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45" r:id="rId1"/>
    <p:sldMasterId id="2147483857" r:id="rId2"/>
    <p:sldMasterId id="2147483869" r:id="rId3"/>
  </p:sldMasterIdLst>
  <p:notesMasterIdLst>
    <p:notesMasterId r:id="rId88"/>
  </p:notesMasterIdLst>
  <p:sldIdLst>
    <p:sldId id="256" r:id="rId4"/>
    <p:sldId id="501" r:id="rId5"/>
    <p:sldId id="419" r:id="rId6"/>
    <p:sldId id="426" r:id="rId7"/>
    <p:sldId id="461" r:id="rId8"/>
    <p:sldId id="266" r:id="rId9"/>
    <p:sldId id="471" r:id="rId10"/>
    <p:sldId id="261" r:id="rId11"/>
    <p:sldId id="325" r:id="rId12"/>
    <p:sldId id="502" r:id="rId13"/>
    <p:sldId id="504" r:id="rId14"/>
    <p:sldId id="506" r:id="rId15"/>
    <p:sldId id="491" r:id="rId16"/>
    <p:sldId id="505" r:id="rId17"/>
    <p:sldId id="264" r:id="rId18"/>
    <p:sldId id="438" r:id="rId19"/>
    <p:sldId id="268" r:id="rId20"/>
    <p:sldId id="288" r:id="rId21"/>
    <p:sldId id="507" r:id="rId22"/>
    <p:sldId id="276" r:id="rId23"/>
    <p:sldId id="422" r:id="rId24"/>
    <p:sldId id="285" r:id="rId25"/>
    <p:sldId id="284" r:id="rId26"/>
    <p:sldId id="394" r:id="rId27"/>
    <p:sldId id="395" r:id="rId28"/>
    <p:sldId id="280" r:id="rId29"/>
    <p:sldId id="396" r:id="rId30"/>
    <p:sldId id="397" r:id="rId31"/>
    <p:sldId id="398" r:id="rId32"/>
    <p:sldId id="282" r:id="rId33"/>
    <p:sldId id="399" r:id="rId34"/>
    <p:sldId id="286" r:id="rId35"/>
    <p:sldId id="400" r:id="rId36"/>
    <p:sldId id="289" r:id="rId37"/>
    <p:sldId id="290" r:id="rId38"/>
    <p:sldId id="497" r:id="rId39"/>
    <p:sldId id="380" r:id="rId40"/>
    <p:sldId id="423" r:id="rId41"/>
    <p:sldId id="384" r:id="rId42"/>
    <p:sldId id="415" r:id="rId43"/>
    <p:sldId id="432" r:id="rId44"/>
    <p:sldId id="407" r:id="rId45"/>
    <p:sldId id="269" r:id="rId46"/>
    <p:sldId id="439" r:id="rId47"/>
    <p:sldId id="440" r:id="rId48"/>
    <p:sldId id="416" r:id="rId49"/>
    <p:sldId id="374" r:id="rId50"/>
    <p:sldId id="445" r:id="rId51"/>
    <p:sldId id="347" r:id="rId52"/>
    <p:sldId id="417" r:id="rId53"/>
    <p:sldId id="434" r:id="rId54"/>
    <p:sldId id="446" r:id="rId55"/>
    <p:sldId id="412" r:id="rId56"/>
    <p:sldId id="498" r:id="rId57"/>
    <p:sldId id="494" r:id="rId58"/>
    <p:sldId id="496" r:id="rId59"/>
    <p:sldId id="499" r:id="rId60"/>
    <p:sldId id="263" r:id="rId61"/>
    <p:sldId id="468" r:id="rId62"/>
    <p:sldId id="470" r:id="rId63"/>
    <p:sldId id="349" r:id="rId64"/>
    <p:sldId id="337" r:id="rId65"/>
    <p:sldId id="338" r:id="rId66"/>
    <p:sldId id="457" r:id="rId67"/>
    <p:sldId id="458" r:id="rId68"/>
    <p:sldId id="464" r:id="rId69"/>
    <p:sldId id="271" r:id="rId70"/>
    <p:sldId id="274" r:id="rId71"/>
    <p:sldId id="270" r:id="rId72"/>
    <p:sldId id="391" r:id="rId73"/>
    <p:sldId id="465" r:id="rId74"/>
    <p:sldId id="392" r:id="rId75"/>
    <p:sldId id="430" r:id="rId76"/>
    <p:sldId id="414" r:id="rId77"/>
    <p:sldId id="454" r:id="rId78"/>
    <p:sldId id="301" r:id="rId79"/>
    <p:sldId id="455" r:id="rId80"/>
    <p:sldId id="456" r:id="rId81"/>
    <p:sldId id="259" r:id="rId82"/>
    <p:sldId id="444" r:id="rId83"/>
    <p:sldId id="441" r:id="rId84"/>
    <p:sldId id="443" r:id="rId85"/>
    <p:sldId id="265" r:id="rId86"/>
    <p:sldId id="472" r:id="rId87"/>
  </p:sldIdLst>
  <p:sldSz cx="9906000" cy="6858000" type="A4"/>
  <p:notesSz cx="10234613" cy="70993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6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yumi" initials="" lastIdx="0" clrIdx="0"/>
  <p:cmAuthor id="2" name="秋口 久之"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FF66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672" autoAdjust="0"/>
    <p:restoredTop sz="96252" autoAdjust="0"/>
  </p:normalViewPr>
  <p:slideViewPr>
    <p:cSldViewPr snapToGrid="0" showGuides="1">
      <p:cViewPr varScale="1">
        <p:scale>
          <a:sx n="59" d="100"/>
          <a:sy n="59" d="100"/>
        </p:scale>
        <p:origin x="846" y="78"/>
      </p:cViewPr>
      <p:guideLst>
        <p:guide orient="horz" pos="2160"/>
        <p:guide pos="3165"/>
      </p:guideLst>
    </p:cSldViewPr>
  </p:slideViewPr>
  <p:outlineViewPr>
    <p:cViewPr>
      <p:scale>
        <a:sx n="33" d="100"/>
        <a:sy n="33" d="100"/>
      </p:scale>
      <p:origin x="0" y="-28428"/>
    </p:cViewPr>
  </p:outlineViewPr>
  <p:notesTextViewPr>
    <p:cViewPr>
      <p:scale>
        <a:sx n="1" d="1"/>
        <a:sy n="1" d="1"/>
      </p:scale>
      <p:origin x="0" y="0"/>
    </p:cViewPr>
  </p:notesTextViewPr>
  <p:sorterViewPr>
    <p:cViewPr>
      <p:scale>
        <a:sx n="200" d="100"/>
        <a:sy n="200" d="100"/>
      </p:scale>
      <p:origin x="0" y="-7036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isayuki\Dropbox\OKs%20Kit\&#22823;&#26862;&#19977;&#20013;20181128&#29992;\HAD&#22823;&#26862;3&#20013;&#35299;&#26512;2&#36074;&#21839;&#21029;.xlsm"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523685061288025E-2"/>
          <c:y val="6.5232206812385118E-2"/>
          <c:w val="0.30838104277546391"/>
          <c:h val="0.81116041788372184"/>
        </c:manualLayout>
      </c:layout>
      <c:lineChart>
        <c:grouping val="standard"/>
        <c:varyColors val="0"/>
        <c:ser>
          <c:idx val="0"/>
          <c:order val="0"/>
          <c:tx>
            <c:strRef>
              <c:f>IBs!$B$3</c:f>
              <c:strCache>
                <c:ptCount val="1"/>
                <c:pt idx="0">
                  <c:v>2いつもものごとをきちんとしなければならない。</c:v>
                </c:pt>
              </c:strCache>
            </c:strRef>
          </c:tx>
          <c:spPr>
            <a:ln w="28575" cap="rnd">
              <a:solidFill>
                <a:schemeClr val="accent1"/>
              </a:solidFill>
              <a:round/>
            </a:ln>
            <a:effectLst/>
          </c:spPr>
          <c:marker>
            <c:symbol val="none"/>
          </c:marker>
          <c:cat>
            <c:strRef>
              <c:f>IBs!$I$2:$J$2</c:f>
              <c:strCache>
                <c:ptCount val="2"/>
                <c:pt idx="0">
                  <c:v>Before</c:v>
                </c:pt>
                <c:pt idx="1">
                  <c:v>After</c:v>
                </c:pt>
              </c:strCache>
            </c:strRef>
          </c:cat>
          <c:val>
            <c:numRef>
              <c:f>IBs!$I$3:$J$3</c:f>
              <c:numCache>
                <c:formatCode>0.000_);[Red]\(0.000\)</c:formatCode>
                <c:ptCount val="2"/>
                <c:pt idx="0">
                  <c:v>2.7889908256880735</c:v>
                </c:pt>
                <c:pt idx="1">
                  <c:v>2.2996941896024463</c:v>
                </c:pt>
              </c:numCache>
            </c:numRef>
          </c:val>
          <c:smooth val="0"/>
          <c:extLst>
            <c:ext xmlns:c16="http://schemas.microsoft.com/office/drawing/2014/chart" uri="{C3380CC4-5D6E-409C-BE32-E72D297353CC}">
              <c16:uniqueId val="{00000000-E709-492D-ABD3-9FF5DDFE85F8}"/>
            </c:ext>
          </c:extLst>
        </c:ser>
        <c:ser>
          <c:idx val="1"/>
          <c:order val="1"/>
          <c:tx>
            <c:strRef>
              <c:f>IBs!$B$4</c:f>
              <c:strCache>
                <c:ptCount val="1"/>
                <c:pt idx="0">
                  <c:v>10幸せに到達するには、受身的に、あまり積極的にならず、楽しんでいればよい。</c:v>
                </c:pt>
              </c:strCache>
            </c:strRef>
          </c:tx>
          <c:spPr>
            <a:ln w="28575" cap="rnd">
              <a:solidFill>
                <a:schemeClr val="accent2"/>
              </a:solidFill>
              <a:round/>
            </a:ln>
            <a:effectLst/>
          </c:spPr>
          <c:marker>
            <c:symbol val="none"/>
          </c:marker>
          <c:cat>
            <c:strRef>
              <c:f>IBs!$I$2:$J$2</c:f>
              <c:strCache>
                <c:ptCount val="2"/>
                <c:pt idx="0">
                  <c:v>Before</c:v>
                </c:pt>
                <c:pt idx="1">
                  <c:v>After</c:v>
                </c:pt>
              </c:strCache>
            </c:strRef>
          </c:cat>
          <c:val>
            <c:numRef>
              <c:f>IBs!$I$4:$J$4</c:f>
              <c:numCache>
                <c:formatCode>0.000_);[Red]\(0.000\)</c:formatCode>
                <c:ptCount val="2"/>
                <c:pt idx="0">
                  <c:v>2.1118012422360248</c:v>
                </c:pt>
                <c:pt idx="1">
                  <c:v>1.9813664596273293</c:v>
                </c:pt>
              </c:numCache>
            </c:numRef>
          </c:val>
          <c:smooth val="0"/>
          <c:extLst>
            <c:ext xmlns:c16="http://schemas.microsoft.com/office/drawing/2014/chart" uri="{C3380CC4-5D6E-409C-BE32-E72D297353CC}">
              <c16:uniqueId val="{00000001-E709-492D-ABD3-9FF5DDFE85F8}"/>
            </c:ext>
          </c:extLst>
        </c:ser>
        <c:ser>
          <c:idx val="2"/>
          <c:order val="2"/>
          <c:tx>
            <c:strRef>
              <c:f>IBs!$B$5</c:f>
              <c:strCache>
                <c:ptCount val="1"/>
                <c:pt idx="0">
                  <c:v>4ひとを傷つける人はよくない。だからそんな人は責められるべきてある。</c:v>
                </c:pt>
              </c:strCache>
            </c:strRef>
          </c:tx>
          <c:spPr>
            <a:ln w="28575" cap="rnd">
              <a:solidFill>
                <a:schemeClr val="accent3"/>
              </a:solidFill>
              <a:round/>
            </a:ln>
            <a:effectLst/>
          </c:spPr>
          <c:marker>
            <c:symbol val="none"/>
          </c:marker>
          <c:cat>
            <c:strRef>
              <c:f>IBs!$I$2:$J$2</c:f>
              <c:strCache>
                <c:ptCount val="2"/>
                <c:pt idx="0">
                  <c:v>Before</c:v>
                </c:pt>
                <c:pt idx="1">
                  <c:v>After</c:v>
                </c:pt>
              </c:strCache>
            </c:strRef>
          </c:cat>
          <c:val>
            <c:numRef>
              <c:f>IBs!$I$5:$J$5</c:f>
              <c:numCache>
                <c:formatCode>0.000_);[Red]\(0.000\)</c:formatCode>
                <c:ptCount val="2"/>
                <c:pt idx="0">
                  <c:v>2.3067484662576687</c:v>
                </c:pt>
                <c:pt idx="1">
                  <c:v>1.9693251533742331</c:v>
                </c:pt>
              </c:numCache>
            </c:numRef>
          </c:val>
          <c:smooth val="0"/>
          <c:extLst>
            <c:ext xmlns:c16="http://schemas.microsoft.com/office/drawing/2014/chart" uri="{C3380CC4-5D6E-409C-BE32-E72D297353CC}">
              <c16:uniqueId val="{00000002-E709-492D-ABD3-9FF5DDFE85F8}"/>
            </c:ext>
          </c:extLst>
        </c:ser>
        <c:ser>
          <c:idx val="3"/>
          <c:order val="3"/>
          <c:tx>
            <c:strRef>
              <c:f>IBs!$B$6</c:f>
              <c:strCache>
                <c:ptCount val="1"/>
                <c:pt idx="0">
                  <c:v>1人はいつもほかの人から好かれていなければならない。</c:v>
                </c:pt>
              </c:strCache>
            </c:strRef>
          </c:tx>
          <c:spPr>
            <a:ln w="28575" cap="rnd">
              <a:solidFill>
                <a:schemeClr val="accent4"/>
              </a:solidFill>
              <a:round/>
            </a:ln>
            <a:effectLst/>
          </c:spPr>
          <c:marker>
            <c:symbol val="none"/>
          </c:marker>
          <c:cat>
            <c:strRef>
              <c:f>IBs!$I$2:$J$2</c:f>
              <c:strCache>
                <c:ptCount val="2"/>
                <c:pt idx="0">
                  <c:v>Before</c:v>
                </c:pt>
                <c:pt idx="1">
                  <c:v>After</c:v>
                </c:pt>
              </c:strCache>
            </c:strRef>
          </c:cat>
          <c:val>
            <c:numRef>
              <c:f>IBs!$I$6:$J$6</c:f>
              <c:numCache>
                <c:formatCode>0.000_);[Red]\(0.000\)</c:formatCode>
                <c:ptCount val="2"/>
                <c:pt idx="0">
                  <c:v>2.1809815950920246</c:v>
                </c:pt>
                <c:pt idx="1">
                  <c:v>1.9049079754601228</c:v>
                </c:pt>
              </c:numCache>
            </c:numRef>
          </c:val>
          <c:smooth val="0"/>
          <c:extLst>
            <c:ext xmlns:c16="http://schemas.microsoft.com/office/drawing/2014/chart" uri="{C3380CC4-5D6E-409C-BE32-E72D297353CC}">
              <c16:uniqueId val="{00000003-E709-492D-ABD3-9FF5DDFE85F8}"/>
            </c:ext>
          </c:extLst>
        </c:ser>
        <c:ser>
          <c:idx val="4"/>
          <c:order val="4"/>
          <c:tx>
            <c:strRef>
              <c:f>IBs!$B$7</c:f>
              <c:strCache>
                <c:ptCount val="1"/>
                <c:pt idx="0">
                  <c:v>5危険や恐怖にむかうと不安になり、何もできなくなる。</c:v>
                </c:pt>
              </c:strCache>
            </c:strRef>
          </c:tx>
          <c:spPr>
            <a:ln w="28575" cap="rnd">
              <a:solidFill>
                <a:schemeClr val="accent5"/>
              </a:solidFill>
              <a:round/>
            </a:ln>
            <a:effectLst/>
          </c:spPr>
          <c:marker>
            <c:symbol val="none"/>
          </c:marker>
          <c:cat>
            <c:strRef>
              <c:f>IBs!$I$2:$J$2</c:f>
              <c:strCache>
                <c:ptCount val="2"/>
                <c:pt idx="0">
                  <c:v>Before</c:v>
                </c:pt>
                <c:pt idx="1">
                  <c:v>After</c:v>
                </c:pt>
              </c:strCache>
            </c:strRef>
          </c:cat>
          <c:val>
            <c:numRef>
              <c:f>IBs!$I$7:$J$7</c:f>
              <c:numCache>
                <c:formatCode>0.000_);[Red]\(0.000\)</c:formatCode>
                <c:ptCount val="2"/>
                <c:pt idx="0">
                  <c:v>2.2116564417177913</c:v>
                </c:pt>
                <c:pt idx="1">
                  <c:v>1.871165644171779</c:v>
                </c:pt>
              </c:numCache>
            </c:numRef>
          </c:val>
          <c:smooth val="0"/>
          <c:extLst>
            <c:ext xmlns:c16="http://schemas.microsoft.com/office/drawing/2014/chart" uri="{C3380CC4-5D6E-409C-BE32-E72D297353CC}">
              <c16:uniqueId val="{00000004-E709-492D-ABD3-9FF5DDFE85F8}"/>
            </c:ext>
          </c:extLst>
        </c:ser>
        <c:ser>
          <c:idx val="5"/>
          <c:order val="5"/>
          <c:tx>
            <c:strRef>
              <c:f>IBs!$B$8</c:f>
              <c:strCache>
                <c:ptCount val="1"/>
                <c:pt idx="0">
                  <c:v>9過去は重要であり、一生影響を持っていて、今の感情や行動はそれに縛られている。 </c:v>
                </c:pt>
              </c:strCache>
            </c:strRef>
          </c:tx>
          <c:spPr>
            <a:ln w="28575" cap="rnd">
              <a:solidFill>
                <a:schemeClr val="accent6"/>
              </a:solidFill>
              <a:round/>
            </a:ln>
            <a:effectLst/>
          </c:spPr>
          <c:marker>
            <c:symbol val="none"/>
          </c:marker>
          <c:cat>
            <c:strRef>
              <c:f>IBs!$I$2:$J$2</c:f>
              <c:strCache>
                <c:ptCount val="2"/>
                <c:pt idx="0">
                  <c:v>Before</c:v>
                </c:pt>
                <c:pt idx="1">
                  <c:v>After</c:v>
                </c:pt>
              </c:strCache>
            </c:strRef>
          </c:cat>
          <c:val>
            <c:numRef>
              <c:f>IBs!$I$8:$J$8</c:f>
              <c:numCache>
                <c:formatCode>0.000_);[Red]\(0.000\)</c:formatCode>
                <c:ptCount val="2"/>
                <c:pt idx="0">
                  <c:v>2.0771604938271606</c:v>
                </c:pt>
                <c:pt idx="1">
                  <c:v>1.7993827160493827</c:v>
                </c:pt>
              </c:numCache>
            </c:numRef>
          </c:val>
          <c:smooth val="0"/>
          <c:extLst>
            <c:ext xmlns:c16="http://schemas.microsoft.com/office/drawing/2014/chart" uri="{C3380CC4-5D6E-409C-BE32-E72D297353CC}">
              <c16:uniqueId val="{00000005-E709-492D-ABD3-9FF5DDFE85F8}"/>
            </c:ext>
          </c:extLst>
        </c:ser>
        <c:ser>
          <c:idx val="6"/>
          <c:order val="6"/>
          <c:tx>
            <c:strRef>
              <c:f>IBs!$B$9</c:f>
              <c:strCache>
                <c:ptCount val="1"/>
                <c:pt idx="0">
                  <c:v>8快適で安心な人生を送るためには困難や責任は直面するよりも避ける方がやさしい。 </c:v>
                </c:pt>
              </c:strCache>
            </c:strRef>
          </c:tx>
          <c:spPr>
            <a:ln w="28575" cap="rnd">
              <a:solidFill>
                <a:schemeClr val="accent1">
                  <a:lumMod val="60000"/>
                </a:schemeClr>
              </a:solidFill>
              <a:round/>
            </a:ln>
            <a:effectLst/>
          </c:spPr>
          <c:marker>
            <c:symbol val="none"/>
          </c:marker>
          <c:cat>
            <c:strRef>
              <c:f>IBs!$I$2:$J$2</c:f>
              <c:strCache>
                <c:ptCount val="2"/>
                <c:pt idx="0">
                  <c:v>Before</c:v>
                </c:pt>
                <c:pt idx="1">
                  <c:v>After</c:v>
                </c:pt>
              </c:strCache>
            </c:strRef>
          </c:cat>
          <c:val>
            <c:numRef>
              <c:f>IBs!$I$9:$J$9</c:f>
              <c:numCache>
                <c:formatCode>0.000_);[Red]\(0.000\)</c:formatCode>
                <c:ptCount val="2"/>
                <c:pt idx="0">
                  <c:v>1.9446153846153844</c:v>
                </c:pt>
                <c:pt idx="1">
                  <c:v>1.76</c:v>
                </c:pt>
              </c:numCache>
            </c:numRef>
          </c:val>
          <c:smooth val="0"/>
          <c:extLst>
            <c:ext xmlns:c16="http://schemas.microsoft.com/office/drawing/2014/chart" uri="{C3380CC4-5D6E-409C-BE32-E72D297353CC}">
              <c16:uniqueId val="{00000006-E709-492D-ABD3-9FF5DDFE85F8}"/>
            </c:ext>
          </c:extLst>
        </c:ser>
        <c:ser>
          <c:idx val="7"/>
          <c:order val="7"/>
          <c:tx>
            <c:strRef>
              <c:f>IBs!$B$10</c:f>
              <c:strCache>
                <c:ptCount val="1"/>
                <c:pt idx="0">
                  <c:v>6ものごとはもっとうまく運ぶべきで、うまくいくためのいい解決方法が見つからないなんて最悪だ。</c:v>
                </c:pt>
              </c:strCache>
            </c:strRef>
          </c:tx>
          <c:spPr>
            <a:ln w="28575" cap="rnd">
              <a:solidFill>
                <a:schemeClr val="accent2">
                  <a:lumMod val="60000"/>
                </a:schemeClr>
              </a:solidFill>
              <a:round/>
            </a:ln>
            <a:effectLst/>
          </c:spPr>
          <c:marker>
            <c:symbol val="none"/>
          </c:marker>
          <c:cat>
            <c:strRef>
              <c:f>IBs!$I$2:$J$2</c:f>
              <c:strCache>
                <c:ptCount val="2"/>
                <c:pt idx="0">
                  <c:v>Before</c:v>
                </c:pt>
                <c:pt idx="1">
                  <c:v>After</c:v>
                </c:pt>
              </c:strCache>
            </c:strRef>
          </c:cat>
          <c:val>
            <c:numRef>
              <c:f>IBs!$I$10:$J$10</c:f>
              <c:numCache>
                <c:formatCode>0.000_);[Red]\(0.000\)</c:formatCode>
                <c:ptCount val="2"/>
                <c:pt idx="0">
                  <c:v>2.0340557275541795</c:v>
                </c:pt>
                <c:pt idx="1">
                  <c:v>1.7337461300309598</c:v>
                </c:pt>
              </c:numCache>
            </c:numRef>
          </c:val>
          <c:smooth val="0"/>
          <c:extLst>
            <c:ext xmlns:c16="http://schemas.microsoft.com/office/drawing/2014/chart" uri="{C3380CC4-5D6E-409C-BE32-E72D297353CC}">
              <c16:uniqueId val="{00000007-E709-492D-ABD3-9FF5DDFE85F8}"/>
            </c:ext>
          </c:extLst>
        </c:ser>
        <c:ser>
          <c:idx val="8"/>
          <c:order val="8"/>
          <c:tx>
            <c:strRef>
              <c:f>IBs!$B$11</c:f>
              <c:strCache>
                <c:ptCount val="1"/>
                <c:pt idx="0">
                  <c:v>3思い通りにことが運ばないのは致命的である。</c:v>
                </c:pt>
              </c:strCache>
            </c:strRef>
          </c:tx>
          <c:spPr>
            <a:ln w="28575" cap="rnd">
              <a:solidFill>
                <a:schemeClr val="accent3">
                  <a:lumMod val="60000"/>
                </a:schemeClr>
              </a:solidFill>
              <a:round/>
            </a:ln>
            <a:effectLst/>
          </c:spPr>
          <c:marker>
            <c:symbol val="none"/>
          </c:marker>
          <c:cat>
            <c:strRef>
              <c:f>IBs!$I$2:$J$2</c:f>
              <c:strCache>
                <c:ptCount val="2"/>
                <c:pt idx="0">
                  <c:v>Before</c:v>
                </c:pt>
                <c:pt idx="1">
                  <c:v>After</c:v>
                </c:pt>
              </c:strCache>
            </c:strRef>
          </c:cat>
          <c:val>
            <c:numRef>
              <c:f>IBs!$I$11:$J$11</c:f>
              <c:numCache>
                <c:formatCode>0.000_);[Red]\(0.000\)</c:formatCode>
                <c:ptCount val="2"/>
                <c:pt idx="0">
                  <c:v>2.0091743119266057</c:v>
                </c:pt>
                <c:pt idx="1">
                  <c:v>1.7155963302752293</c:v>
                </c:pt>
              </c:numCache>
            </c:numRef>
          </c:val>
          <c:smooth val="0"/>
          <c:extLst>
            <c:ext xmlns:c16="http://schemas.microsoft.com/office/drawing/2014/chart" uri="{C3380CC4-5D6E-409C-BE32-E72D297353CC}">
              <c16:uniqueId val="{00000008-E709-492D-ABD3-9FF5DDFE85F8}"/>
            </c:ext>
          </c:extLst>
        </c:ser>
        <c:ser>
          <c:idx val="9"/>
          <c:order val="9"/>
          <c:tx>
            <c:strRef>
              <c:f>IBs!$B$12</c:f>
              <c:strCache>
                <c:ptCount val="1"/>
                <c:pt idx="0">
                  <c:v>7悲しいことやがっかりすることは外からのプレッシャーで起こるのだから、そんな気持ちをコントロールしたりおさえることはほとんどできない</c:v>
                </c:pt>
              </c:strCache>
            </c:strRef>
          </c:tx>
          <c:spPr>
            <a:ln w="28575" cap="rnd">
              <a:solidFill>
                <a:schemeClr val="accent4">
                  <a:lumMod val="60000"/>
                </a:schemeClr>
              </a:solidFill>
              <a:round/>
            </a:ln>
            <a:effectLst/>
          </c:spPr>
          <c:marker>
            <c:symbol val="none"/>
          </c:marker>
          <c:cat>
            <c:strRef>
              <c:f>IBs!$I$2:$J$2</c:f>
              <c:strCache>
                <c:ptCount val="2"/>
                <c:pt idx="0">
                  <c:v>Before</c:v>
                </c:pt>
                <c:pt idx="1">
                  <c:v>After</c:v>
                </c:pt>
              </c:strCache>
            </c:strRef>
          </c:cat>
          <c:val>
            <c:numRef>
              <c:f>IBs!$I$12:$J$12</c:f>
              <c:numCache>
                <c:formatCode>0.000_);[Red]\(0.000\)</c:formatCode>
                <c:ptCount val="2"/>
                <c:pt idx="0">
                  <c:v>1.7951070336391437</c:v>
                </c:pt>
                <c:pt idx="1">
                  <c:v>1.6299694189602447</c:v>
                </c:pt>
              </c:numCache>
            </c:numRef>
          </c:val>
          <c:smooth val="0"/>
          <c:extLst>
            <c:ext xmlns:c16="http://schemas.microsoft.com/office/drawing/2014/chart" uri="{C3380CC4-5D6E-409C-BE32-E72D297353CC}">
              <c16:uniqueId val="{00000009-E709-492D-ABD3-9FF5DDFE85F8}"/>
            </c:ext>
          </c:extLst>
        </c:ser>
        <c:dLbls>
          <c:showLegendKey val="0"/>
          <c:showVal val="0"/>
          <c:showCatName val="0"/>
          <c:showSerName val="0"/>
          <c:showPercent val="0"/>
          <c:showBubbleSize val="0"/>
        </c:dLbls>
        <c:smooth val="0"/>
        <c:axId val="216316544"/>
        <c:axId val="216662400"/>
      </c:lineChart>
      <c:catAx>
        <c:axId val="216316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216662400"/>
        <c:crosses val="autoZero"/>
        <c:auto val="1"/>
        <c:lblAlgn val="ctr"/>
        <c:lblOffset val="100"/>
        <c:noMultiLvlLbl val="0"/>
      </c:catAx>
      <c:valAx>
        <c:axId val="216662400"/>
        <c:scaling>
          <c:orientation val="minMax"/>
          <c:min val="1.5"/>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216316544"/>
        <c:crosses val="autoZero"/>
        <c:crossBetween val="between"/>
        <c:majorUnit val="0.1"/>
      </c:valAx>
      <c:spPr>
        <a:noFill/>
        <a:ln>
          <a:noFill/>
        </a:ln>
        <a:effectLst/>
      </c:spPr>
    </c:plotArea>
    <c:legend>
      <c:legendPos val="b"/>
      <c:layout>
        <c:manualLayout>
          <c:xMode val="edge"/>
          <c:yMode val="edge"/>
          <c:x val="0.45280679414307035"/>
          <c:y val="4.2196254728280078E-2"/>
          <c:w val="0.51904576348218101"/>
          <c:h val="0.91471302787068742"/>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メイリオ" panose="020B0604030504040204" pitchFamily="50" charset="-128"/>
          <a:ea typeface="メイリオ" panose="020B0604030504040204" pitchFamily="50"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434999" cy="356198"/>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idx="1"/>
          </p:nvPr>
        </p:nvSpPr>
        <p:spPr>
          <a:xfrm>
            <a:off x="5797246" y="0"/>
            <a:ext cx="4434999" cy="356198"/>
          </a:xfrm>
          <a:prstGeom prst="rect">
            <a:avLst/>
          </a:prstGeom>
        </p:spPr>
        <p:txBody>
          <a:bodyPr vert="horz" lIns="99048" tIns="49524" rIns="99048" bIns="49524" rtlCol="0"/>
          <a:lstStyle>
            <a:lvl1pPr algn="r">
              <a:defRPr sz="1300"/>
            </a:lvl1pPr>
          </a:lstStyle>
          <a:p>
            <a:fld id="{4DC10629-2337-4235-B0A2-4449CFB7C9F8}" type="datetimeFigureOut">
              <a:rPr kumimoji="1" lang="ja-JP" altLang="en-US" smtClean="0"/>
              <a:t>2023/1/17</a:t>
            </a:fld>
            <a:endParaRPr kumimoji="1" lang="ja-JP" altLang="en-US"/>
          </a:p>
        </p:txBody>
      </p:sp>
      <p:sp>
        <p:nvSpPr>
          <p:cNvPr id="4" name="スライド イメージ プレースホルダー 3"/>
          <p:cNvSpPr>
            <a:spLocks noGrp="1" noRot="1" noChangeAspect="1"/>
          </p:cNvSpPr>
          <p:nvPr>
            <p:ph type="sldImg" idx="2"/>
          </p:nvPr>
        </p:nvSpPr>
        <p:spPr>
          <a:xfrm>
            <a:off x="3387725" y="887413"/>
            <a:ext cx="3459163" cy="2395537"/>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ー 4"/>
          <p:cNvSpPr>
            <a:spLocks noGrp="1"/>
          </p:cNvSpPr>
          <p:nvPr>
            <p:ph type="body" sz="quarter" idx="3"/>
          </p:nvPr>
        </p:nvSpPr>
        <p:spPr>
          <a:xfrm>
            <a:off x="1023462" y="3416538"/>
            <a:ext cx="8187690" cy="2795350"/>
          </a:xfrm>
          <a:prstGeom prst="rect">
            <a:avLst/>
          </a:prstGeom>
        </p:spPr>
        <p:txBody>
          <a:bodyPr vert="horz" lIns="99048" tIns="49524" rIns="99048" bIns="4952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743103"/>
            <a:ext cx="4434999" cy="356197"/>
          </a:xfrm>
          <a:prstGeom prst="rect">
            <a:avLst/>
          </a:prstGeom>
        </p:spPr>
        <p:txBody>
          <a:bodyPr vert="horz" lIns="99048" tIns="49524" rIns="99048" bIns="4952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5797246" y="6743103"/>
            <a:ext cx="4434999" cy="356197"/>
          </a:xfrm>
          <a:prstGeom prst="rect">
            <a:avLst/>
          </a:prstGeom>
        </p:spPr>
        <p:txBody>
          <a:bodyPr vert="horz" lIns="99048" tIns="49524" rIns="99048" bIns="49524" rtlCol="0" anchor="b"/>
          <a:lstStyle>
            <a:lvl1pPr algn="r">
              <a:defRPr sz="1300"/>
            </a:lvl1pPr>
          </a:lstStyle>
          <a:p>
            <a:fld id="{CA1EB837-3A8E-4ADF-AF85-BDEE13734A06}" type="slidenum">
              <a:rPr kumimoji="1" lang="ja-JP" altLang="en-US" smtClean="0"/>
              <a:t>‹#›</a:t>
            </a:fld>
            <a:endParaRPr kumimoji="1" lang="ja-JP" altLang="en-US"/>
          </a:p>
        </p:txBody>
      </p:sp>
    </p:spTree>
    <p:extLst>
      <p:ext uri="{BB962C8B-B14F-4D97-AF65-F5344CB8AC3E}">
        <p14:creationId xmlns:p14="http://schemas.microsoft.com/office/powerpoint/2010/main" val="219862019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lang="ja-JP" altLang="en-US" sz="1300" dirty="0"/>
              <a:t>表紙</a:t>
            </a:r>
            <a:endParaRPr lang="ja-JP" altLang="en-US" b="0" dirty="0">
              <a:effectLst/>
            </a:endParaRPr>
          </a:p>
          <a:p>
            <a:pPr rtl="0"/>
            <a:r>
              <a:rPr lang="ja-JP" altLang="en-US" sz="1300" dirty="0"/>
              <a:t>田中康子様のご紹介で、お話をさせていただく機会をいただきました三尾眞由美でございます </a:t>
            </a:r>
            <a:endParaRPr lang="en-US" altLang="ja-JP" sz="1300" dirty="0"/>
          </a:p>
          <a:p>
            <a:pPr rtl="0"/>
            <a:endParaRPr lang="ja-JP" altLang="en-US" b="0" dirty="0">
              <a:effectLst/>
            </a:endParaRPr>
          </a:p>
          <a:p>
            <a:pPr rtl="0"/>
            <a:r>
              <a:rPr lang="ja-JP" altLang="en-US" sz="1300" dirty="0"/>
              <a:t>お忙しい中お時間をいただきましてありがとうございます。本日は私の取り組んでおります中学校における心理予防教育プログラムについてお話をさせて頂きますのでよろしくお願いいたします</a:t>
            </a:r>
            <a:endParaRPr lang="en-US" altLang="ja-JP" sz="1300" dirty="0"/>
          </a:p>
          <a:p>
            <a:pPr rtl="0"/>
            <a:r>
              <a:rPr lang="ja-JP" altLang="en-US" sz="1300" b="0" dirty="0">
                <a:effectLst/>
              </a:rPr>
              <a:t>前回はコミュニケーションのモノサシと</a:t>
            </a:r>
            <a:r>
              <a:rPr lang="en-US" altLang="ja-JP" sz="1300" b="0" dirty="0">
                <a:effectLst/>
              </a:rPr>
              <a:t>j</a:t>
            </a:r>
            <a:r>
              <a:rPr lang="ja-JP" altLang="en-US" sz="1300" b="0" dirty="0">
                <a:effectLst/>
              </a:rPr>
              <a:t>題する私の本を紹介させていただきました、</a:t>
            </a:r>
            <a:endParaRPr lang="en-US" altLang="ja-JP" sz="1300" b="0" dirty="0">
              <a:effectLst/>
            </a:endParaRPr>
          </a:p>
          <a:p>
            <a:pPr rtl="0"/>
            <a:r>
              <a:rPr lang="ja-JP" altLang="en-US" sz="1300" b="0" dirty="0">
                <a:effectLst/>
              </a:rPr>
              <a:t>今回はその中でも紹介いたしております心理予防教育プログラムについてその原理や開発してきた背景などを交えて少し詳しくご紹介させた頂きます。</a:t>
            </a:r>
            <a:endParaRPr lang="en-US" altLang="ja-JP" sz="1300" b="0" dirty="0">
              <a:effectLst/>
            </a:endParaRPr>
          </a:p>
          <a:p>
            <a:pPr rtl="0"/>
            <a:endParaRPr lang="en-US" altLang="ja-JP" sz="1300" b="0" dirty="0">
              <a:effectLst/>
            </a:endParaRPr>
          </a:p>
          <a:p>
            <a:pPr rtl="0"/>
            <a:endParaRPr lang="en-US" altLang="ja-JP" sz="1300" b="0" dirty="0">
              <a:effectLst/>
            </a:endParaRPr>
          </a:p>
          <a:p>
            <a:pPr rtl="0"/>
            <a:endParaRPr lang="en-US" altLang="ja-JP" sz="1300" b="0" dirty="0">
              <a:effectLst/>
            </a:endParaRPr>
          </a:p>
          <a:p>
            <a:pPr rtl="0"/>
            <a:endParaRPr lang="ja-JP" altLang="en-US" b="0" dirty="0">
              <a:effectLst/>
            </a:endParaRPr>
          </a:p>
          <a:p>
            <a:pPr rtl="0"/>
            <a:r>
              <a:rPr lang="ja-JP" altLang="en-US" sz="1300" dirty="0"/>
              <a:t>さて、心理予防教育と言うと皆さんどのようなイメージをお持ちでしょうか</a:t>
            </a:r>
            <a:endParaRPr lang="ja-JP" altLang="en-US" b="0" dirty="0">
              <a:effectLst/>
            </a:endParaRPr>
          </a:p>
          <a:p>
            <a:pPr rtl="0"/>
            <a:r>
              <a:rPr lang="ja-JP" altLang="en-US" sz="1300" dirty="0"/>
              <a:t>まず心理学という学問についてちょっとみてまいります。</a:t>
            </a:r>
            <a:endParaRPr lang="ja-JP" altLang="en-US" b="0" dirty="0">
              <a:effectLst/>
            </a:endParaRPr>
          </a:p>
          <a:p>
            <a:br>
              <a:rPr lang="ja-JP" altLang="en-US" dirty="0"/>
            </a:br>
            <a:endParaRPr kumimoji="1" lang="ja-JP" altLang="en-US"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1</a:t>
            </a:fld>
            <a:endParaRPr kumimoji="1" lang="ja-JP" altLang="en-US"/>
          </a:p>
        </p:txBody>
      </p:sp>
    </p:spTree>
    <p:extLst>
      <p:ext uri="{BB962C8B-B14F-4D97-AF65-F5344CB8AC3E}">
        <p14:creationId xmlns:p14="http://schemas.microsoft.com/office/powerpoint/2010/main" val="3500513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lang="ja-JP" altLang="en-US" sz="1100" dirty="0"/>
              <a:t>こちらが</a:t>
            </a:r>
            <a:r>
              <a:rPr lang="en-US" altLang="ja-JP" sz="1100" dirty="0"/>
              <a:t>10</a:t>
            </a:r>
            <a:r>
              <a:rPr lang="ja-JP" altLang="en-US" sz="1100" dirty="0"/>
              <a:t>月</a:t>
            </a:r>
            <a:r>
              <a:rPr lang="en-US" altLang="ja-JP" sz="1100" dirty="0"/>
              <a:t>13</a:t>
            </a:r>
            <a:r>
              <a:rPr lang="ja-JP" altLang="en-US" sz="1100" dirty="0"/>
              <a:t>日に発表された最新版です。</a:t>
            </a:r>
            <a:endParaRPr lang="en-US" altLang="ja-JP" sz="1100" dirty="0"/>
          </a:p>
          <a:p>
            <a:pPr rtl="0"/>
            <a:r>
              <a:rPr lang="en-US" altLang="ja-JP" sz="1100" dirty="0"/>
              <a:t>132,777</a:t>
            </a:r>
            <a:r>
              <a:rPr lang="ja-JP" altLang="en-US" sz="1100" dirty="0"/>
              <a:t>人（</a:t>
            </a:r>
            <a:r>
              <a:rPr lang="en-US" altLang="ja-JP" sz="1100" dirty="0"/>
              <a:t>2020</a:t>
            </a:r>
            <a:r>
              <a:rPr lang="ja-JP" altLang="en-US" sz="1100" dirty="0"/>
              <a:t>　文部科学省の問題行動・不登校調査　小中計</a:t>
            </a:r>
            <a:r>
              <a:rPr lang="en-US" altLang="ja-JP" sz="1100" dirty="0"/>
              <a:t>196,127</a:t>
            </a:r>
            <a:r>
              <a:rPr lang="ja-JP" altLang="en-US" sz="1100" dirty="0"/>
              <a:t>）</a:t>
            </a:r>
            <a:endParaRPr lang="en-US" altLang="ja-JP" sz="1100" dirty="0"/>
          </a:p>
          <a:p>
            <a:pPr rtl="0"/>
            <a:endParaRPr lang="en-US" altLang="ja-JP" sz="1200" dirty="0"/>
          </a:p>
          <a:p>
            <a:pPr rtl="0"/>
            <a:r>
              <a:rPr lang="en-US" altLang="ja-JP" sz="1200" dirty="0"/>
              <a:t>https://www.mext.go.jp/content/20211007-mxt_jidou01-100002753_1.pdf</a:t>
            </a:r>
            <a:br>
              <a:rPr lang="ja-JP" altLang="en-US" sz="1200" dirty="0"/>
            </a:br>
            <a:endParaRPr lang="en-US" altLang="ja-JP" sz="1100" dirty="0">
              <a:latin typeface="Meiryo UI" pitchFamily="50" charset="-128"/>
              <a:ea typeface="Meiryo UI" pitchFamily="50" charset="-128"/>
              <a:cs typeface="Meiryo UI" pitchFamily="50" charset="-128"/>
            </a:endParaRPr>
          </a:p>
          <a:p>
            <a:r>
              <a:rPr kumimoji="1" lang="ja-JP" altLang="en-US" dirty="0"/>
              <a:t>たしかに増えているけどコロナの影響があるのにカーブは下がっているように見える。</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10</a:t>
            </a:fld>
            <a:endParaRPr kumimoji="1" lang="ja-JP" altLang="en-US"/>
          </a:p>
        </p:txBody>
      </p:sp>
    </p:spTree>
    <p:extLst>
      <p:ext uri="{BB962C8B-B14F-4D97-AF65-F5344CB8AC3E}">
        <p14:creationId xmlns:p14="http://schemas.microsoft.com/office/powerpoint/2010/main" val="4114255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256338" y="765175"/>
            <a:ext cx="2986087" cy="2066925"/>
          </a:xfrm>
        </p:spPr>
      </p:sp>
      <p:sp>
        <p:nvSpPr>
          <p:cNvPr id="3" name="ノート プレースホルダー 2"/>
          <p:cNvSpPr>
            <a:spLocks noGrp="1"/>
          </p:cNvSpPr>
          <p:nvPr>
            <p:ph type="body" idx="1"/>
          </p:nvPr>
        </p:nvSpPr>
        <p:spPr/>
        <p:txBody>
          <a:bodyPr/>
          <a:lstStyle/>
          <a:p>
            <a:pPr rtl="0"/>
            <a:r>
              <a:rPr lang="ja-JP" altLang="en-US" sz="1300" dirty="0"/>
              <a:t>どちらにしても心の問題が大きいことがわかる。その程度？</a:t>
            </a:r>
            <a:endParaRPr lang="en-US" altLang="ja-JP" kern="100" dirty="0">
              <a:solidFill>
                <a:srgbClr val="984806"/>
              </a:solidFill>
              <a:latin typeface="+mn-ea"/>
              <a:cs typeface="Tahoma" pitchFamily="34" charset="0"/>
            </a:endParaRPr>
          </a:p>
        </p:txBody>
      </p:sp>
      <p:sp>
        <p:nvSpPr>
          <p:cNvPr id="4" name="スライド番号プレースホルダー 3"/>
          <p:cNvSpPr>
            <a:spLocks noGrp="1"/>
          </p:cNvSpPr>
          <p:nvPr>
            <p:ph type="sldNum" sz="quarter" idx="10"/>
          </p:nvPr>
        </p:nvSpPr>
        <p:spPr/>
        <p:txBody>
          <a:bodyPr/>
          <a:lstStyle/>
          <a:p>
            <a:fld id="{EA015752-DEEE-4211-B34F-7D995310EC06}" type="slidenum">
              <a:rPr kumimoji="1" lang="ja-JP" altLang="en-US" smtClean="0"/>
              <a:pPr/>
              <a:t>13</a:t>
            </a:fld>
            <a:endParaRPr kumimoji="1" lang="ja-JP" altLang="en-US"/>
          </a:p>
        </p:txBody>
      </p:sp>
    </p:spTree>
    <p:extLst>
      <p:ext uri="{BB962C8B-B14F-4D97-AF65-F5344CB8AC3E}">
        <p14:creationId xmlns:p14="http://schemas.microsoft.com/office/powerpoint/2010/main" val="1607360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lang="ja-JP" altLang="en-US" sz="1300" dirty="0"/>
              <a:t>その心の苦悩の背景について考えてみました </a:t>
            </a:r>
            <a:endParaRPr lang="ja-JP" altLang="en-US" b="0" dirty="0">
              <a:effectLst/>
            </a:endParaRPr>
          </a:p>
          <a:p>
            <a:pPr rtl="0"/>
            <a:r>
              <a:rPr lang="ja-JP" altLang="en-US" sz="1300" dirty="0"/>
              <a:t>１．急激な社会構造や価値観の変化（少子化</a:t>
            </a:r>
            <a:r>
              <a:rPr lang="en-US" altLang="ja-JP" sz="1300" dirty="0"/>
              <a:t>/</a:t>
            </a:r>
            <a:r>
              <a:rPr lang="ja-JP" altLang="en-US" sz="1300" dirty="0"/>
              <a:t>核家族化等）がこどもの心の発達を置き去りにしてはいないか。</a:t>
            </a:r>
            <a:br>
              <a:rPr lang="ja-JP" altLang="en-US" sz="1300" dirty="0"/>
            </a:br>
            <a:r>
              <a:rPr lang="ja-JP" altLang="en-US" sz="1300" dirty="0"/>
              <a:t>たとえば、</a:t>
            </a:r>
            <a:endParaRPr lang="ja-JP" altLang="en-US" b="0" dirty="0">
              <a:effectLst/>
            </a:endParaRPr>
          </a:p>
          <a:p>
            <a:pPr rtl="0"/>
            <a:r>
              <a:rPr lang="ja-JP" altLang="en-US" sz="1300" dirty="0"/>
              <a:t>①少子化により兄弟姉妹の数が減る→兄弟げんか・兄弟間の秩序の形成機会の減少→ヒエラルキーがある場でのソーシャルスキルや兄弟愛などを学ぶ機会の減少▼▼</a:t>
            </a:r>
            <a:endParaRPr lang="ja-JP" altLang="en-US" b="0" dirty="0">
              <a:effectLst/>
            </a:endParaRPr>
          </a:p>
          <a:p>
            <a:pPr rtl="0"/>
            <a:r>
              <a:rPr lang="ja-JP" altLang="en-US" sz="1300" dirty="0"/>
              <a:t>②ゲーム等の遊び方の変化（近所の友達とうまくつるんで遊ぶ経験ができない）</a:t>
            </a:r>
            <a:endParaRPr lang="ja-JP" altLang="en-US" b="0" dirty="0">
              <a:effectLst/>
            </a:endParaRPr>
          </a:p>
          <a:p>
            <a:pPr rtl="0"/>
            <a:r>
              <a:rPr lang="ja-JP" altLang="en-US" sz="1300" dirty="0"/>
              <a:t>２、かつては、こうした対人関係の小さなトラブルの中で葛藤を経験し葛藤処理を学んで、心を育んできていた。▼▼</a:t>
            </a:r>
            <a:endParaRPr lang="ja-JP" altLang="en-US" b="0" dirty="0">
              <a:effectLst/>
            </a:endParaRPr>
          </a:p>
          <a:p>
            <a:pPr rtl="0"/>
            <a:r>
              <a:rPr lang="ja-JP" altLang="en-US" sz="1300" dirty="0"/>
              <a:t>３、今の社会では子供たちは過保護・過干渉に育てられ、葛藤を経験することが少ない。何かあってもすぐに親・大人が解決してくれると思いがちになっている。▼▼</a:t>
            </a:r>
            <a:endParaRPr lang="ja-JP" altLang="en-US" b="0" dirty="0">
              <a:effectLst/>
            </a:endParaRPr>
          </a:p>
          <a:p>
            <a:br>
              <a:rPr lang="ja-JP" altLang="en-US" dirty="0"/>
            </a:br>
            <a:endParaRPr kumimoji="1" lang="ja-JP" altLang="en-US"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15</a:t>
            </a:fld>
            <a:endParaRPr kumimoji="1" lang="ja-JP" altLang="en-US"/>
          </a:p>
        </p:txBody>
      </p:sp>
    </p:spTree>
    <p:extLst>
      <p:ext uri="{BB962C8B-B14F-4D97-AF65-F5344CB8AC3E}">
        <p14:creationId xmlns:p14="http://schemas.microsoft.com/office/powerpoint/2010/main" val="3266429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lang="ja-JP" altLang="en-US" sz="1300" dirty="0"/>
              <a:t>４、そうした変化が自律的な心の育成を阻害する要因となっている可能性がある。</a:t>
            </a:r>
            <a:endParaRPr lang="ja-JP" altLang="en-US" b="0" dirty="0">
              <a:effectLst/>
            </a:endParaRPr>
          </a:p>
          <a:p>
            <a:pPr rtl="0"/>
            <a:r>
              <a:rPr lang="ja-JP" altLang="en-US" sz="1300" dirty="0"/>
              <a:t>５、心が十分に育まれていない子供が経験したことのない葛藤に出会ったとき自分の力で解決できず</a:t>
            </a:r>
            <a:endParaRPr lang="ja-JP" altLang="en-US" b="0" dirty="0">
              <a:effectLst/>
            </a:endParaRPr>
          </a:p>
          <a:p>
            <a:pPr rtl="0"/>
            <a:r>
              <a:rPr lang="ja-JP" altLang="en-US" sz="1300" dirty="0"/>
              <a:t>①あきらめて無気力▼▼</a:t>
            </a:r>
            <a:endParaRPr lang="ja-JP" altLang="en-US" b="0" dirty="0">
              <a:effectLst/>
            </a:endParaRPr>
          </a:p>
          <a:p>
            <a:pPr rtl="0"/>
            <a:r>
              <a:rPr lang="ja-JP" altLang="en-US" sz="1300" dirty="0"/>
              <a:t>②切れて暴力的▼▼</a:t>
            </a:r>
            <a:endParaRPr lang="ja-JP" altLang="en-US" b="0" dirty="0">
              <a:effectLst/>
            </a:endParaRPr>
          </a:p>
          <a:p>
            <a:pPr rtl="0"/>
            <a:r>
              <a:rPr lang="ja-JP" altLang="en-US" sz="1300" dirty="0"/>
              <a:t>③落ち込んで絶望感▼▼</a:t>
            </a:r>
            <a:endParaRPr lang="ja-JP" altLang="en-US" b="0" dirty="0">
              <a:effectLst/>
            </a:endParaRPr>
          </a:p>
          <a:p>
            <a:pPr rtl="0"/>
            <a:r>
              <a:rPr lang="ja-JP" altLang="en-US" sz="1300" dirty="0"/>
              <a:t>④悲しくて厭世的な気分になる▼▼</a:t>
            </a:r>
            <a:br>
              <a:rPr lang="ja-JP" altLang="en-US" sz="1300" dirty="0"/>
            </a:br>
            <a:r>
              <a:rPr lang="ja-JP" altLang="en-US" sz="1300" dirty="0"/>
              <a:t>→こういった状況は心の病気へとつながりかねず、憂慮すべき事態といえます</a:t>
            </a:r>
            <a:endParaRPr lang="ja-JP" altLang="en-US" b="0" dirty="0">
              <a:effectLst/>
            </a:endParaRPr>
          </a:p>
          <a:p>
            <a:pPr rtl="0"/>
            <a:r>
              <a:rPr lang="ja-JP" altLang="en-US" sz="1300" dirty="0"/>
              <a:t>６．こうした葛藤を自律的に解決できない生徒が学校不適応に陥ると考えられます</a:t>
            </a:r>
            <a:endParaRPr lang="ja-JP" altLang="en-US" b="0" dirty="0">
              <a:effectLst/>
            </a:endParaRPr>
          </a:p>
          <a:p>
            <a:pPr rtl="0"/>
            <a:r>
              <a:rPr lang="ja-JP" altLang="en-US" sz="1300" dirty="0"/>
              <a:t>７．家庭や社会における心の育成の機会が減る中で、学校教育に期待がかかって</a:t>
            </a:r>
            <a:endParaRPr lang="ja-JP" altLang="en-US" b="0" dirty="0">
              <a:effectLst/>
            </a:endParaRPr>
          </a:p>
          <a:p>
            <a:pPr rtl="0"/>
            <a:r>
              <a:rPr lang="ja-JP" altLang="en-US" sz="1300" dirty="0"/>
              <a:t>８．先生の負担増となっています。▼</a:t>
            </a:r>
            <a:endParaRPr lang="ja-JP" altLang="en-US" b="0" dirty="0">
              <a:effectLst/>
            </a:endParaRPr>
          </a:p>
          <a:p>
            <a:br>
              <a:rPr lang="ja-JP" altLang="en-US" dirty="0"/>
            </a:br>
            <a:endParaRPr kumimoji="1" lang="ja-JP" altLang="en-US"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16</a:t>
            </a:fld>
            <a:endParaRPr kumimoji="1" lang="ja-JP" altLang="en-US"/>
          </a:p>
        </p:txBody>
      </p:sp>
    </p:spTree>
    <p:extLst>
      <p:ext uri="{BB962C8B-B14F-4D97-AF65-F5344CB8AC3E}">
        <p14:creationId xmlns:p14="http://schemas.microsoft.com/office/powerpoint/2010/main" val="2885585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学校が社会の変化について行けていないと言われています　そんな中で</a:t>
            </a:r>
            <a:endParaRPr lang="en-US" altLang="ja-JP" sz="1200" dirty="0"/>
          </a:p>
          <a:p>
            <a:pPr rtl="0"/>
            <a:r>
              <a:rPr kumimoji="1" lang="ja-JP" altLang="en-US" dirty="0"/>
              <a:t>心理予防教育への期待は大きいものがあります。</a:t>
            </a:r>
            <a:endParaRPr kumimoji="1" lang="en-US" altLang="ja-JP" dirty="0"/>
          </a:p>
          <a:p>
            <a:pPr>
              <a:lnSpc>
                <a:spcPct val="100000"/>
              </a:lnSpc>
            </a:pPr>
            <a:r>
              <a:rPr lang="ja-JP" altLang="en-US" sz="2400" dirty="0"/>
              <a:t>心理予防教育：子供たちの苦しさを軽減できる可能性が高い</a:t>
            </a:r>
            <a:endParaRPr kumimoji="1" lang="en-US" altLang="ja-JP" sz="2400" dirty="0"/>
          </a:p>
          <a:p>
            <a:pPr>
              <a:lnSpc>
                <a:spcPct val="100000"/>
              </a:lnSpc>
            </a:pPr>
            <a:r>
              <a:rPr lang="ja-JP" altLang="en-US" sz="2400" dirty="0"/>
              <a:t>学校では全員参加型のユニバーサル教育として実施</a:t>
            </a:r>
            <a:endParaRPr lang="en-US" altLang="ja-JP" sz="2400" dirty="0"/>
          </a:p>
          <a:p>
            <a:pPr lvl="1">
              <a:lnSpc>
                <a:spcPct val="100000"/>
              </a:lnSpc>
            </a:pPr>
            <a:r>
              <a:rPr kumimoji="1" lang="ja-JP" altLang="en-US" sz="2400" dirty="0"/>
              <a:t>クラス全体の心の健康度を上げ、自律的葛藤処理能力の向上が期待される</a:t>
            </a:r>
            <a:endParaRPr kumimoji="1" lang="en-US" altLang="ja-JP" sz="2400" dirty="0"/>
          </a:p>
          <a:p>
            <a:pPr lvl="1">
              <a:lnSpc>
                <a:spcPct val="100000"/>
              </a:lnSpc>
            </a:pPr>
            <a:r>
              <a:rPr lang="ja-JP" altLang="en-US" sz="2400" dirty="0"/>
              <a:t>エビデンスが構築されているプログラムもあるがユニバーサルプログラムの効果は数値として出にくい。（効果量）</a:t>
            </a:r>
            <a:endParaRPr lang="en-US" altLang="ja-JP" sz="2400" dirty="0"/>
          </a:p>
          <a:p>
            <a:pPr lvl="1">
              <a:lnSpc>
                <a:spcPct val="100000"/>
              </a:lnSpc>
            </a:pPr>
            <a:r>
              <a:rPr lang="ja-JP" altLang="en-US" sz="2400" dirty="0"/>
              <a:t>もともと健康な子が多いので平均すると効果が薄まる。また効果をはかる適切な尺度の選定も難しい。</a:t>
            </a:r>
            <a:endParaRPr lang="en-US" altLang="ja-JP" sz="2400" dirty="0"/>
          </a:p>
          <a:p>
            <a:pPr lvl="1">
              <a:lnSpc>
                <a:spcPct val="100000"/>
              </a:lnSpc>
            </a:pPr>
            <a:r>
              <a:rPr kumimoji="1" lang="ja-JP" altLang="en-US" sz="2400" dirty="0"/>
              <a:t>海外で実績のあるプログラムを日本に移植する試みも行われているが文化や歴史の違いもあり効果は一定していない　　</a:t>
            </a:r>
            <a:r>
              <a:rPr kumimoji="1" lang="en-US" altLang="ja-JP" sz="2400" dirty="0"/>
              <a:t>FRIENDS</a:t>
            </a:r>
            <a:r>
              <a:rPr kumimoji="1" lang="ja-JP" altLang="en-US" sz="2400" dirty="0"/>
              <a:t>　</a:t>
            </a:r>
            <a:r>
              <a:rPr kumimoji="1" lang="en-US" altLang="ja-JP" sz="2400" dirty="0"/>
              <a:t>YCDI</a:t>
            </a:r>
          </a:p>
          <a:p>
            <a:pPr lvl="1">
              <a:lnSpc>
                <a:spcPct val="100000"/>
              </a:lnSpc>
            </a:pPr>
            <a:r>
              <a:rPr lang="ja-JP" altLang="en-US" sz="2400" dirty="0"/>
              <a:t>日本で開発されたプログラムで優秀なものもあるがとても大掛かりで簡単にはできない　</a:t>
            </a:r>
            <a:r>
              <a:rPr lang="en-US" altLang="ja-JP" sz="2400" dirty="0"/>
              <a:t>TOPSELF</a:t>
            </a:r>
            <a:r>
              <a:rPr lang="ja-JP" altLang="en-US" sz="2400" dirty="0"/>
              <a:t>など</a:t>
            </a:r>
            <a:endParaRPr kumimoji="1" lang="en-US" altLang="ja-JP" sz="2400" dirty="0"/>
          </a:p>
          <a:p>
            <a:pPr rtl="0"/>
            <a:endParaRPr kumimoji="1" lang="ja-JP" altLang="en-US"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17</a:t>
            </a:fld>
            <a:endParaRPr kumimoji="1" lang="ja-JP" altLang="en-US"/>
          </a:p>
        </p:txBody>
      </p:sp>
    </p:spTree>
    <p:extLst>
      <p:ext uri="{BB962C8B-B14F-4D97-AF65-F5344CB8AC3E}">
        <p14:creationId xmlns:p14="http://schemas.microsoft.com/office/powerpoint/2010/main" val="2724729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lang="ja-JP" altLang="en-US" sz="1300" dirty="0"/>
              <a:t>今年度より正規の授業として中学校に取り入れられました道徳の授業、この中にも心身の健康という言葉が多用されています。心の健全な発達が大切であるということが共通の認識であり心理予防教育とは親和性がとても高いといえます。</a:t>
            </a:r>
            <a:endParaRPr lang="ja-JP" altLang="en-US" b="0" dirty="0">
              <a:effectLst/>
            </a:endParaRPr>
          </a:p>
          <a:p>
            <a:br>
              <a:rPr lang="ja-JP" altLang="en-US" dirty="0"/>
            </a:br>
            <a:endParaRPr kumimoji="1" lang="ja-JP" altLang="en-US" dirty="0"/>
          </a:p>
        </p:txBody>
      </p:sp>
      <p:sp>
        <p:nvSpPr>
          <p:cNvPr id="4" name="スライド番号プレースホルダー 3"/>
          <p:cNvSpPr>
            <a:spLocks noGrp="1"/>
          </p:cNvSpPr>
          <p:nvPr>
            <p:ph type="sldNum" sz="quarter" idx="10"/>
          </p:nvPr>
        </p:nvSpPr>
        <p:spPr/>
        <p:txBody>
          <a:bodyPr/>
          <a:lstStyle/>
          <a:p>
            <a:fld id="{ACFB74A4-AC24-45B5-8641-CA9A44924A4D}" type="slidenum">
              <a:rPr kumimoji="1" lang="ja-JP" altLang="en-US" smtClean="0"/>
              <a:t>18</a:t>
            </a:fld>
            <a:endParaRPr kumimoji="1" lang="ja-JP" altLang="en-US"/>
          </a:p>
        </p:txBody>
      </p:sp>
    </p:spTree>
    <p:extLst>
      <p:ext uri="{BB962C8B-B14F-4D97-AF65-F5344CB8AC3E}">
        <p14:creationId xmlns:p14="http://schemas.microsoft.com/office/powerpoint/2010/main" val="4052035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lang="ja-JP" altLang="en-US" sz="1300" dirty="0"/>
              <a:t>　開発しました</a:t>
            </a:r>
            <a:r>
              <a:rPr lang="en-US" altLang="ja-JP" sz="1300" dirty="0"/>
              <a:t>OKS</a:t>
            </a:r>
            <a:r>
              <a:rPr lang="ja-JP" altLang="en-US" sz="1300" dirty="0"/>
              <a:t>プログラムのベースとなっているのが認知モデルという考え方です。</a:t>
            </a:r>
            <a:endParaRPr lang="ja-JP" altLang="en-US" b="0" dirty="0">
              <a:effectLst/>
            </a:endParaRPr>
          </a:p>
          <a:p>
            <a:pPr rtl="0"/>
            <a:r>
              <a:rPr lang="ja-JP" altLang="en-US" sz="1300" dirty="0"/>
              <a:t>人間を</a:t>
            </a:r>
            <a:r>
              <a:rPr lang="en-US" altLang="ja-JP" sz="1300" dirty="0"/>
              <a:t>4</a:t>
            </a:r>
            <a:r>
              <a:rPr lang="ja-JP" altLang="en-US" sz="1300" dirty="0"/>
              <a:t>つの要素 「認知・行動・身体・感情」から見ており、それに「外的環境」を加え、</a:t>
            </a:r>
            <a:r>
              <a:rPr lang="en-US" altLang="ja-JP" sz="1300" dirty="0"/>
              <a:t>5</a:t>
            </a:r>
            <a:r>
              <a:rPr lang="ja-JP" altLang="en-US" sz="1300" dirty="0"/>
              <a:t>つの要素を紹介したモデルです。その</a:t>
            </a:r>
            <a:r>
              <a:rPr lang="en-US" altLang="ja-JP" sz="1300" dirty="0"/>
              <a:t>5</a:t>
            </a:r>
            <a:r>
              <a:rPr lang="ja-JP" altLang="en-US" sz="1300" dirty="0"/>
              <a:t>つは線でつながる絵の通り、互いに関連していてどれかを変化させると他の要素にも影響があるというものです。</a:t>
            </a:r>
            <a:endParaRPr lang="ja-JP" altLang="en-US" b="0" dirty="0">
              <a:effectLst/>
            </a:endParaRPr>
          </a:p>
          <a:p>
            <a:br>
              <a:rPr lang="ja-JP" altLang="en-US" b="0" dirty="0">
                <a:effectLst/>
              </a:rPr>
            </a:br>
            <a:endParaRPr kumimoji="1" lang="ja-JP" altLang="en-US"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20</a:t>
            </a:fld>
            <a:endParaRPr kumimoji="1" lang="ja-JP" altLang="en-US"/>
          </a:p>
        </p:txBody>
      </p:sp>
    </p:spTree>
    <p:extLst>
      <p:ext uri="{BB962C8B-B14F-4D97-AF65-F5344CB8AC3E}">
        <p14:creationId xmlns:p14="http://schemas.microsoft.com/office/powerpoint/2010/main" val="4015854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ではここで</a:t>
            </a:r>
            <a:r>
              <a:rPr kumimoji="1" lang="en-US" altLang="ja-JP" dirty="0"/>
              <a:t>OKS</a:t>
            </a:r>
            <a:r>
              <a:rPr kumimoji="1" lang="ja-JP" altLang="en-US" dirty="0"/>
              <a:t>プログラムの実際について御紹介します。</a:t>
            </a:r>
            <a:endParaRPr kumimoji="1" lang="en-US" altLang="ja-JP" dirty="0"/>
          </a:p>
          <a:p>
            <a:r>
              <a:rPr kumimoji="1" lang="ja-JP" altLang="en-US" dirty="0"/>
              <a:t>授業で使うスライドをご覧いただきます。</a:t>
            </a:r>
            <a:endParaRPr kumimoji="1" lang="en-US" altLang="ja-JP" dirty="0"/>
          </a:p>
          <a:p>
            <a:r>
              <a:rPr kumimoji="1" lang="ja-JP" altLang="en-US" dirty="0"/>
              <a:t>もしお手元に　</a:t>
            </a:r>
            <a:r>
              <a:rPr kumimoji="1" lang="en-US" altLang="ja-JP" dirty="0"/>
              <a:t>OKS</a:t>
            </a:r>
            <a:r>
              <a:rPr kumimoji="1" lang="ja-JP" altLang="en-US" dirty="0"/>
              <a:t>シートをご用意できている方がいらっしゃいましたら中学生あるいは小学生になった気持ちでこの講義の説明の沿って記入してみてください。理解が深まることと思います。では</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21</a:t>
            </a:fld>
            <a:endParaRPr kumimoji="1" lang="ja-JP" altLang="en-US"/>
          </a:p>
        </p:txBody>
      </p:sp>
    </p:spTree>
    <p:extLst>
      <p:ext uri="{BB962C8B-B14F-4D97-AF65-F5344CB8AC3E}">
        <p14:creationId xmlns:p14="http://schemas.microsoft.com/office/powerpoint/2010/main" val="1642999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3277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dirty="0"/>
          </a:p>
        </p:txBody>
      </p:sp>
      <p:sp>
        <p:nvSpPr>
          <p:cNvPr id="3277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4761EC6-DB39-41E2-90A8-6F92F8AC3BB6}" type="slidenum">
              <a:rPr lang="ja-JP" altLang="en-US" smtClean="0"/>
              <a:pPr/>
              <a:t>22</a:t>
            </a:fld>
            <a:endParaRPr lang="ja-JP" altLang="en-US"/>
          </a:p>
        </p:txBody>
      </p:sp>
    </p:spTree>
    <p:extLst>
      <p:ext uri="{BB962C8B-B14F-4D97-AF65-F5344CB8AC3E}">
        <p14:creationId xmlns:p14="http://schemas.microsoft.com/office/powerpoint/2010/main" val="198695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がお悩み解決シートです。お気づきのように前のスライドでご欄頂きました嫌な気持ちが出てくる仕組みとそのもととなる赤の考え、それを青の考えにするやり方に沿った色と形でイメージを継続して持てるように工夫しています。この色の枠の中に指示に従って書き込んでいき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23</a:t>
            </a:fld>
            <a:endParaRPr kumimoji="1" lang="ja-JP" altLang="en-US"/>
          </a:p>
        </p:txBody>
      </p:sp>
    </p:spTree>
    <p:extLst>
      <p:ext uri="{BB962C8B-B14F-4D97-AF65-F5344CB8AC3E}">
        <p14:creationId xmlns:p14="http://schemas.microsoft.com/office/powerpoint/2010/main" val="4066492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私のプロフィールを簡単にご紹介します、スクールカウンセラー歴は</a:t>
            </a:r>
            <a:r>
              <a:rPr kumimoji="1" lang="en-US" altLang="ja-JP" dirty="0"/>
              <a:t>23</a:t>
            </a:r>
            <a:r>
              <a:rPr kumimoji="1" lang="ja-JP" altLang="en-US" dirty="0"/>
              <a:t>年目になります。</a:t>
            </a:r>
            <a:endParaRPr kumimoji="1" lang="en-US" altLang="ja-JP" dirty="0"/>
          </a:p>
          <a:p>
            <a:r>
              <a:rPr kumimoji="1" lang="en-US" altLang="ja-JP" dirty="0"/>
              <a:t>1997</a:t>
            </a:r>
            <a:r>
              <a:rPr kumimoji="1" lang="ja-JP" altLang="en-US" dirty="0"/>
              <a:t>年東京都の大田区で</a:t>
            </a:r>
            <a:r>
              <a:rPr kumimoji="1" lang="en-US" altLang="ja-JP" dirty="0"/>
              <a:t>SC</a:t>
            </a:r>
            <a:r>
              <a:rPr kumimoji="1" lang="ja-JP" altLang="en-US" dirty="0"/>
              <a:t>の制度が始まった年、初代の</a:t>
            </a:r>
            <a:r>
              <a:rPr kumimoji="1" lang="en-US" altLang="ja-JP" dirty="0"/>
              <a:t>SC</a:t>
            </a:r>
            <a:r>
              <a:rPr kumimoji="1" lang="ja-JP" altLang="en-US" dirty="0"/>
              <a:t>として勤務し。その後東京都の</a:t>
            </a:r>
            <a:r>
              <a:rPr kumimoji="1" lang="en-US" altLang="ja-JP" dirty="0"/>
              <a:t>SC</a:t>
            </a:r>
            <a:r>
              <a:rPr kumimoji="1" lang="ja-JP" altLang="en-US" dirty="0"/>
              <a:t>を続けております。</a:t>
            </a:r>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2</a:t>
            </a:fld>
            <a:endParaRPr kumimoji="1" lang="ja-JP" altLang="en-US"/>
          </a:p>
        </p:txBody>
      </p:sp>
    </p:spTree>
    <p:extLst>
      <p:ext uri="{BB962C8B-B14F-4D97-AF65-F5344CB8AC3E}">
        <p14:creationId xmlns:p14="http://schemas.microsoft.com/office/powerpoint/2010/main" val="3738926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3379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dirty="0"/>
              <a:t>自分の問題ではなくサンプルのストーリーの主人公になったつもりで全員同じ心の悩みについて考えていきます。</a:t>
            </a:r>
            <a:endParaRPr lang="en-US" altLang="ja-JP" dirty="0"/>
          </a:p>
          <a:p>
            <a:pPr eaLnBrk="1" hangingPunct="1">
              <a:spcBef>
                <a:spcPct val="0"/>
              </a:spcBef>
            </a:pPr>
            <a:r>
              <a:rPr lang="ja-JP" altLang="en-US" dirty="0"/>
              <a:t>この子は友達に無視されたと思い込んでとても絶望的になやんでしまったという話です、</a:t>
            </a:r>
          </a:p>
        </p:txBody>
      </p:sp>
      <p:sp>
        <p:nvSpPr>
          <p:cNvPr id="3379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6F00B1-99C8-41A1-822A-9B947E7E0321}" type="slidenum">
              <a:rPr lang="ja-JP" altLang="en-US" smtClean="0">
                <a:solidFill>
                  <a:srgbClr val="000000"/>
                </a:solidFill>
              </a:rPr>
              <a:pPr/>
              <a:t>24</a:t>
            </a:fld>
            <a:endParaRPr lang="ja-JP" altLang="en-US">
              <a:solidFill>
                <a:srgbClr val="000000"/>
              </a:solidFill>
            </a:endParaRPr>
          </a:p>
        </p:txBody>
      </p:sp>
    </p:spTree>
    <p:extLst>
      <p:ext uri="{BB962C8B-B14F-4D97-AF65-F5344CB8AC3E}">
        <p14:creationId xmlns:p14="http://schemas.microsoft.com/office/powerpoint/2010/main" val="1064083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出来事と気持ちをこのように書き込んでいく練習をします。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25</a:t>
            </a:fld>
            <a:endParaRPr kumimoji="1" lang="ja-JP" altLang="en-US"/>
          </a:p>
        </p:txBody>
      </p:sp>
    </p:spTree>
    <p:extLst>
      <p:ext uri="{BB962C8B-B14F-4D97-AF65-F5344CB8AC3E}">
        <p14:creationId xmlns:p14="http://schemas.microsoft.com/office/powerpoint/2010/main" val="2330975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赤の考えをいろいろ出してみます</a:t>
            </a:r>
          </a:p>
        </p:txBody>
      </p:sp>
      <p:sp>
        <p:nvSpPr>
          <p:cNvPr id="4" name="スライド番号プレースホルダー 3"/>
          <p:cNvSpPr>
            <a:spLocks noGrp="1"/>
          </p:cNvSpPr>
          <p:nvPr>
            <p:ph type="sldNum" sz="quarter" idx="10"/>
          </p:nvPr>
        </p:nvSpPr>
        <p:spPr/>
        <p:txBody>
          <a:bodyPr/>
          <a:lstStyle/>
          <a:p>
            <a:pPr>
              <a:defRPr/>
            </a:pPr>
            <a:fld id="{DA663AF4-88B9-4BE7-9D6B-CA2B11F694A7}" type="slidenum">
              <a:rPr lang="ja-JP" altLang="en-US" smtClean="0"/>
              <a:pPr>
                <a:defRPr/>
              </a:pPr>
              <a:t>26</a:t>
            </a:fld>
            <a:endParaRPr lang="ja-JP" altLang="en-US"/>
          </a:p>
        </p:txBody>
      </p:sp>
    </p:spTree>
    <p:extLst>
      <p:ext uri="{BB962C8B-B14F-4D97-AF65-F5344CB8AC3E}">
        <p14:creationId xmlns:p14="http://schemas.microsoft.com/office/powerpoint/2010/main" val="523282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一つに絞ってこの赤の考えは間違っていると進むのが一般の認知行動療法なのですが</a:t>
            </a:r>
            <a:r>
              <a:rPr kumimoji="1" lang="en-US" altLang="ja-JP" dirty="0"/>
              <a:t>OKS</a:t>
            </a:r>
            <a:r>
              <a:rPr kumimoji="1" lang="ja-JP" altLang="en-US" dirty="0"/>
              <a:t>プログラムではそうではありません。</a:t>
            </a:r>
            <a:endParaRPr kumimoji="1" lang="en-US" altLang="ja-JP" dirty="0"/>
          </a:p>
          <a:p>
            <a:r>
              <a:rPr kumimoji="1" lang="ja-JP" altLang="en-US" dirty="0"/>
              <a:t>ここでいったんこのことはおいておくのです。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27</a:t>
            </a:fld>
            <a:endParaRPr kumimoji="1" lang="ja-JP" altLang="en-US"/>
          </a:p>
        </p:txBody>
      </p:sp>
    </p:spTree>
    <p:extLst>
      <p:ext uri="{BB962C8B-B14F-4D97-AF65-F5344CB8AC3E}">
        <p14:creationId xmlns:p14="http://schemas.microsoft.com/office/powerpoint/2010/main" val="3485477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自分の事はおいてとおきましょうとして友達にこのこと、全く同じ悩みを抱えてしまったと想像してその子にアドバイスをすることを考えます。</a:t>
            </a:r>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28</a:t>
            </a:fld>
            <a:endParaRPr kumimoji="1" lang="ja-JP" altLang="en-US"/>
          </a:p>
        </p:txBody>
      </p:sp>
    </p:spTree>
    <p:extLst>
      <p:ext uri="{BB962C8B-B14F-4D97-AF65-F5344CB8AC3E}">
        <p14:creationId xmlns:p14="http://schemas.microsoft.com/office/powerpoint/2010/main" val="3138506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友人助言法というふうに名付けましたが英語では</a:t>
            </a:r>
            <a:r>
              <a:rPr kumimoji="1" lang="en-US" altLang="ja-JP" dirty="0"/>
              <a:t>Friend-Detach</a:t>
            </a:r>
            <a:r>
              <a:rPr kumimoji="1" lang="ja-JP" altLang="en-US" dirty="0"/>
              <a:t>　としました</a:t>
            </a:r>
            <a:endParaRPr kumimoji="1" lang="en-US" altLang="ja-JP" dirty="0"/>
          </a:p>
          <a:p>
            <a:r>
              <a:rPr kumimoji="1" lang="ja-JP" altLang="en-US" dirty="0"/>
              <a:t>つまり友達－離脱です。</a:t>
            </a:r>
            <a:endParaRPr kumimoji="1" lang="en-US" altLang="ja-JP" dirty="0"/>
          </a:p>
          <a:p>
            <a:r>
              <a:rPr kumimoji="1" lang="ja-JP" altLang="en-US" dirty="0"/>
              <a:t>同じ悩みを持つ友達が相談に来たという状況を使って自分自身を先ほどの幽体離脱のように外から見るという手法になります。</a:t>
            </a:r>
            <a:endParaRPr kumimoji="1" lang="en-US" altLang="ja-JP" dirty="0"/>
          </a:p>
          <a:p>
            <a:r>
              <a:rPr kumimoji="1" lang="ja-JP" altLang="en-US" dirty="0"/>
              <a:t>ここでは内容に関わらずたくさん書き出すことが目標です。</a:t>
            </a:r>
            <a:endParaRPr kumimoji="1" lang="en-US" altLang="ja-JP" dirty="0"/>
          </a:p>
          <a:p>
            <a:r>
              <a:rPr kumimoji="1" lang="ja-JP" altLang="en-US" dirty="0"/>
              <a:t>アドバイスが有効かどうかという評価は致しません。</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29</a:t>
            </a:fld>
            <a:endParaRPr kumimoji="1" lang="ja-JP" altLang="en-US"/>
          </a:p>
        </p:txBody>
      </p:sp>
    </p:spTree>
    <p:extLst>
      <p:ext uri="{BB962C8B-B14F-4D97-AF65-F5344CB8AC3E}">
        <p14:creationId xmlns:p14="http://schemas.microsoft.com/office/powerpoint/2010/main" val="837902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387725" y="887413"/>
            <a:ext cx="3459163" cy="2395537"/>
          </a:xfrm>
        </p:spPr>
      </p:sp>
      <p:sp>
        <p:nvSpPr>
          <p:cNvPr id="3" name="ノート プレースホルダー 2"/>
          <p:cNvSpPr>
            <a:spLocks noGrp="1"/>
          </p:cNvSpPr>
          <p:nvPr>
            <p:ph type="body" idx="1"/>
          </p:nvPr>
        </p:nvSpPr>
        <p:spPr/>
        <p:txBody>
          <a:bodyPr/>
          <a:lstStyle/>
          <a:p>
            <a:r>
              <a:rPr kumimoji="1" lang="ja-JP" altLang="en-US" dirty="0"/>
              <a:t>そしてその言葉を自分に戻って言ってみる、つまり読んでみるステップです。</a:t>
            </a:r>
            <a:endParaRPr kumimoji="1" lang="en-US" altLang="ja-JP" dirty="0"/>
          </a:p>
          <a:p>
            <a:r>
              <a:rPr kumimoji="1" lang="ja-JP" altLang="en-US" dirty="0"/>
              <a:t>すると自分が持っていた赤の考えに違和感があることがわかってくるのです</a:t>
            </a:r>
          </a:p>
        </p:txBody>
      </p:sp>
      <p:sp>
        <p:nvSpPr>
          <p:cNvPr id="4" name="スライド番号プレースホルダー 3"/>
          <p:cNvSpPr>
            <a:spLocks noGrp="1"/>
          </p:cNvSpPr>
          <p:nvPr>
            <p:ph type="sldNum" sz="quarter" idx="10"/>
          </p:nvPr>
        </p:nvSpPr>
        <p:spPr/>
        <p:txBody>
          <a:bodyPr/>
          <a:lstStyle/>
          <a:p>
            <a:fld id="{EA015752-DEEE-4211-B34F-7D995310EC06}" type="slidenum">
              <a:rPr lang="ja-JP" altLang="en-US" smtClean="0">
                <a:solidFill>
                  <a:prstClr val="black"/>
                </a:solidFill>
              </a:rPr>
              <a:pPr/>
              <a:t>30</a:t>
            </a:fld>
            <a:endParaRPr lang="ja-JP" altLang="en-US">
              <a:solidFill>
                <a:prstClr val="black"/>
              </a:solidFill>
            </a:endParaRPr>
          </a:p>
        </p:txBody>
      </p:sp>
    </p:spTree>
    <p:extLst>
      <p:ext uri="{BB962C8B-B14F-4D97-AF65-F5344CB8AC3E}">
        <p14:creationId xmlns:p14="http://schemas.microsoft.com/office/powerpoint/2010/main" val="29040518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387725" y="887413"/>
            <a:ext cx="3459163" cy="2395537"/>
          </a:xfrm>
        </p:spPr>
      </p:sp>
      <p:sp>
        <p:nvSpPr>
          <p:cNvPr id="3" name="ノート プレースホルダー 2"/>
          <p:cNvSpPr>
            <a:spLocks noGrp="1"/>
          </p:cNvSpPr>
          <p:nvPr>
            <p:ph type="body" idx="1"/>
          </p:nvPr>
        </p:nvSpPr>
        <p:spPr/>
        <p:txBody>
          <a:bodyPr/>
          <a:lstStyle/>
          <a:p>
            <a:r>
              <a:rPr kumimoji="1" lang="ja-JP" altLang="en-US" dirty="0"/>
              <a:t>気づきが起こります</a:t>
            </a:r>
          </a:p>
        </p:txBody>
      </p:sp>
      <p:sp>
        <p:nvSpPr>
          <p:cNvPr id="4" name="スライド番号プレースホルダー 3"/>
          <p:cNvSpPr>
            <a:spLocks noGrp="1"/>
          </p:cNvSpPr>
          <p:nvPr>
            <p:ph type="sldNum" sz="quarter" idx="10"/>
          </p:nvPr>
        </p:nvSpPr>
        <p:spPr/>
        <p:txBody>
          <a:bodyPr/>
          <a:lstStyle/>
          <a:p>
            <a:fld id="{EA015752-DEEE-4211-B34F-7D995310EC06}" type="slidenum">
              <a:rPr lang="ja-JP" altLang="en-US" smtClean="0">
                <a:solidFill>
                  <a:prstClr val="black"/>
                </a:solidFill>
              </a:rPr>
              <a:pPr/>
              <a:t>31</a:t>
            </a:fld>
            <a:endParaRPr lang="ja-JP" altLang="en-US">
              <a:solidFill>
                <a:prstClr val="black"/>
              </a:solidFill>
            </a:endParaRPr>
          </a:p>
        </p:txBody>
      </p:sp>
    </p:spTree>
    <p:extLst>
      <p:ext uri="{BB962C8B-B14F-4D97-AF65-F5344CB8AC3E}">
        <p14:creationId xmlns:p14="http://schemas.microsoft.com/office/powerpoint/2010/main" val="132956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まっいいかで始まる　青の考えを採用しました。</a:t>
            </a:r>
            <a:endParaRPr kumimoji="1" lang="en-US" altLang="ja-JP" dirty="0"/>
          </a:p>
          <a:p>
            <a:r>
              <a:rPr kumimoji="1" lang="ja-JP" altLang="en-US" dirty="0"/>
              <a:t>都合よく作ったように思えるかもしれませんが実際のこのことが起こります。</a:t>
            </a:r>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32</a:t>
            </a:fld>
            <a:endParaRPr kumimoji="1" lang="ja-JP" altLang="en-US"/>
          </a:p>
        </p:txBody>
      </p:sp>
    </p:spTree>
    <p:extLst>
      <p:ext uri="{BB962C8B-B14F-4D97-AF65-F5344CB8AC3E}">
        <p14:creationId xmlns:p14="http://schemas.microsoft.com/office/powerpoint/2010/main" val="2028145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すると赤の考えでなくなるので支援と気持ちが楽になってくるのです</a:t>
            </a:r>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33</a:t>
            </a:fld>
            <a:endParaRPr kumimoji="1" lang="ja-JP" altLang="en-US"/>
          </a:p>
        </p:txBody>
      </p:sp>
    </p:spTree>
    <p:extLst>
      <p:ext uri="{BB962C8B-B14F-4D97-AF65-F5344CB8AC3E}">
        <p14:creationId xmlns:p14="http://schemas.microsoft.com/office/powerpoint/2010/main" val="1376888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SC</a:t>
            </a:r>
            <a:r>
              <a:rPr kumimoji="1" lang="ja-JP" altLang="en-US" dirty="0"/>
              <a:t>になった後に臨床心理士の資格を取り産業カウンセラー協会や聖徳大学において後進の指導のお仕事もさせていいただきました。</a:t>
            </a:r>
            <a:endParaRPr kumimoji="1" lang="en-US" altLang="ja-JP" dirty="0"/>
          </a:p>
          <a:p>
            <a:r>
              <a:rPr kumimoji="1" lang="ja-JP" altLang="en-US" dirty="0"/>
              <a:t>今回お話します心理予防教育の研究のため博士課程に進学しこの研究で学位を取得いたし</a:t>
            </a:r>
            <a:r>
              <a:rPr kumimoji="1" lang="en-US" altLang="ja-JP" dirty="0"/>
              <a:t>h</a:t>
            </a:r>
            <a:r>
              <a:rPr kumimoji="1" lang="ja-JP" altLang="en-US" dirty="0"/>
              <a:t>ました。</a:t>
            </a:r>
            <a:endParaRPr kumimoji="1" lang="en-US" altLang="ja-JP"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3</a:t>
            </a:fld>
            <a:endParaRPr kumimoji="1" lang="ja-JP" altLang="en-US"/>
          </a:p>
        </p:txBody>
      </p:sp>
    </p:spTree>
    <p:extLst>
      <p:ext uri="{BB962C8B-B14F-4D97-AF65-F5344CB8AC3E}">
        <p14:creationId xmlns:p14="http://schemas.microsoft.com/office/powerpoint/2010/main" val="27725892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今日の授業で学んだことのまとめで赤の考え、青の考えという言葉を印象付けておわります</a:t>
            </a:r>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34</a:t>
            </a:fld>
            <a:endParaRPr kumimoji="1" lang="ja-JP" altLang="en-US"/>
          </a:p>
        </p:txBody>
      </p:sp>
    </p:spTree>
    <p:extLst>
      <p:ext uri="{BB962C8B-B14F-4D97-AF65-F5344CB8AC3E}">
        <p14:creationId xmlns:p14="http://schemas.microsoft.com/office/powerpoint/2010/main" val="19143698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172200" y="668338"/>
            <a:ext cx="2608263" cy="1804987"/>
          </a:xfrm>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ここからは今の</a:t>
            </a:r>
            <a:r>
              <a:rPr kumimoji="1" lang="en-US" altLang="ja-JP" sz="1200" kern="1200" dirty="0">
                <a:solidFill>
                  <a:schemeClr val="tx1"/>
                </a:solidFill>
                <a:effectLst/>
                <a:latin typeface="+mn-lt"/>
                <a:ea typeface="+mn-ea"/>
                <a:cs typeface="+mn-cs"/>
              </a:rPr>
              <a:t>OKS</a:t>
            </a:r>
            <a:r>
              <a:rPr kumimoji="1" lang="ja-JP" altLang="ja-JP" sz="1200" kern="1200" dirty="0">
                <a:solidFill>
                  <a:schemeClr val="tx1"/>
                </a:solidFill>
                <a:effectLst/>
                <a:latin typeface="+mn-lt"/>
                <a:ea typeface="+mn-ea"/>
                <a:cs typeface="+mn-cs"/>
              </a:rPr>
              <a:t>プログラムの効果をどのように検証し、エビデンスを構築してきたかについてお話します。前</a:t>
            </a:r>
            <a:r>
              <a:rPr kumimoji="1" lang="en-US" altLang="ja-JP" sz="1200" kern="1200" dirty="0">
                <a:solidFill>
                  <a:schemeClr val="tx1"/>
                </a:solidFill>
                <a:effectLst/>
                <a:latin typeface="+mn-lt"/>
                <a:ea typeface="+mn-ea"/>
                <a:cs typeface="+mn-cs"/>
              </a:rPr>
              <a:t>Pre</a:t>
            </a:r>
            <a:r>
              <a:rPr kumimoji="1" lang="ja-JP" altLang="ja-JP" sz="1200" kern="1200" dirty="0">
                <a:solidFill>
                  <a:schemeClr val="tx1"/>
                </a:solidFill>
                <a:effectLst/>
                <a:latin typeface="+mn-lt"/>
                <a:ea typeface="+mn-ea"/>
                <a:cs typeface="+mn-cs"/>
              </a:rPr>
              <a:t>と後</a:t>
            </a:r>
            <a:r>
              <a:rPr kumimoji="1" lang="en-US" altLang="ja-JP" sz="1200" kern="1200" dirty="0">
                <a:solidFill>
                  <a:schemeClr val="tx1"/>
                </a:solidFill>
                <a:effectLst/>
                <a:latin typeface="+mn-lt"/>
                <a:ea typeface="+mn-ea"/>
                <a:cs typeface="+mn-cs"/>
              </a:rPr>
              <a:t>Post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Follow-up</a:t>
            </a:r>
            <a:r>
              <a:rPr kumimoji="1" lang="ja-JP" altLang="ja-JP" sz="1200" kern="1200" dirty="0">
                <a:solidFill>
                  <a:schemeClr val="tx1"/>
                </a:solidFill>
                <a:effectLst/>
                <a:latin typeface="+mn-lt"/>
                <a:ea typeface="+mn-ea"/>
                <a:cs typeface="+mn-cs"/>
              </a:rPr>
              <a:t>の時点でアンケートを行いました。</a:t>
            </a:r>
          </a:p>
          <a:p>
            <a:r>
              <a:rPr kumimoji="1" lang="ja-JP" altLang="ja-JP" sz="1200" kern="1200" dirty="0">
                <a:solidFill>
                  <a:schemeClr val="tx1"/>
                </a:solidFill>
                <a:effectLst/>
                <a:latin typeface="+mn-lt"/>
                <a:ea typeface="+mn-ea"/>
                <a:cs typeface="+mn-cs"/>
              </a:rPr>
              <a:t>プログラムの内容については最後にご紹介いたしますが</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分の授業枠内で完結するシンプルなプログラムです。</a:t>
            </a:r>
          </a:p>
          <a:p>
            <a:r>
              <a:rPr kumimoji="1" lang="ja-JP" altLang="ja-JP" sz="1200" kern="1200" dirty="0">
                <a:solidFill>
                  <a:schemeClr val="tx1"/>
                </a:solidFill>
                <a:effectLst/>
                <a:latin typeface="+mn-lt"/>
                <a:ea typeface="+mn-ea"/>
                <a:cs typeface="+mn-cs"/>
              </a:rPr>
              <a:t>昨年、道徳の公開一斉授業の中で実施していただきました。</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アンケートの内容につきまして次にご紹介します。</a:t>
            </a:r>
            <a:endParaRPr kumimoji="1" lang="ja-JP" altLang="ja-JP" sz="1200" kern="1200" dirty="0">
              <a:solidFill>
                <a:schemeClr val="tx1"/>
              </a:solidFill>
              <a:effectLst/>
              <a:latin typeface="+mn-lt"/>
              <a:ea typeface="+mn-ea"/>
              <a:cs typeface="+mn-cs"/>
            </a:endParaRPr>
          </a:p>
          <a:p>
            <a:br>
              <a:rPr lang="ja-JP" altLang="en-US" dirty="0"/>
            </a:br>
            <a:endParaRPr lang="ja-JP" altLang="en-US" dirty="0"/>
          </a:p>
        </p:txBody>
      </p:sp>
      <p:sp>
        <p:nvSpPr>
          <p:cNvPr id="4" name="スライド番号プレースホルダー 3"/>
          <p:cNvSpPr>
            <a:spLocks noGrp="1"/>
          </p:cNvSpPr>
          <p:nvPr>
            <p:ph type="sldNum" sz="quarter" idx="10"/>
          </p:nvPr>
        </p:nvSpPr>
        <p:spPr/>
        <p:txBody>
          <a:bodyPr/>
          <a:lstStyle/>
          <a:p>
            <a:fld id="{EA015752-DEEE-4211-B34F-7D995310EC06}" type="slidenum">
              <a:rPr kumimoji="1" lang="ja-JP" altLang="en-US" smtClean="0"/>
              <a:pPr/>
              <a:t>37</a:t>
            </a:fld>
            <a:endParaRPr kumimoji="1" lang="ja-JP" altLang="en-US"/>
          </a:p>
        </p:txBody>
      </p:sp>
    </p:spTree>
    <p:extLst>
      <p:ext uri="{BB962C8B-B14F-4D97-AF65-F5344CB8AC3E}">
        <p14:creationId xmlns:p14="http://schemas.microsoft.com/office/powerpoint/2010/main" val="24962290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lang="ja-JP" altLang="en-US" sz="1300" dirty="0"/>
              <a:t>お示ししました４つの心理尺度をアンケートに盛り込んでいます。</a:t>
            </a:r>
            <a:endParaRPr lang="ja-JP" altLang="en-US" b="0" dirty="0">
              <a:effectLst/>
            </a:endParaRPr>
          </a:p>
          <a:p>
            <a:pPr rtl="0"/>
            <a:r>
              <a:rPr lang="ja-JP" altLang="en-US" sz="1300" dirty="0"/>
              <a:t>これらの尺度は信頼性や妥当性については検証が行われたものを使用しています。</a:t>
            </a:r>
            <a:endParaRPr lang="ja-JP" altLang="en-US" b="0" dirty="0">
              <a:effectLst/>
            </a:endParaRPr>
          </a:p>
          <a:p>
            <a:pPr rtl="0"/>
            <a:r>
              <a:rPr lang="ja-JP" altLang="en-US" sz="1300" dirty="0"/>
              <a:t>トータルのスコアの大きさによって各生徒の心の状態を知ることができます。</a:t>
            </a:r>
            <a:endParaRPr lang="ja-JP" altLang="en-US" b="0" dirty="0">
              <a:effectLst/>
            </a:endParaRPr>
          </a:p>
          <a:p>
            <a:br>
              <a:rPr lang="ja-JP" altLang="en-US" dirty="0"/>
            </a:br>
            <a:br>
              <a:rPr lang="ja-JP" altLang="en-US" dirty="0"/>
            </a:br>
            <a:endParaRPr kumimoji="1" lang="ja-JP" altLang="en-US" dirty="0"/>
          </a:p>
        </p:txBody>
      </p:sp>
      <p:sp>
        <p:nvSpPr>
          <p:cNvPr id="4" name="スライド番号プレースホルダー 3"/>
          <p:cNvSpPr>
            <a:spLocks noGrp="1"/>
          </p:cNvSpPr>
          <p:nvPr>
            <p:ph type="sldNum" sz="quarter" idx="10"/>
          </p:nvPr>
        </p:nvSpPr>
        <p:spPr/>
        <p:txBody>
          <a:bodyPr/>
          <a:lstStyle/>
          <a:p>
            <a:fld id="{ACFB74A4-AC24-45B5-8641-CA9A44924A4D}" type="slidenum">
              <a:rPr kumimoji="1" lang="ja-JP" altLang="en-US" smtClean="0"/>
              <a:t>38</a:t>
            </a:fld>
            <a:endParaRPr kumimoji="1" lang="ja-JP" altLang="en-US"/>
          </a:p>
        </p:txBody>
      </p:sp>
    </p:spTree>
    <p:extLst>
      <p:ext uri="{BB962C8B-B14F-4D97-AF65-F5344CB8AC3E}">
        <p14:creationId xmlns:p14="http://schemas.microsoft.com/office/powerpoint/2010/main" val="33694487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 イメージ プレースホルダー 1"/>
          <p:cNvSpPr>
            <a:spLocks noGrp="1" noRot="1" noChangeAspect="1" noTextEdit="1"/>
          </p:cNvSpPr>
          <p:nvPr>
            <p:ph type="sldImg"/>
          </p:nvPr>
        </p:nvSpPr>
        <p:spPr bwMode="auto">
          <a:xfrm>
            <a:off x="3025775" y="577850"/>
            <a:ext cx="4183063" cy="2895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a:r>
              <a:rPr lang="ja-JP" altLang="en-US" sz="1300" dirty="0"/>
              <a:t>アンケート用紙の一部をご覧いただきますとこんな感じになっています。全部で４３項目になります。回答はあまり深く考えず直感的につけるようにという指示はしています。何回もとることになるので項目数は中学生にとってはこのくらいが限度ではないかと思います。朝活動や終活動という時間にやっていただいています。回答は個人の心の状態を反映したものといえますので個人情報として取り扱い、名前と回答は切り離して別々に管理されるようにし、対応表を作成して研究者のみが分析結果を把握できるよう配慮しています。</a:t>
            </a:r>
            <a:endParaRPr lang="ja-JP" altLang="en-US" b="0" dirty="0">
              <a:effectLst/>
            </a:endParaRPr>
          </a:p>
          <a:p>
            <a:br>
              <a:rPr lang="ja-JP" altLang="en-US" b="0" dirty="0">
                <a:effectLst/>
              </a:rPr>
            </a:br>
            <a:endParaRPr lang="ja-JP" altLang="en-US" dirty="0"/>
          </a:p>
        </p:txBody>
      </p:sp>
      <p:sp>
        <p:nvSpPr>
          <p:cNvPr id="8090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orbel" panose="020B0503020204020204" pitchFamily="34" charset="0"/>
                <a:ea typeface="HGｺﾞｼｯｸM" panose="020B0609000000000000" pitchFamily="49" charset="-128"/>
              </a:defRPr>
            </a:lvl1pPr>
            <a:lvl2pPr marL="804763" indent="-309524">
              <a:defRPr kumimoji="1">
                <a:solidFill>
                  <a:schemeClr val="tx1"/>
                </a:solidFill>
                <a:latin typeface="Corbel" panose="020B0503020204020204" pitchFamily="34" charset="0"/>
                <a:ea typeface="HGｺﾞｼｯｸM" panose="020B0609000000000000" pitchFamily="49" charset="-128"/>
              </a:defRPr>
            </a:lvl2pPr>
            <a:lvl3pPr marL="1238098" indent="-247620">
              <a:defRPr kumimoji="1">
                <a:solidFill>
                  <a:schemeClr val="tx1"/>
                </a:solidFill>
                <a:latin typeface="Corbel" panose="020B0503020204020204" pitchFamily="34" charset="0"/>
                <a:ea typeface="HGｺﾞｼｯｸM" panose="020B0609000000000000" pitchFamily="49" charset="-128"/>
              </a:defRPr>
            </a:lvl3pPr>
            <a:lvl4pPr marL="1733337" indent="-247620">
              <a:defRPr kumimoji="1">
                <a:solidFill>
                  <a:schemeClr val="tx1"/>
                </a:solidFill>
                <a:latin typeface="Corbel" panose="020B0503020204020204" pitchFamily="34" charset="0"/>
                <a:ea typeface="HGｺﾞｼｯｸM" panose="020B0609000000000000" pitchFamily="49" charset="-128"/>
              </a:defRPr>
            </a:lvl4pPr>
            <a:lvl5pPr marL="2228576" indent="-247620">
              <a:defRPr kumimoji="1">
                <a:solidFill>
                  <a:schemeClr val="tx1"/>
                </a:solidFill>
                <a:latin typeface="Corbel" panose="020B0503020204020204" pitchFamily="34" charset="0"/>
                <a:ea typeface="HGｺﾞｼｯｸM" panose="020B0609000000000000" pitchFamily="49" charset="-128"/>
              </a:defRPr>
            </a:lvl5pPr>
            <a:lvl6pPr marL="2723815" indent="-24762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6pPr>
            <a:lvl7pPr marL="3219054" indent="-24762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7pPr>
            <a:lvl8pPr marL="3714293" indent="-24762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8pPr>
            <a:lvl9pPr marL="4209532" indent="-24762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9pPr>
          </a:lstStyle>
          <a:p>
            <a:fld id="{B1D94089-7D25-4640-8D88-E0EE26755776}" type="slidenum">
              <a:rPr lang="ja-JP" altLang="en-US">
                <a:latin typeface="Calibri" panose="020F0502020204030204" pitchFamily="34" charset="0"/>
                <a:ea typeface="ＭＳ Ｐゴシック" panose="020B0600070205080204" pitchFamily="50" charset="-128"/>
              </a:rPr>
              <a:pPr/>
              <a:t>39</a:t>
            </a:fld>
            <a:endParaRPr lang="ja-JP" altLang="en-US">
              <a:latin typeface="Calibri" panose="020F05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39632982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lang="en-US" altLang="ja-JP" sz="1300" dirty="0"/>
              <a:t>Pre-test</a:t>
            </a:r>
          </a:p>
          <a:p>
            <a:pPr rtl="0"/>
            <a:r>
              <a:rPr lang="ja-JP" altLang="en-US" sz="1300" dirty="0"/>
              <a:t>授業の前にとった４つのスコアの度数分布グラフはこのような分布を示します。不合理な信念</a:t>
            </a:r>
            <a:r>
              <a:rPr lang="en-US" altLang="ja-JP" sz="1300" dirty="0"/>
              <a:t>IBs10</a:t>
            </a:r>
            <a:r>
              <a:rPr lang="ja-JP" altLang="en-US" sz="1300" dirty="0"/>
              <a:t>と自尊感情</a:t>
            </a:r>
            <a:r>
              <a:rPr lang="en-US" altLang="ja-JP" sz="1300" dirty="0"/>
              <a:t>RSES-J</a:t>
            </a:r>
            <a:r>
              <a:rPr lang="ja-JP" altLang="en-US" sz="1300" dirty="0"/>
              <a:t>はこのように正規分布に近い釣り鐘型に、ストレス反応</a:t>
            </a:r>
            <a:r>
              <a:rPr lang="en-US" altLang="ja-JP" sz="1300" dirty="0"/>
              <a:t>Stress</a:t>
            </a:r>
            <a:r>
              <a:rPr lang="ja-JP" altLang="en-US" sz="1300" dirty="0"/>
              <a:t>と不安抑うつ尺度</a:t>
            </a:r>
            <a:r>
              <a:rPr lang="en-US" altLang="ja-JP" sz="1300" dirty="0"/>
              <a:t>K6</a:t>
            </a:r>
            <a:r>
              <a:rPr lang="ja-JP" altLang="en-US" sz="1300" dirty="0"/>
              <a:t>はスコアの低いほうが大きい形、つまり問題がない生徒がほとんどという形のグラフになりました。フロアー効果といいます。</a:t>
            </a:r>
            <a:endParaRPr lang="en-US" altLang="ja-JP" sz="1300" dirty="0"/>
          </a:p>
          <a:p>
            <a:endParaRPr kumimoji="1" lang="en-US" altLang="ja-JP" dirty="0"/>
          </a:p>
          <a:p>
            <a:r>
              <a:rPr kumimoji="1" lang="en-US" altLang="ja-JP" dirty="0"/>
              <a:t>C:\Users\Hisayuki\Dropbox\OKs Kit\</a:t>
            </a:r>
            <a:r>
              <a:rPr kumimoji="1" lang="ja-JP" altLang="en-US" dirty="0"/>
              <a:t>大森三中</a:t>
            </a:r>
            <a:r>
              <a:rPr kumimoji="1" lang="en-US" altLang="ja-JP" dirty="0"/>
              <a:t>20181128</a:t>
            </a:r>
            <a:r>
              <a:rPr kumimoji="1" lang="ja-JP" altLang="en-US" dirty="0"/>
              <a:t>用</a:t>
            </a:r>
            <a:r>
              <a:rPr kumimoji="1" lang="en-US" altLang="ja-JP" dirty="0"/>
              <a:t>\HAD16_056</a:t>
            </a:r>
            <a:r>
              <a:rPr kumimoji="1" lang="ja-JP" altLang="en-US" dirty="0"/>
              <a:t>フォローアップピボット のコピー</a:t>
            </a:r>
            <a:r>
              <a:rPr kumimoji="1" lang="en-US" altLang="ja-JP" dirty="0"/>
              <a:t>.</a:t>
            </a:r>
            <a:r>
              <a:rPr kumimoji="1" lang="en-US" altLang="ja-JP" dirty="0" err="1"/>
              <a:t>xlsm</a:t>
            </a:r>
            <a:endParaRPr kumimoji="1" lang="ja-JP" altLang="en-US" dirty="0"/>
          </a:p>
        </p:txBody>
      </p:sp>
      <p:sp>
        <p:nvSpPr>
          <p:cNvPr id="4" name="スライド番号プレースホルダー 3"/>
          <p:cNvSpPr>
            <a:spLocks noGrp="1"/>
          </p:cNvSpPr>
          <p:nvPr>
            <p:ph type="sldNum" sz="quarter" idx="5"/>
          </p:nvPr>
        </p:nvSpPr>
        <p:spPr/>
        <p:txBody>
          <a:bodyPr/>
          <a:lstStyle/>
          <a:p>
            <a:fld id="{ACFB74A4-AC24-45B5-8641-CA9A44924A4D}" type="slidenum">
              <a:rPr kumimoji="1" lang="ja-JP" altLang="en-US" smtClean="0"/>
              <a:t>40</a:t>
            </a:fld>
            <a:endParaRPr kumimoji="1" lang="ja-JP" altLang="en-US"/>
          </a:p>
        </p:txBody>
      </p:sp>
    </p:spTree>
    <p:extLst>
      <p:ext uri="{BB962C8B-B14F-4D97-AF65-F5344CB8AC3E}">
        <p14:creationId xmlns:p14="http://schemas.microsoft.com/office/powerpoint/2010/main" val="9913327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Post-test</a:t>
            </a:r>
          </a:p>
          <a:p>
            <a:r>
              <a:rPr kumimoji="1" lang="ja-JP" altLang="en-US" dirty="0"/>
              <a:t>授業後分布はこのように変化しました。</a:t>
            </a:r>
            <a:endParaRPr kumimoji="1" lang="en-US" altLang="ja-JP" dirty="0"/>
          </a:p>
          <a:p>
            <a:r>
              <a:rPr kumimoji="1" lang="ja-JP" altLang="en-US" dirty="0"/>
              <a:t>すべて改善方向に変化していますがわかりにくいので次に数字でお見せします。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ACFB74A4-AC24-45B5-8641-CA9A44924A4D}" type="slidenum">
              <a:rPr kumimoji="1" lang="ja-JP" altLang="en-US" smtClean="0"/>
              <a:t>41</a:t>
            </a:fld>
            <a:endParaRPr kumimoji="1" lang="ja-JP" altLang="en-US"/>
          </a:p>
        </p:txBody>
      </p:sp>
    </p:spTree>
    <p:extLst>
      <p:ext uri="{BB962C8B-B14F-4D97-AF65-F5344CB8AC3E}">
        <p14:creationId xmlns:p14="http://schemas.microsoft.com/office/powerpoint/2010/main" val="22069910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lang="ja-JP" altLang="en-US" sz="1300" dirty="0"/>
              <a:t>今のグラフを数字化してみました。</a:t>
            </a:r>
            <a:r>
              <a:rPr lang="en-US" altLang="ja-JP" sz="1300" dirty="0"/>
              <a:t>P</a:t>
            </a:r>
            <a:r>
              <a:rPr lang="ja-JP" altLang="en-US" sz="1300" dirty="0"/>
              <a:t>値といって統計的に差があるかないかを見る値が有意だった、つまり効果がたしかめられたのが緑の枠のここです</a:t>
            </a:r>
            <a:endParaRPr lang="ja-JP" altLang="en-US" b="0" dirty="0">
              <a:effectLst/>
            </a:endParaRPr>
          </a:p>
          <a:p>
            <a:pPr rtl="0"/>
            <a:r>
              <a:rPr lang="ja-JP" altLang="en-US" sz="1300" dirty="0"/>
              <a:t>統計ソフトを用いて</a:t>
            </a:r>
            <a:r>
              <a:rPr lang="en-US" altLang="ja-JP" sz="1300" dirty="0"/>
              <a:t>mixed effect model</a:t>
            </a:r>
            <a:r>
              <a:rPr lang="ja-JP" altLang="en-US" sz="1300" dirty="0"/>
              <a:t>という日本語で言うと最尤法という方法を使った分析をしています。その固定部分、つまり授業の効果のみを取り出した数値がこのようになりました。グラフを出していきます。</a:t>
            </a:r>
            <a:endParaRPr lang="ja-JP" altLang="en-US" b="0" dirty="0">
              <a:effectLst/>
            </a:endParaRPr>
          </a:p>
          <a:p>
            <a:pPr rtl="0"/>
            <a:r>
              <a:rPr lang="ja-JP" altLang="en-US" b="0" dirty="0">
                <a:effectLst/>
              </a:rPr>
              <a:t>赤い線が</a:t>
            </a:r>
            <a:r>
              <a:rPr lang="en-US" altLang="ja-JP" b="0" dirty="0">
                <a:effectLst/>
              </a:rPr>
              <a:t>OKS</a:t>
            </a:r>
            <a:r>
              <a:rPr lang="ja-JP" altLang="en-US" b="0" dirty="0">
                <a:effectLst/>
              </a:rPr>
              <a:t>を実施したクラスのスコアです。青い線は比較対象のためにアサーショントレーニングというプログラムを実施したクラスのスコアです。</a:t>
            </a:r>
            <a:r>
              <a:rPr lang="ja-JP" altLang="en-US" sz="1300" dirty="0"/>
              <a:t>不合理な信念の赤い線を見ていただきますと</a:t>
            </a:r>
            <a:r>
              <a:rPr lang="en-US" altLang="ja-JP" sz="1300" dirty="0"/>
              <a:t>OKS</a:t>
            </a:r>
            <a:r>
              <a:rPr lang="ja-JP" altLang="en-US" sz="1300" dirty="0"/>
              <a:t>プログラムのほうが下がり方が急で効果が大きかったことを示しています。</a:t>
            </a:r>
            <a:endParaRPr lang="ja-JP" altLang="en-US" b="0" dirty="0">
              <a:effectLst/>
            </a:endParaRPr>
          </a:p>
          <a:p>
            <a:pPr rtl="0"/>
            <a:r>
              <a:rPr lang="ja-JP" altLang="en-US" sz="1300" dirty="0"/>
              <a:t>自尊感情は両方とも上昇し、ストレス反応は両方とも下がり、どちらも改善の傾向を示しました。</a:t>
            </a:r>
            <a:endParaRPr lang="en-US" altLang="ja-JP" sz="1300" dirty="0"/>
          </a:p>
          <a:p>
            <a:pPr rtl="0"/>
            <a:r>
              <a:rPr lang="ja-JP" altLang="en-US" sz="1300" b="0" dirty="0">
                <a:effectLst/>
              </a:rPr>
              <a:t>（</a:t>
            </a:r>
            <a:r>
              <a:rPr lang="en-US" altLang="ja-JP" sz="1300" b="0" dirty="0">
                <a:effectLst/>
              </a:rPr>
              <a:t>K6</a:t>
            </a:r>
            <a:r>
              <a:rPr lang="ja-JP" altLang="en-US" sz="1300" b="0" dirty="0">
                <a:effectLst/>
              </a:rPr>
              <a:t>はこの実験の時には分析をしておりません。）</a:t>
            </a:r>
            <a:endParaRPr lang="en-US" altLang="ja-JP" sz="1300"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以上の結果を持ちまして</a:t>
            </a:r>
            <a:r>
              <a:rPr lang="en-US" altLang="ja-JP" sz="1200" dirty="0"/>
              <a:t>OKS</a:t>
            </a:r>
            <a:r>
              <a:rPr lang="ja-JP" altLang="en-US" sz="1200" dirty="0"/>
              <a:t>プログラムの効果のまとめです。</a:t>
            </a:r>
            <a:endParaRPr lang="ja-JP" altLang="en-US" b="0" dirty="0">
              <a:effectLst/>
            </a:endParaRPr>
          </a:p>
          <a:p>
            <a:pPr rtl="0"/>
            <a:endParaRPr lang="ja-JP" altLang="en-US" b="0" dirty="0">
              <a:effectLst/>
            </a:endParaRPr>
          </a:p>
          <a:p>
            <a:br>
              <a:rPr lang="ja-JP" altLang="en-US" dirty="0"/>
            </a:br>
            <a:endParaRPr kumimoji="1" lang="ja-JP" altLang="en-US" dirty="0"/>
          </a:p>
        </p:txBody>
      </p:sp>
      <p:sp>
        <p:nvSpPr>
          <p:cNvPr id="4" name="スライド番号プレースホルダー 3"/>
          <p:cNvSpPr>
            <a:spLocks noGrp="1"/>
          </p:cNvSpPr>
          <p:nvPr>
            <p:ph type="sldNum" sz="quarter" idx="10"/>
          </p:nvPr>
        </p:nvSpPr>
        <p:spPr/>
        <p:txBody>
          <a:bodyPr/>
          <a:lstStyle/>
          <a:p>
            <a:fld id="{EA015752-DEEE-4211-B34F-7D995310EC06}" type="slidenum">
              <a:rPr kumimoji="1" lang="ja-JP" altLang="en-US" smtClean="0"/>
              <a:pPr/>
              <a:t>42</a:t>
            </a:fld>
            <a:endParaRPr kumimoji="1" lang="ja-JP" altLang="en-US"/>
          </a:p>
        </p:txBody>
      </p:sp>
    </p:spTree>
    <p:extLst>
      <p:ext uri="{BB962C8B-B14F-4D97-AF65-F5344CB8AC3E}">
        <p14:creationId xmlns:p14="http://schemas.microsoft.com/office/powerpoint/2010/main" val="1975701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lang="en-US" altLang="ja-JP" sz="1300" dirty="0"/>
              <a:t>OKS</a:t>
            </a:r>
            <a:r>
              <a:rPr lang="ja-JP" altLang="en-US" sz="1300" dirty="0"/>
              <a:t>の効果です</a:t>
            </a:r>
            <a:endParaRPr lang="en-US" altLang="ja-JP" sz="1300" dirty="0"/>
          </a:p>
          <a:p>
            <a:pPr rtl="0"/>
            <a:r>
              <a:rPr lang="ja-JP" altLang="en-US" sz="1300" dirty="0"/>
              <a:t>１．</a:t>
            </a:r>
            <a:r>
              <a:rPr lang="en-US" altLang="ja-JP" sz="1300" dirty="0"/>
              <a:t>50</a:t>
            </a:r>
            <a:r>
              <a:rPr lang="ja-JP" altLang="en-US" sz="1300" dirty="0"/>
              <a:t>分間の授業の中で行われる</a:t>
            </a:r>
            <a:r>
              <a:rPr lang="en-US" altLang="ja-JP" sz="1300" dirty="0"/>
              <a:t>OKS</a:t>
            </a:r>
            <a:r>
              <a:rPr lang="ja-JP" altLang="en-US" sz="1300" dirty="0"/>
              <a:t>プログラムは各尺度のスコアを改善方向に変化させた。</a:t>
            </a:r>
            <a:endParaRPr lang="ja-JP" altLang="en-US" b="0" dirty="0">
              <a:effectLst/>
            </a:endParaRPr>
          </a:p>
          <a:p>
            <a:pPr rtl="0"/>
            <a:r>
              <a:rPr lang="ja-JP" altLang="en-US" sz="1300" dirty="0"/>
              <a:t>２．</a:t>
            </a:r>
            <a:r>
              <a:rPr lang="en-US" altLang="ja-JP" sz="1300" dirty="0"/>
              <a:t>3</a:t>
            </a:r>
            <a:r>
              <a:rPr lang="ja-JP" altLang="en-US" sz="1300" dirty="0"/>
              <a:t>か月後にスコアは戻る傾向にあるが効果は残る。（時間の関係でフォローアップのデータは省略しましたが）</a:t>
            </a:r>
            <a:endParaRPr lang="ja-JP" altLang="en-US" b="0" dirty="0">
              <a:effectLst/>
            </a:endParaRPr>
          </a:p>
          <a:p>
            <a:pPr rtl="0"/>
            <a:r>
              <a:rPr lang="ja-JP" altLang="en-US" sz="1300" dirty="0"/>
              <a:t>３．認知のプロセスを学ぶことで心の問題を友達同士で共通言語で話せるようになり自分たちで解決を図ることができやすくなる。</a:t>
            </a:r>
            <a:endParaRPr lang="ja-JP" altLang="en-US" b="0" dirty="0">
              <a:effectLst/>
            </a:endParaRPr>
          </a:p>
          <a:p>
            <a:pPr rtl="0"/>
            <a:r>
              <a:rPr lang="ja-JP" altLang="en-US" sz="1300" dirty="0"/>
              <a:t>４．リスクの高い生徒を把握できるようになる。</a:t>
            </a:r>
            <a:endParaRPr lang="ja-JP" altLang="en-US" b="0" dirty="0">
              <a:effectLst/>
            </a:endParaRPr>
          </a:p>
          <a:p>
            <a:pPr rtl="0"/>
            <a:r>
              <a:rPr lang="ja-JP" altLang="en-US" sz="1300" dirty="0"/>
              <a:t>５．先生方の時間をリスクの高い生徒に向き合う時間として使うことが可能となる。</a:t>
            </a:r>
            <a:endParaRPr lang="ja-JP" altLang="en-US" b="0" dirty="0">
              <a:effectLst/>
            </a:endParaRPr>
          </a:p>
          <a:p>
            <a:pPr rtl="0"/>
            <a:r>
              <a:rPr lang="ja-JP" altLang="en-US" sz="1300" dirty="0"/>
              <a:t>６．実施が簡単なので試すことが容易！</a:t>
            </a:r>
            <a:endParaRPr lang="ja-JP" altLang="en-US" b="0" dirty="0">
              <a:effectLst/>
            </a:endParaRPr>
          </a:p>
          <a:p>
            <a:pPr rtl="0"/>
            <a:br>
              <a:rPr lang="ja-JP" altLang="en-US" b="0" dirty="0">
                <a:effectLst/>
              </a:rPr>
            </a:br>
            <a:r>
              <a:rPr lang="ja-JP" altLang="en-US" sz="1300" dirty="0"/>
              <a:t>次にどうして効果があったのかという考察について述べさせていただきます。　　</a:t>
            </a:r>
            <a:endParaRPr lang="ja-JP" altLang="en-US" b="0" dirty="0">
              <a:effectLst/>
            </a:endParaRPr>
          </a:p>
          <a:p>
            <a:br>
              <a:rPr lang="ja-JP" altLang="en-US" b="0" dirty="0">
                <a:effectLst/>
              </a:rPr>
            </a:br>
            <a:endParaRPr kumimoji="1" lang="ja-JP" altLang="en-US"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43</a:t>
            </a:fld>
            <a:endParaRPr kumimoji="1" lang="ja-JP" altLang="en-US"/>
          </a:p>
        </p:txBody>
      </p:sp>
    </p:spTree>
    <p:extLst>
      <p:ext uri="{BB962C8B-B14F-4D97-AF65-F5344CB8AC3E}">
        <p14:creationId xmlns:p14="http://schemas.microsoft.com/office/powerpoint/2010/main" val="22552182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繰り返しになりますが効果をまとめておきます、生徒に対しての効果</a:t>
            </a:r>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44</a:t>
            </a:fld>
            <a:endParaRPr kumimoji="1" lang="ja-JP" altLang="en-US"/>
          </a:p>
        </p:txBody>
      </p:sp>
    </p:spTree>
    <p:extLst>
      <p:ext uri="{BB962C8B-B14F-4D97-AF65-F5344CB8AC3E}">
        <p14:creationId xmlns:p14="http://schemas.microsoft.com/office/powerpoint/2010/main" val="3850821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先生に対しての効果</a:t>
            </a:r>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45</a:t>
            </a:fld>
            <a:endParaRPr kumimoji="1" lang="ja-JP" altLang="en-US"/>
          </a:p>
        </p:txBody>
      </p:sp>
    </p:spTree>
    <p:extLst>
      <p:ext uri="{BB962C8B-B14F-4D97-AF65-F5344CB8AC3E}">
        <p14:creationId xmlns:p14="http://schemas.microsoft.com/office/powerpoint/2010/main" val="3753491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lang="en-US" altLang="ja-JP" sz="1300" dirty="0"/>
              <a:t>SC</a:t>
            </a:r>
            <a:r>
              <a:rPr lang="ja-JP" altLang="en-US" sz="1300" dirty="0"/>
              <a:t>としての取り組みの変遷です</a:t>
            </a:r>
            <a:endParaRPr lang="en-US" altLang="ja-JP" sz="1300" dirty="0"/>
          </a:p>
          <a:p>
            <a:pPr rtl="0"/>
            <a:r>
              <a:rPr kumimoji="1" lang="ja-JP" altLang="en-US" sz="1300" dirty="0"/>
              <a:t>事後処理から早期発見</a:t>
            </a:r>
            <a:r>
              <a:rPr kumimoji="1" lang="ja-JP" altLang="en-US" sz="1400" dirty="0"/>
              <a:t>　早期対応　</a:t>
            </a:r>
            <a:r>
              <a:rPr lang="ja-JP" altLang="en-US" sz="1400" dirty="0"/>
              <a:t>再発防止</a:t>
            </a:r>
            <a:r>
              <a:rPr kumimoji="1" lang="ja-JP" altLang="en-US" sz="1300" dirty="0"/>
              <a:t>を経て予防が必要という認識はすぐに高まりましたが予防教育が学校にどのように実施できるかは長年の課題でした。</a:t>
            </a:r>
            <a:endParaRPr kumimoji="1" lang="en-US" altLang="ja-JP" sz="1300" dirty="0"/>
          </a:p>
          <a:p>
            <a:pPr rtl="0"/>
            <a:r>
              <a:rPr kumimoji="1" lang="ja-JP" altLang="en-US" sz="1300" dirty="0"/>
              <a:t>心理療法でいう予防は再発防止の観点のプログラムが多く抑うつ、」不安といった病状別に特化されたものでした。</a:t>
            </a:r>
            <a:endParaRPr kumimoji="1" lang="en-US" altLang="ja-JP" sz="1300" dirty="0"/>
          </a:p>
          <a:p>
            <a:pPr rtl="0"/>
            <a:r>
              <a:rPr kumimoji="1" lang="ja-JP" altLang="en-US" sz="1300" dirty="0"/>
              <a:t>心の健康度を上げる取り組みの重要性からその研究を始めました。</a:t>
            </a:r>
            <a:endParaRPr kumimoji="1" lang="ja-JP" altLang="en-US"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4</a:t>
            </a:fld>
            <a:endParaRPr kumimoji="1" lang="ja-JP" altLang="en-US"/>
          </a:p>
        </p:txBody>
      </p:sp>
    </p:spTree>
    <p:extLst>
      <p:ext uri="{BB962C8B-B14F-4D97-AF65-F5344CB8AC3E}">
        <p14:creationId xmlns:p14="http://schemas.microsoft.com/office/powerpoint/2010/main" val="4727873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025775" y="577850"/>
            <a:ext cx="4183063" cy="2895600"/>
          </a:xfrm>
        </p:spPr>
      </p:sp>
      <p:sp>
        <p:nvSpPr>
          <p:cNvPr id="3" name="ノート プレースホルダー 2"/>
          <p:cNvSpPr>
            <a:spLocks noGrp="1"/>
          </p:cNvSpPr>
          <p:nvPr>
            <p:ph type="body" idx="1"/>
          </p:nvPr>
        </p:nvSpPr>
        <p:spPr/>
        <p:txBody>
          <a:bodyPr/>
          <a:lstStyle/>
          <a:p>
            <a:pPr defTabSz="990478">
              <a:defRPr/>
            </a:pPr>
            <a:r>
              <a:rPr lang="ja-JP" altLang="en-US" dirty="0">
                <a:effectLst/>
              </a:rPr>
              <a:t>内容を読む</a:t>
            </a:r>
            <a:endParaRPr lang="en-US" altLang="ja-JP" dirty="0">
              <a:effectLst/>
            </a:endParaRPr>
          </a:p>
          <a:p>
            <a:pPr marL="514350" indent="-514350">
              <a:buFont typeface="+mj-lt"/>
              <a:buAutoNum type="arabicPeriod"/>
            </a:pPr>
            <a:r>
              <a:rPr lang="ja-JP" altLang="en-US" sz="1200" dirty="0"/>
              <a:t>授業で取り上げたのは、特定の一つの不合理な考えです。その修正だけが行われたとすると、全ての不合理な考えが改善したことが説明しにくい</a:t>
            </a:r>
            <a:endParaRPr lang="en-US" altLang="ja-JP" sz="1200" dirty="0"/>
          </a:p>
          <a:p>
            <a:pPr marL="514350" indent="-514350">
              <a:buFont typeface="+mj-lt"/>
              <a:buAutoNum type="arabicPeriod"/>
            </a:pPr>
            <a:r>
              <a:rPr lang="en-US" altLang="ja-JP" sz="1200" dirty="0"/>
              <a:t>OKS</a:t>
            </a:r>
            <a:r>
              <a:rPr lang="ja-JP" altLang="en-US" sz="1200" dirty="0"/>
              <a:t>シートの中の、</a:t>
            </a:r>
            <a:r>
              <a:rPr lang="ja-JP" altLang="ja-JP" sz="1200" dirty="0"/>
              <a:t>友人へのアドバイス</a:t>
            </a:r>
            <a:r>
              <a:rPr lang="ja-JP" altLang="en-US" sz="1200" dirty="0"/>
              <a:t>というパートで</a:t>
            </a:r>
            <a:br>
              <a:rPr lang="en-US" altLang="ja-JP" sz="1200" dirty="0"/>
            </a:br>
            <a:endParaRPr lang="en-US" altLang="ja-JP" sz="1200" dirty="0"/>
          </a:p>
          <a:p>
            <a:pPr marL="447675" indent="0">
              <a:buNone/>
            </a:pPr>
            <a:r>
              <a:rPr lang="ja-JP" altLang="en-US" sz="1200" dirty="0"/>
              <a:t>　　　　　　　　</a:t>
            </a:r>
            <a:r>
              <a:rPr lang="ja-JP" altLang="ja-JP" sz="2000" b="1" dirty="0">
                <a:solidFill>
                  <a:srgbClr val="FF0000"/>
                </a:solidFill>
                <a:effectLst>
                  <a:outerShdw blurRad="38100" dist="38100" dir="2700000" algn="tl">
                    <a:srgbClr val="000000">
                      <a:alpha val="43137"/>
                    </a:srgbClr>
                  </a:outerShdw>
                </a:effectLst>
              </a:rPr>
              <a:t>メ</a:t>
            </a:r>
            <a:r>
              <a:rPr lang="en-US" altLang="ja-JP" sz="2000" b="1" dirty="0">
                <a:solidFill>
                  <a:srgbClr val="FF0000"/>
                </a:solidFill>
                <a:effectLst>
                  <a:outerShdw blurRad="38100" dist="38100" dir="2700000" algn="tl">
                    <a:srgbClr val="000000">
                      <a:alpha val="43137"/>
                    </a:srgbClr>
                  </a:outerShdw>
                </a:effectLst>
              </a:rPr>
              <a:t> </a:t>
            </a:r>
            <a:r>
              <a:rPr lang="ja-JP" altLang="ja-JP" sz="2000" b="1" dirty="0">
                <a:solidFill>
                  <a:srgbClr val="FF0000"/>
                </a:solidFill>
                <a:effectLst>
                  <a:outerShdw blurRad="38100" dist="38100" dir="2700000" algn="tl">
                    <a:srgbClr val="000000">
                      <a:alpha val="43137"/>
                    </a:srgbClr>
                  </a:outerShdw>
                </a:effectLst>
              </a:rPr>
              <a:t>タ</a:t>
            </a:r>
            <a:r>
              <a:rPr lang="en-US" altLang="ja-JP" sz="2000" b="1" dirty="0">
                <a:solidFill>
                  <a:srgbClr val="FF0000"/>
                </a:solidFill>
                <a:effectLst>
                  <a:outerShdw blurRad="38100" dist="38100" dir="2700000" algn="tl">
                    <a:srgbClr val="000000">
                      <a:alpha val="43137"/>
                    </a:srgbClr>
                  </a:outerShdw>
                </a:effectLst>
              </a:rPr>
              <a:t> </a:t>
            </a:r>
            <a:r>
              <a:rPr lang="ja-JP" altLang="ja-JP" sz="2000" b="1" dirty="0">
                <a:solidFill>
                  <a:srgbClr val="FF0000"/>
                </a:solidFill>
                <a:effectLst>
                  <a:outerShdw blurRad="38100" dist="38100" dir="2700000" algn="tl">
                    <a:srgbClr val="000000">
                      <a:alpha val="43137"/>
                    </a:srgbClr>
                  </a:outerShdw>
                </a:effectLst>
              </a:rPr>
              <a:t>認</a:t>
            </a:r>
            <a:r>
              <a:rPr lang="en-US" altLang="ja-JP" sz="2000" b="1" dirty="0">
                <a:solidFill>
                  <a:srgbClr val="FF0000"/>
                </a:solidFill>
                <a:effectLst>
                  <a:outerShdw blurRad="38100" dist="38100" dir="2700000" algn="tl">
                    <a:srgbClr val="000000">
                      <a:alpha val="43137"/>
                    </a:srgbClr>
                  </a:outerShdw>
                </a:effectLst>
              </a:rPr>
              <a:t> </a:t>
            </a:r>
            <a:r>
              <a:rPr lang="ja-JP" altLang="ja-JP" sz="2000" b="1" dirty="0">
                <a:solidFill>
                  <a:srgbClr val="FF0000"/>
                </a:solidFill>
                <a:effectLst>
                  <a:outerShdw blurRad="38100" dist="38100" dir="2700000" algn="tl">
                    <a:srgbClr val="000000">
                      <a:alpha val="43137"/>
                    </a:srgbClr>
                  </a:outerShdw>
                </a:effectLst>
              </a:rPr>
              <a:t>知</a:t>
            </a:r>
            <a:br>
              <a:rPr lang="en-US" altLang="ja-JP" sz="2000" b="1" dirty="0">
                <a:solidFill>
                  <a:srgbClr val="FF0000"/>
                </a:solidFill>
                <a:effectLst>
                  <a:outerShdw blurRad="38100" dist="38100" dir="2700000" algn="tl">
                    <a:srgbClr val="000000">
                      <a:alpha val="43137"/>
                    </a:srgbClr>
                  </a:outerShdw>
                </a:effectLst>
              </a:rPr>
            </a:br>
            <a:br>
              <a:rPr lang="en-US" altLang="ja-JP" sz="1400" b="1" dirty="0">
                <a:solidFill>
                  <a:srgbClr val="FF0000"/>
                </a:solidFill>
              </a:rPr>
            </a:br>
            <a:r>
              <a:rPr lang="ja-JP" altLang="ja-JP" sz="1200" dirty="0"/>
              <a:t>が</a:t>
            </a:r>
            <a:r>
              <a:rPr lang="ja-JP" altLang="en-US" sz="1200" dirty="0"/>
              <a:t>強化され</a:t>
            </a:r>
            <a:r>
              <a:rPr lang="ja-JP" altLang="ja-JP" sz="1200" dirty="0"/>
              <a:t>、</a:t>
            </a:r>
            <a:r>
              <a:rPr lang="ja-JP" altLang="en-US" sz="1200" dirty="0"/>
              <a:t>客観的な視点を手に入れたため、特定の不合理な考えだけではなく、全ての考えに対しても</a:t>
            </a:r>
            <a:endParaRPr lang="en-US" altLang="ja-JP" sz="1200" dirty="0"/>
          </a:p>
          <a:p>
            <a:pPr marL="447675" indent="0">
              <a:buNone/>
            </a:pPr>
            <a:r>
              <a:rPr lang="ja-JP" altLang="en-US" sz="1200" dirty="0"/>
              <a:t>客観的な立場からみられるようになった可能性がある</a:t>
            </a:r>
            <a:endParaRPr lang="en-US" altLang="ja-JP" sz="1200" dirty="0"/>
          </a:p>
          <a:p>
            <a:pPr marL="962025" indent="-514350">
              <a:buFont typeface="+mj-lt"/>
              <a:buAutoNum type="arabicPeriod"/>
            </a:pPr>
            <a:endParaRPr lang="en-US" altLang="ja-JP" sz="1200" dirty="0"/>
          </a:p>
          <a:p>
            <a:pPr marL="514350" indent="-514350">
              <a:buFont typeface="+mj-lt"/>
              <a:buAutoNum type="arabicPeriod" startAt="3"/>
            </a:pPr>
            <a:r>
              <a:rPr kumimoji="1" lang="ja-JP" altLang="en-US" sz="1200" dirty="0"/>
              <a:t>それは、メタ認知の役割についての先行研究（</a:t>
            </a:r>
            <a:r>
              <a:rPr lang="ja-JP" altLang="en-US" sz="1200" dirty="0"/>
              <a:t>杉浦、</a:t>
            </a:r>
            <a:r>
              <a:rPr kumimoji="1" lang="en-US" altLang="ja-JP" sz="1200" dirty="0"/>
              <a:t>2007</a:t>
            </a:r>
            <a:r>
              <a:rPr kumimoji="1" lang="ja-JP" altLang="en-US" sz="1200" dirty="0"/>
              <a:t>）を支持している。さらに検討を続けていきたい</a:t>
            </a:r>
          </a:p>
          <a:p>
            <a:pPr defTabSz="990478">
              <a:defRPr/>
            </a:pPr>
            <a:endParaRPr lang="en-US" altLang="ja-JP" dirty="0">
              <a:effectLst/>
            </a:endParaRPr>
          </a:p>
          <a:p>
            <a:pPr defTabSz="990478">
              <a:defRPr/>
            </a:pPr>
            <a:r>
              <a:rPr lang="en-US" altLang="ja-JP" dirty="0">
                <a:effectLst/>
              </a:rPr>
              <a:t>==============================</a:t>
            </a:r>
          </a:p>
          <a:p>
            <a:pPr defTabSz="990478">
              <a:defRPr/>
            </a:pPr>
            <a:r>
              <a:rPr lang="ja-JP" altLang="en-US" dirty="0">
                <a:effectLst/>
              </a:rPr>
              <a:t>参考</a:t>
            </a:r>
            <a:endParaRPr lang="en-US" altLang="ja-JP" dirty="0">
              <a:effectLst/>
            </a:endParaRPr>
          </a:p>
          <a:p>
            <a:pPr defTabSz="990478">
              <a:defRPr/>
            </a:pPr>
            <a:r>
              <a:rPr lang="ja-JP" altLang="en-US" dirty="0">
                <a:effectLst/>
              </a:rPr>
              <a:t>杉浦義典</a:t>
            </a:r>
            <a:r>
              <a:rPr lang="en-US" altLang="ja-JP" dirty="0">
                <a:effectLst/>
              </a:rPr>
              <a:t>. (2007). </a:t>
            </a:r>
            <a:r>
              <a:rPr lang="ja-JP" altLang="en-US" dirty="0">
                <a:effectLst/>
              </a:rPr>
              <a:t>治療過程におけるメタ認知の役割</a:t>
            </a:r>
            <a:r>
              <a:rPr lang="en-US" altLang="ja-JP" dirty="0">
                <a:effectLst/>
              </a:rPr>
              <a:t>.pdf.</a:t>
            </a:r>
          </a:p>
          <a:p>
            <a:pPr defTabSz="990478">
              <a:defRPr/>
            </a:pPr>
            <a:r>
              <a:rPr lang="ja-JP" altLang="en-US" dirty="0">
                <a:effectLst/>
              </a:rPr>
              <a:t>（認知行動療法において、あるいはマインドフルネスにおいてメタ認知が強化され、その強化されたメタ認知が効果を生んでいるという先行研究があります。心の問題の治療あるいはストレスの軽減という心の健康を保つ活動の中で強化されたメタ認知ではなく、困っている友人へのアドバイスを考えて文書化するという経験でもメタ認知が強化され、そうして強化されたメタ認知によっても客観的な視点を手に入れることができて不合理な考えが改善する可能性があったと考えられます。）</a:t>
            </a:r>
            <a:endParaRPr lang="en-US" altLang="ja-JP" dirty="0">
              <a:effectLst/>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ACFB74A4-AC24-45B5-8641-CA9A44924A4D}" type="slidenum">
              <a:rPr kumimoji="1" lang="ja-JP" altLang="en-US" smtClean="0"/>
              <a:t>46</a:t>
            </a:fld>
            <a:endParaRPr kumimoji="1" lang="ja-JP" altLang="en-US"/>
          </a:p>
        </p:txBody>
      </p:sp>
    </p:spTree>
    <p:extLst>
      <p:ext uri="{BB962C8B-B14F-4D97-AF65-F5344CB8AC3E}">
        <p14:creationId xmlns:p14="http://schemas.microsoft.com/office/powerpoint/2010/main" val="7682869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025775" y="577850"/>
            <a:ext cx="4183063" cy="2895600"/>
          </a:xfrm>
        </p:spPr>
      </p:sp>
      <p:sp>
        <p:nvSpPr>
          <p:cNvPr id="3" name="ノート プレースホルダー 2"/>
          <p:cNvSpPr>
            <a:spLocks noGrp="1"/>
          </p:cNvSpPr>
          <p:nvPr>
            <p:ph type="body" idx="1"/>
          </p:nvPr>
        </p:nvSpPr>
        <p:spPr/>
        <p:txBody>
          <a:bodyPr/>
          <a:lstStyle/>
          <a:p>
            <a:pPr rtl="0"/>
            <a:r>
              <a:rPr lang="ja-JP" altLang="en-US" sz="1300" dirty="0"/>
              <a:t>このグラフは不合理な信念を測定したＩＢｓ１０の各項目スコア変化をグラフにしたものです。</a:t>
            </a:r>
            <a:endParaRPr lang="ja-JP" altLang="en-US" b="0" dirty="0">
              <a:effectLst/>
            </a:endParaRPr>
          </a:p>
          <a:p>
            <a:pPr rtl="0"/>
            <a:r>
              <a:rPr lang="ja-JP" altLang="en-US" sz="1300" dirty="0"/>
              <a:t>１０項目の質問からなり今までの結果はこの総合スコアで評価をしてきました。</a:t>
            </a:r>
            <a:endParaRPr lang="ja-JP" altLang="en-US" b="0" dirty="0">
              <a:effectLst/>
            </a:endParaRPr>
          </a:p>
          <a:p>
            <a:pPr rtl="0"/>
            <a:r>
              <a:rPr lang="ja-JP" altLang="en-US" sz="1300" dirty="0"/>
              <a:t>先ほどの授業のサンプルストーリーでは、主人公が「自分は嫌われたに違いない」言葉を変えると、「いつもほかの人から好かれていなければならない」」という赤い考えを持っていました。その項目が、この黄色の線です。授業で取り上げましたので、もちろん不合理な考えの程度はさがりました。ところが、よく見ますと、その他の質問もすべて下がるということが分かったのです。</a:t>
            </a:r>
            <a:endParaRPr lang="ja-JP" altLang="en-US" b="0" dirty="0">
              <a:effectLst/>
            </a:endParaRPr>
          </a:p>
          <a:p>
            <a:br>
              <a:rPr lang="ja-JP" altLang="en-US" b="0" dirty="0">
                <a:effectLst/>
              </a:rPr>
            </a:br>
            <a:endParaRPr kumimoji="1" lang="en-US" altLang="ja-JP" dirty="0"/>
          </a:p>
        </p:txBody>
      </p:sp>
      <p:sp>
        <p:nvSpPr>
          <p:cNvPr id="4" name="スライド番号プレースホルダー 3"/>
          <p:cNvSpPr>
            <a:spLocks noGrp="1"/>
          </p:cNvSpPr>
          <p:nvPr>
            <p:ph type="sldNum" sz="quarter" idx="5"/>
          </p:nvPr>
        </p:nvSpPr>
        <p:spPr/>
        <p:txBody>
          <a:bodyPr/>
          <a:lstStyle/>
          <a:p>
            <a:fld id="{ACFB74A4-AC24-45B5-8641-CA9A44924A4D}" type="slidenum">
              <a:rPr kumimoji="1" lang="ja-JP" altLang="en-US" smtClean="0"/>
              <a:t>47</a:t>
            </a:fld>
            <a:endParaRPr kumimoji="1" lang="ja-JP" altLang="en-US"/>
          </a:p>
        </p:txBody>
      </p:sp>
    </p:spTree>
    <p:extLst>
      <p:ext uri="{BB962C8B-B14F-4D97-AF65-F5344CB8AC3E}">
        <p14:creationId xmlns:p14="http://schemas.microsoft.com/office/powerpoint/2010/main" val="39528117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メイリオ" panose="020B0604030504040204" pitchFamily="50" charset="-128"/>
                <a:ea typeface="メイリオ" panose="020B0604030504040204" pitchFamily="50" charset="-128"/>
              </a:rPr>
              <a:t>今述べましたメタ認知のイメージです、自分で自分を俯瞰してみる</a:t>
            </a:r>
            <a:endParaRPr kumimoji="1"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幽体離脱のように</a:t>
            </a:r>
            <a:endParaRPr kumimoji="1" lang="ja-JP" altLang="en-US" dirty="0">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48</a:t>
            </a:fld>
            <a:endParaRPr kumimoji="1" lang="ja-JP" altLang="en-US"/>
          </a:p>
        </p:txBody>
      </p:sp>
    </p:spTree>
    <p:extLst>
      <p:ext uri="{BB962C8B-B14F-4D97-AF65-F5344CB8AC3E}">
        <p14:creationId xmlns:p14="http://schemas.microsoft.com/office/powerpoint/2010/main" val="31572974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ー 1">
            <a:extLst>
              <a:ext uri="{FF2B5EF4-FFF2-40B4-BE49-F238E27FC236}">
                <a16:creationId xmlns:a16="http://schemas.microsoft.com/office/drawing/2014/main" id="{24A08C5B-CB21-47CD-8A29-4E2537B1E0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ノート プレースホルダー 2">
            <a:extLst>
              <a:ext uri="{FF2B5EF4-FFF2-40B4-BE49-F238E27FC236}">
                <a16:creationId xmlns:a16="http://schemas.microsoft.com/office/drawing/2014/main" id="{7325C926-A5E9-4D98-AD7F-135D702D66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6868" name="スライド番号プレースホルダー 3">
            <a:extLst>
              <a:ext uri="{FF2B5EF4-FFF2-40B4-BE49-F238E27FC236}">
                <a16:creationId xmlns:a16="http://schemas.microsoft.com/office/drawing/2014/main" id="{3CE2346F-CA9D-4FC2-97F5-A64A6E7DFE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DC24B01-CD3C-493B-8D8E-100547AA5D48}" type="slidenum">
              <a:rPr lang="ja-JP" altLang="en-US">
                <a:latin typeface="Calibri" panose="020F0502020204030204" pitchFamily="34" charset="0"/>
              </a:rPr>
              <a:pPr/>
              <a:t>49</a:t>
            </a:fld>
            <a:endParaRPr lang="ja-JP" altLang="en-US">
              <a:latin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lang="ja-JP" altLang="en-US" sz="1300" dirty="0"/>
              <a:t>メタ認知というコンセプトをもう少し詳しく見てみるとこの図のように自分自身をモニタリングして　コントロールできる　という二つの部分からできていると考えられています。</a:t>
            </a:r>
            <a:endParaRPr lang="ja-JP" altLang="en-US" b="0" dirty="0">
              <a:effectLst/>
            </a:endParaRPr>
          </a:p>
          <a:p>
            <a:br>
              <a:rPr lang="ja-JP" altLang="en-US" b="0" dirty="0">
                <a:effectLst/>
              </a:rPr>
            </a:br>
            <a:endParaRPr kumimoji="1" lang="ja-JP" altLang="en-US"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50</a:t>
            </a:fld>
            <a:endParaRPr kumimoji="1" lang="ja-JP" altLang="en-US"/>
          </a:p>
        </p:txBody>
      </p:sp>
    </p:spTree>
    <p:extLst>
      <p:ext uri="{BB962C8B-B14F-4D97-AF65-F5344CB8AC3E}">
        <p14:creationId xmlns:p14="http://schemas.microsoft.com/office/powerpoint/2010/main" val="318420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小学校中学年以降に獲得する自分</a:t>
            </a:r>
            <a:r>
              <a:rPr kumimoji="1" lang="en-US" altLang="ja-JP" dirty="0"/>
              <a:t>1</a:t>
            </a:r>
            <a:r>
              <a:rPr kumimoji="1" lang="ja-JP" altLang="en-US" dirty="0"/>
              <a:t>と自分</a:t>
            </a:r>
            <a:r>
              <a:rPr kumimoji="1" lang="en-US" altLang="ja-JP" dirty="0"/>
              <a:t>2</a:t>
            </a:r>
            <a:r>
              <a:rPr kumimoji="1" lang="ja-JP" altLang="en-US" dirty="0"/>
              <a:t>の対話を示しています。</a:t>
            </a:r>
            <a:endParaRPr kumimoji="1" lang="en-US" altLang="ja-JP" dirty="0"/>
          </a:p>
          <a:p>
            <a:r>
              <a:rPr kumimoji="1" lang="ja-JP" altLang="en-US" dirty="0"/>
              <a:t>これがメタ認知の基礎になります。中学生はこの能力を持っています。</a:t>
            </a:r>
            <a:endParaRPr kumimoji="1" lang="en-US" altLang="ja-JP" dirty="0"/>
          </a:p>
          <a:p>
            <a:r>
              <a:rPr kumimoji="1" lang="ja-JP" altLang="en-US" dirty="0"/>
              <a:t>＝＝＝＝＝＝＝＝＝＝＝＝＝＝＝＝＝＝＝＝＝＝＝＝＝＝</a:t>
            </a:r>
            <a:endParaRPr kumimoji="1" lang="en-US" altLang="ja-JP" dirty="0"/>
          </a:p>
          <a:p>
            <a:r>
              <a:rPr kumimoji="1" lang="ja-JP" altLang="en-US" dirty="0"/>
              <a:t>岡本夏木</a:t>
            </a:r>
            <a:endParaRPr kumimoji="1" lang="en-US" altLang="ja-JP" dirty="0"/>
          </a:p>
          <a:p>
            <a:r>
              <a:rPr kumimoji="1" lang="ja-JP" altLang="en-US" dirty="0"/>
              <a:t>子供と教育</a:t>
            </a:r>
            <a:endParaRPr kumimoji="1" lang="en-US" altLang="ja-JP" dirty="0"/>
          </a:p>
          <a:p>
            <a:r>
              <a:rPr kumimoji="1" lang="ja-JP" altLang="en-US" dirty="0"/>
              <a:t>小学生になる前後</a:t>
            </a:r>
            <a:endParaRPr kumimoji="1" lang="en-US" altLang="ja-JP" dirty="0"/>
          </a:p>
          <a:p>
            <a:r>
              <a:rPr kumimoji="1" lang="ja-JP" altLang="en-US" dirty="0"/>
              <a:t>５～</a:t>
            </a:r>
            <a:r>
              <a:rPr kumimoji="1" lang="en-US" altLang="ja-JP" dirty="0"/>
              <a:t>7</a:t>
            </a:r>
            <a:r>
              <a:rPr kumimoji="1" lang="ja-JP" altLang="en-US" dirty="0"/>
              <a:t>歳児を育てる</a:t>
            </a:r>
            <a:endParaRPr kumimoji="1" lang="en-US" altLang="ja-JP" dirty="0"/>
          </a:p>
          <a:p>
            <a:r>
              <a:rPr kumimoji="1" lang="ja-JP" altLang="en-US" dirty="0"/>
              <a:t>という本の中で内言について述べています。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51</a:t>
            </a:fld>
            <a:endParaRPr kumimoji="1" lang="ja-JP" altLang="en-US"/>
          </a:p>
        </p:txBody>
      </p:sp>
    </p:spTree>
    <p:extLst>
      <p:ext uri="{BB962C8B-B14F-4D97-AF65-F5344CB8AC3E}">
        <p14:creationId xmlns:p14="http://schemas.microsoft.com/office/powerpoint/2010/main" val="33579760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lang="ja-JP" altLang="en-US" sz="1300" dirty="0"/>
              <a:t>メタ認知は今、学習や課題解決にとても有効な働きをすることがわかってきて注目されています。</a:t>
            </a:r>
            <a:endParaRPr lang="ja-JP" altLang="en-US" b="0" dirty="0">
              <a:effectLst/>
            </a:endParaRPr>
          </a:p>
          <a:p>
            <a:pPr lvl="1">
              <a:lnSpc>
                <a:spcPct val="100000"/>
              </a:lnSpc>
            </a:pPr>
            <a:r>
              <a:rPr lang="ja-JP" altLang="en-US" sz="2800" dirty="0"/>
              <a:t>学習成績が上がる</a:t>
            </a:r>
            <a:endParaRPr lang="en-US" altLang="ja-JP" sz="2800" dirty="0"/>
          </a:p>
          <a:p>
            <a:pPr lvl="2">
              <a:lnSpc>
                <a:spcPct val="100000"/>
              </a:lnSpc>
            </a:pPr>
            <a:r>
              <a:rPr lang="ja-JP" altLang="en-US" sz="2400" dirty="0">
                <a:solidFill>
                  <a:schemeClr val="accent5">
                    <a:lumMod val="75000"/>
                  </a:schemeClr>
                </a:solidFill>
              </a:rPr>
              <a:t>学習方法を振り返ることができる</a:t>
            </a:r>
            <a:endParaRPr lang="en-US" altLang="ja-JP" sz="2400" dirty="0">
              <a:solidFill>
                <a:schemeClr val="accent5">
                  <a:lumMod val="75000"/>
                </a:schemeClr>
              </a:solidFill>
            </a:endParaRPr>
          </a:p>
          <a:p>
            <a:pPr lvl="1">
              <a:lnSpc>
                <a:spcPct val="100000"/>
              </a:lnSpc>
            </a:pPr>
            <a:r>
              <a:rPr lang="ja-JP" altLang="en-US" sz="2800" dirty="0"/>
              <a:t>仕事がうまく進む</a:t>
            </a:r>
            <a:endParaRPr lang="en-US" altLang="ja-JP" sz="2800" dirty="0"/>
          </a:p>
          <a:p>
            <a:pPr lvl="2">
              <a:lnSpc>
                <a:spcPct val="100000"/>
              </a:lnSpc>
            </a:pPr>
            <a:r>
              <a:rPr lang="ja-JP" altLang="en-US" sz="2400" dirty="0">
                <a:solidFill>
                  <a:schemeClr val="accent5">
                    <a:lumMod val="75000"/>
                  </a:schemeClr>
                </a:solidFill>
              </a:rPr>
              <a:t>課題発見能力がつく</a:t>
            </a:r>
            <a:endParaRPr lang="en-US" altLang="ja-JP" sz="2400" dirty="0">
              <a:solidFill>
                <a:schemeClr val="accent5">
                  <a:lumMod val="75000"/>
                </a:schemeClr>
              </a:solidFill>
            </a:endParaRPr>
          </a:p>
          <a:p>
            <a:pPr lvl="2">
              <a:lnSpc>
                <a:spcPct val="100000"/>
              </a:lnSpc>
            </a:pPr>
            <a:r>
              <a:rPr lang="ja-JP" altLang="en-US" sz="2400" dirty="0">
                <a:solidFill>
                  <a:schemeClr val="accent5">
                    <a:lumMod val="75000"/>
                  </a:schemeClr>
                </a:solidFill>
              </a:rPr>
              <a:t>問題解決能力が高まる</a:t>
            </a:r>
            <a:endParaRPr lang="en-US" altLang="ja-JP" sz="2400" dirty="0">
              <a:solidFill>
                <a:schemeClr val="accent5">
                  <a:lumMod val="75000"/>
                </a:schemeClr>
              </a:solidFill>
            </a:endParaRPr>
          </a:p>
          <a:p>
            <a:pPr lvl="2">
              <a:lnSpc>
                <a:spcPct val="100000"/>
              </a:lnSpc>
            </a:pPr>
            <a:r>
              <a:rPr lang="ja-JP" altLang="en-US" sz="2400" dirty="0">
                <a:solidFill>
                  <a:schemeClr val="accent5">
                    <a:lumMod val="75000"/>
                  </a:schemeClr>
                </a:solidFill>
              </a:rPr>
              <a:t>計画性が高くなる</a:t>
            </a:r>
            <a:endParaRPr lang="en-US" altLang="ja-JP" sz="2400" dirty="0">
              <a:solidFill>
                <a:schemeClr val="accent5">
                  <a:lumMod val="75000"/>
                </a:schemeClr>
              </a:solidFill>
            </a:endParaRPr>
          </a:p>
          <a:p>
            <a:pPr lvl="1">
              <a:lnSpc>
                <a:spcPct val="100000"/>
              </a:lnSpc>
            </a:pPr>
            <a:r>
              <a:rPr lang="ja-JP" altLang="en-US" sz="2800" dirty="0"/>
              <a:t>感情のコントロールができる</a:t>
            </a:r>
            <a:endParaRPr lang="en-US" altLang="ja-JP" sz="2800" dirty="0"/>
          </a:p>
          <a:p>
            <a:pPr lvl="2">
              <a:lnSpc>
                <a:spcPct val="100000"/>
              </a:lnSpc>
            </a:pPr>
            <a:r>
              <a:rPr lang="ja-JP" altLang="en-US" sz="2400" dirty="0">
                <a:solidFill>
                  <a:schemeClr val="accent5">
                    <a:lumMod val="75000"/>
                  </a:schemeClr>
                </a:solidFill>
              </a:rPr>
              <a:t>自分自身を客観視できるため、長所を高めたり、短所を克服したりできる</a:t>
            </a:r>
          </a:p>
          <a:p>
            <a:pPr lvl="2">
              <a:lnSpc>
                <a:spcPct val="100000"/>
              </a:lnSpc>
            </a:pPr>
            <a:r>
              <a:rPr lang="ja-JP" altLang="en-US" sz="2400" dirty="0">
                <a:solidFill>
                  <a:schemeClr val="accent5">
                    <a:lumMod val="75000"/>
                  </a:schemeClr>
                </a:solidFill>
              </a:rPr>
              <a:t>相手の反応や対応を踏まえた良好なコミュニケーションを築ける</a:t>
            </a:r>
            <a:endParaRPr lang="en-US" altLang="ja-JP" sz="2400" dirty="0">
              <a:solidFill>
                <a:schemeClr val="accent5">
                  <a:lumMod val="75000"/>
                </a:schemeClr>
              </a:solidFill>
            </a:endParaRPr>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52</a:t>
            </a:fld>
            <a:endParaRPr kumimoji="1" lang="ja-JP" altLang="en-US"/>
          </a:p>
        </p:txBody>
      </p:sp>
    </p:spTree>
    <p:extLst>
      <p:ext uri="{BB962C8B-B14F-4D97-AF65-F5344CB8AC3E}">
        <p14:creationId xmlns:p14="http://schemas.microsoft.com/office/powerpoint/2010/main" val="15661949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lang="ja-JP" altLang="en-US" sz="1300" dirty="0"/>
              <a:t>これがハイライトです</a:t>
            </a:r>
            <a:endParaRPr lang="en-US" altLang="ja-JP" sz="1300" dirty="0"/>
          </a:p>
          <a:p>
            <a:pPr rtl="0"/>
            <a:r>
              <a:rPr lang="ja-JP" altLang="en-US" sz="1300" dirty="0"/>
              <a:t>この図は従来からある心理療法と</a:t>
            </a:r>
            <a:r>
              <a:rPr lang="en-US" altLang="ja-JP" sz="1300" dirty="0"/>
              <a:t>OKS</a:t>
            </a:r>
            <a:r>
              <a:rPr lang="ja-JP" altLang="en-US" sz="1300" dirty="0"/>
              <a:t>の違いを示しています。三宮真知子先生のメタ認知という学術書から引用させていただきました図です。</a:t>
            </a:r>
            <a:endParaRPr lang="ja-JP" altLang="en-US" b="0" dirty="0">
              <a:effectLst/>
            </a:endParaRPr>
          </a:p>
          <a:p>
            <a:pPr rtl="0"/>
            <a:r>
              <a:rPr lang="ja-JP" altLang="en-US" sz="1300" dirty="0"/>
              <a:t>まず、▼従来の認知行動療法は▼学習や訓練が必要です。また瞑想と書いていますが▼マインドフルネスはその境地に達するためのいわば修行のようなトレーニングが必要です。</a:t>
            </a:r>
            <a:endParaRPr lang="ja-JP" altLang="en-US" b="0" dirty="0">
              <a:effectLst/>
            </a:endParaRPr>
          </a:p>
          <a:p>
            <a:pPr rtl="0"/>
            <a:r>
              <a:rPr lang="ja-JP" altLang="en-US" sz="1300" dirty="0"/>
              <a:t>従来の認知行動療法とマインドフルネスは、▼専門性と多くの時間がかかり、学校現場にそのまま予防教育として持ち込むにはとてもハードルが高い事でした。</a:t>
            </a:r>
            <a:endParaRPr lang="ja-JP" altLang="en-US" b="0" dirty="0">
              <a:effectLst/>
            </a:endParaRPr>
          </a:p>
          <a:p>
            <a:pPr rtl="0"/>
            <a:r>
              <a:rPr lang="ja-JP" altLang="en-US" sz="1300" dirty="0"/>
              <a:t>これら従来の認知行動療法やマインドフルネスも、▼結果的にネガティブな思考から距離を置くスキルを得るとされていて、それが、症状の改善につながるとこの図表では示されています。</a:t>
            </a:r>
            <a:r>
              <a:rPr lang="en-US" altLang="ja-JP" sz="1300" dirty="0"/>
              <a:t>(</a:t>
            </a:r>
            <a:r>
              <a:rPr lang="ja-JP" altLang="en-US" sz="1300" dirty="0"/>
              <a:t>三宮真智子先生</a:t>
            </a:r>
            <a:r>
              <a:rPr lang="en-US" altLang="ja-JP" sz="1300" dirty="0"/>
              <a:t>P.201</a:t>
            </a:r>
            <a:r>
              <a:rPr lang="ja-JP" altLang="en-US" sz="1300" dirty="0"/>
              <a:t>）▼私はメタ認知こそが症状の改善に役に立っているためと考えています。</a:t>
            </a:r>
            <a:endParaRPr lang="ja-JP" altLang="en-US" b="0" dirty="0">
              <a:effectLst/>
            </a:endParaRPr>
          </a:p>
          <a:p>
            <a:pPr rtl="0"/>
            <a:r>
              <a:rPr lang="ja-JP" altLang="en-US" sz="1300" dirty="0"/>
              <a:t>▼今回お話ししました</a:t>
            </a:r>
            <a:r>
              <a:rPr lang="en-US" altLang="ja-JP" sz="1300" dirty="0"/>
              <a:t>OKS</a:t>
            </a:r>
            <a:r>
              <a:rPr lang="ja-JP" altLang="en-US" sz="1300" dirty="0"/>
              <a:t>は▼友人助言法により▼簡単にそのメタ認知を強化することができ▼ネガティブな思考から距離を置くための道筋を▼ショートカット出来ている可能性があるのです。</a:t>
            </a:r>
            <a:endParaRPr lang="ja-JP" altLang="en-US" b="0" dirty="0">
              <a:effectLst/>
            </a:endParaRPr>
          </a:p>
          <a:p>
            <a:pPr rtl="0"/>
            <a:r>
              <a:rPr lang="ja-JP" altLang="en-US" sz="1300" dirty="0"/>
              <a:t>このように、▼お話ししてきましたがネガティブな思考が残ったままの</a:t>
            </a:r>
            <a:r>
              <a:rPr lang="en-US" altLang="ja-JP" sz="1300" dirty="0"/>
              <a:t>OKS</a:t>
            </a:r>
            <a:r>
              <a:rPr lang="ja-JP" altLang="en-US" sz="1300" dirty="0"/>
              <a:t>のやりかたは万能ではなく極端に自尊感情が低い場合には効果が見られない場合があります。これらの理由を解き明かすにはまだ時間がかかりそうですが、これから取り組んでいこうと思っています。そうした人には治療としての効果が認められている認知行動療法のような専門的な療法を受けてもらう必要があると考えています。</a:t>
            </a:r>
            <a:endParaRPr lang="ja-JP" altLang="en-US" b="0" dirty="0">
              <a:effectLst/>
            </a:endParaRPr>
          </a:p>
          <a:p>
            <a:br>
              <a:rPr lang="ja-JP" altLang="en-US" b="0" dirty="0">
                <a:effectLst/>
              </a:rPr>
            </a:br>
            <a:endParaRPr kumimoji="1" lang="ja-JP" altLang="en-US" dirty="0"/>
          </a:p>
        </p:txBody>
      </p:sp>
      <p:sp>
        <p:nvSpPr>
          <p:cNvPr id="4" name="スライド番号プレースホルダー 3"/>
          <p:cNvSpPr>
            <a:spLocks noGrp="1"/>
          </p:cNvSpPr>
          <p:nvPr>
            <p:ph type="sldNum" sz="quarter" idx="5"/>
          </p:nvPr>
        </p:nvSpPr>
        <p:spPr/>
        <p:txBody>
          <a:bodyPr/>
          <a:lstStyle/>
          <a:p>
            <a:fld id="{ACFB74A4-AC24-45B5-8641-CA9A44924A4D}" type="slidenum">
              <a:rPr kumimoji="1" lang="ja-JP" altLang="en-US" smtClean="0"/>
              <a:t>53</a:t>
            </a:fld>
            <a:endParaRPr kumimoji="1" lang="ja-JP" altLang="en-US"/>
          </a:p>
        </p:txBody>
      </p:sp>
    </p:spTree>
    <p:extLst>
      <p:ext uri="{BB962C8B-B14F-4D97-AF65-F5344CB8AC3E}">
        <p14:creationId xmlns:p14="http://schemas.microsoft.com/office/powerpoint/2010/main" val="41699923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55</a:t>
            </a:fld>
            <a:endParaRPr kumimoji="1" lang="ja-JP" altLang="en-US"/>
          </a:p>
        </p:txBody>
      </p:sp>
    </p:spTree>
    <p:extLst>
      <p:ext uri="{BB962C8B-B14F-4D97-AF65-F5344CB8AC3E}">
        <p14:creationId xmlns:p14="http://schemas.microsoft.com/office/powerpoint/2010/main" val="15551639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詳細は難しいのでまだ勉強中です。ここのところは質問をしないでください。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OKS</a:t>
            </a:r>
            <a:r>
              <a:rPr kumimoji="1" lang="ja-JP" altLang="en-US" dirty="0"/>
              <a:t>が</a:t>
            </a:r>
            <a:r>
              <a:rPr kumimoji="1" lang="en-US" altLang="ja-JP" dirty="0"/>
              <a:t>DM</a:t>
            </a:r>
            <a:r>
              <a:rPr kumimoji="1" lang="ja-JP" altLang="en-US" dirty="0"/>
              <a:t>を強化することに役に立つことはほぼ確実と考えています。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56</a:t>
            </a:fld>
            <a:endParaRPr kumimoji="1" lang="ja-JP" altLang="en-US"/>
          </a:p>
        </p:txBody>
      </p:sp>
    </p:spTree>
    <p:extLst>
      <p:ext uri="{BB962C8B-B14F-4D97-AF65-F5344CB8AC3E}">
        <p14:creationId xmlns:p14="http://schemas.microsoft.com/office/powerpoint/2010/main" val="3842608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lang="ja-JP" altLang="en-US" sz="1300" dirty="0"/>
              <a:t>心理学の世界も世の中と同じく急激に変化しています。</a:t>
            </a:r>
            <a:endParaRPr lang="ja-JP" altLang="en-US" b="0" dirty="0">
              <a:effectLst/>
            </a:endParaRPr>
          </a:p>
          <a:p>
            <a:pPr rtl="0"/>
            <a:br>
              <a:rPr lang="ja-JP" altLang="en-US" b="0" dirty="0">
                <a:effectLst/>
              </a:rPr>
            </a:br>
            <a:r>
              <a:rPr lang="ja-JP" altLang="en-US" sz="1300" dirty="0"/>
              <a:t>従来の考え方では</a:t>
            </a:r>
            <a:endParaRPr lang="ja-JP" altLang="en-US" b="0" dirty="0">
              <a:effectLst/>
            </a:endParaRPr>
          </a:p>
          <a:p>
            <a:pPr rtl="0"/>
            <a:r>
              <a:rPr lang="ja-JP" altLang="en-US" sz="1300" dirty="0"/>
              <a:t>　心理学が対象としている「心とは」感覚・知覚、記憶、思考・判断、感情、性格などの作用とその過程をさしており、それらは身体とは別の内的な存在であり直接把握できないものであるとされてきました</a:t>
            </a:r>
            <a:endParaRPr lang="ja-JP" altLang="en-US" b="0" dirty="0">
              <a:effectLst/>
            </a:endParaRPr>
          </a:p>
          <a:p>
            <a:pPr rtl="0"/>
            <a:r>
              <a:rPr lang="ja-JP" altLang="en-US" sz="1300" dirty="0"/>
              <a:t>ふだんから親しく接している友人であっても、腹の底でなにを考えているかまではわからない、</a:t>
            </a:r>
            <a:r>
              <a:rPr lang="ja-JP" altLang="en-US" sz="1300" u="sng" dirty="0"/>
              <a:t>相手の心をはっきり把握することはできない</a:t>
            </a:r>
            <a:r>
              <a:rPr lang="ja-JP" altLang="en-US" sz="1300" dirty="0"/>
              <a:t>のであると昔の教科書には、出ていました　</a:t>
            </a:r>
            <a:endParaRPr lang="en-US" altLang="ja-JP" sz="1300" dirty="0"/>
          </a:p>
          <a:p>
            <a:pPr rtl="0"/>
            <a:r>
              <a:rPr lang="ja-JP" altLang="en-US" sz="1300" dirty="0"/>
              <a:t>療法として確立していても心の病気をかかえた患者との一対一のカウンセリングの積み重ねが中心でした。</a:t>
            </a:r>
            <a:endParaRPr lang="ja-JP" altLang="en-US" b="0" dirty="0">
              <a:effectLst/>
            </a:endParaRPr>
          </a:p>
          <a:p>
            <a:pPr rtl="0"/>
            <a:r>
              <a:rPr lang="ja-JP" altLang="en-US" sz="1300" dirty="0"/>
              <a:t>ところが</a:t>
            </a:r>
            <a:endParaRPr lang="ja-JP" altLang="en-US" b="0" dirty="0">
              <a:effectLst/>
            </a:endParaRPr>
          </a:p>
          <a:p>
            <a:br>
              <a:rPr lang="ja-JP" altLang="en-US" dirty="0"/>
            </a:br>
            <a:endParaRPr kumimoji="1" lang="ja-JP" altLang="en-US"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5</a:t>
            </a:fld>
            <a:endParaRPr kumimoji="1" lang="ja-JP" altLang="en-US"/>
          </a:p>
        </p:txBody>
      </p:sp>
    </p:spTree>
    <p:extLst>
      <p:ext uri="{BB962C8B-B14F-4D97-AF65-F5344CB8AC3E}">
        <p14:creationId xmlns:p14="http://schemas.microsoft.com/office/powerpoint/2010/main" val="868974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但しよく言われているようにまずは相談。実際に相談できる相手がいて相談することが一番。</a:t>
            </a:r>
            <a:r>
              <a:rPr kumimoji="1" lang="en-US" altLang="ja-JP" dirty="0"/>
              <a:t>OKS</a:t>
            </a:r>
            <a:r>
              <a:rPr kumimoji="1" lang="ja-JP" altLang="en-US" dirty="0"/>
              <a:t>プログラムは相談することへの壁を低くすることにも役立つ。</a:t>
            </a:r>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57</a:t>
            </a:fld>
            <a:endParaRPr kumimoji="1" lang="ja-JP" altLang="en-US"/>
          </a:p>
        </p:txBody>
      </p:sp>
    </p:spTree>
    <p:extLst>
      <p:ext uri="{BB962C8B-B14F-4D97-AF65-F5344CB8AC3E}">
        <p14:creationId xmlns:p14="http://schemas.microsoft.com/office/powerpoint/2010/main" val="13896391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lang="ja-JP" altLang="en-US" sz="1300" dirty="0"/>
              <a:t>ポイントです</a:t>
            </a:r>
            <a:endParaRPr lang="en-US" altLang="ja-JP" sz="1300" dirty="0"/>
          </a:p>
          <a:p>
            <a:pPr rtl="0"/>
            <a:r>
              <a:rPr lang="ja-JP" altLang="en-US" sz="1300" dirty="0"/>
              <a:t>細かくなりますが読ませていただきます。</a:t>
            </a:r>
            <a:endParaRPr lang="en-US" altLang="ja-JP" sz="1300" dirty="0"/>
          </a:p>
          <a:p>
            <a:pPr>
              <a:lnSpc>
                <a:spcPct val="120000"/>
              </a:lnSpc>
            </a:pPr>
            <a:r>
              <a:rPr kumimoji="1" lang="ja-JP" altLang="en-US" sz="1400" dirty="0"/>
              <a:t>ご覧いただきましたように</a:t>
            </a:r>
            <a:r>
              <a:rPr kumimoji="1" lang="en-US" altLang="ja-JP" sz="1400" dirty="0"/>
              <a:t>OKS</a:t>
            </a:r>
            <a:r>
              <a:rPr lang="ja-JP" altLang="en-US" sz="1400" dirty="0"/>
              <a:t>は容易に授業</a:t>
            </a:r>
            <a:r>
              <a:rPr kumimoji="1" lang="ja-JP" altLang="en-US" sz="1400" dirty="0"/>
              <a:t>で実施できます。</a:t>
            </a:r>
            <a:endParaRPr kumimoji="1" lang="en-US" altLang="ja-JP" sz="1400" dirty="0"/>
          </a:p>
          <a:p>
            <a:pPr>
              <a:lnSpc>
                <a:spcPct val="120000"/>
              </a:lnSpc>
            </a:pPr>
            <a:r>
              <a:rPr lang="ja-JP" altLang="en-US" sz="1400" dirty="0"/>
              <a:t>プログラムは海外の翻訳ものではなく</a:t>
            </a:r>
            <a:r>
              <a:rPr lang="en-US" altLang="ja-JP" sz="1400" u="sng" dirty="0"/>
              <a:t>23</a:t>
            </a:r>
            <a:r>
              <a:rPr lang="ja-JP" altLang="en-US" sz="1400" u="sng" dirty="0"/>
              <a:t>年間の</a:t>
            </a:r>
            <a:r>
              <a:rPr lang="en-US" altLang="ja-JP" sz="1400" u="sng" dirty="0"/>
              <a:t>SC</a:t>
            </a:r>
            <a:r>
              <a:rPr lang="ja-JP" altLang="en-US" sz="1400" u="sng" dirty="0"/>
              <a:t>経験に基づくオリジナル</a:t>
            </a:r>
            <a:r>
              <a:rPr lang="ja-JP" altLang="en-US" sz="1400" dirty="0"/>
              <a:t>のプログラムですので</a:t>
            </a:r>
            <a:r>
              <a:rPr lang="ja-JP" altLang="en-US" sz="1400" u="sng" dirty="0"/>
              <a:t>フリー</a:t>
            </a:r>
            <a:r>
              <a:rPr lang="ja-JP" altLang="en-US" sz="1400" dirty="0"/>
              <a:t>にご使用いただけます。</a:t>
            </a:r>
            <a:endParaRPr lang="en-US" altLang="ja-JP" sz="1400" dirty="0"/>
          </a:p>
          <a:p>
            <a:pPr>
              <a:lnSpc>
                <a:spcPct val="120000"/>
              </a:lnSpc>
            </a:pPr>
            <a:r>
              <a:rPr lang="ja-JP" altLang="en-US" sz="1400" u="sng" dirty="0"/>
              <a:t>効果が検証</a:t>
            </a:r>
            <a:r>
              <a:rPr lang="ja-JP" altLang="en-US" sz="1400" dirty="0"/>
              <a:t>されています。</a:t>
            </a:r>
            <a:endParaRPr lang="en-US" altLang="ja-JP" sz="1400" dirty="0"/>
          </a:p>
          <a:p>
            <a:pPr>
              <a:lnSpc>
                <a:spcPct val="120000"/>
              </a:lnSpc>
            </a:pPr>
            <a:r>
              <a:rPr lang="ja-JP" altLang="en-US" sz="1400" u="sng" dirty="0"/>
              <a:t>認知モデルの理論</a:t>
            </a:r>
            <a:r>
              <a:rPr lang="ja-JP" altLang="en-US" sz="1400" dirty="0"/>
              <a:t>に基づいた構成をとりつつ、</a:t>
            </a:r>
            <a:r>
              <a:rPr lang="ja-JP" altLang="en-US" sz="1400" u="sng" dirty="0"/>
              <a:t>メタ認知の強化</a:t>
            </a:r>
            <a:r>
              <a:rPr lang="ja-JP" altLang="en-US" sz="1400" dirty="0"/>
              <a:t>をねらったレトリックを用い認知のプロセスを、暗雲、赤の考え、青の考えといった</a:t>
            </a:r>
            <a:r>
              <a:rPr lang="ja-JP" altLang="en-US" sz="1400" u="sng" dirty="0"/>
              <a:t>やさしい言葉とシンボリックな形と色</a:t>
            </a:r>
            <a:r>
              <a:rPr lang="ja-JP" altLang="en-US" sz="1400" dirty="0"/>
              <a:t>で表しており、心の問題を話せる</a:t>
            </a:r>
            <a:r>
              <a:rPr lang="ja-JP" altLang="en-US" sz="1400" u="sng" dirty="0"/>
              <a:t>共通の基盤</a:t>
            </a:r>
            <a:r>
              <a:rPr lang="ja-JP" altLang="en-US" sz="1400" dirty="0"/>
              <a:t>を植え付け自律的な解決を促すことができます。他に類を見ない斬新なプログラムです。</a:t>
            </a:r>
            <a:endParaRPr lang="en-US" altLang="ja-JP" sz="1400" dirty="0"/>
          </a:p>
          <a:p>
            <a:pPr rtl="0"/>
            <a:endParaRPr lang="en-US" altLang="ja-JP" sz="1300" dirty="0"/>
          </a:p>
          <a:p>
            <a:pPr rtl="0"/>
            <a:r>
              <a:rPr lang="ja-JP" altLang="en-US" sz="1300" b="0" dirty="0">
                <a:effectLst/>
              </a:rPr>
              <a:t>パンフレットを作成したり、ホームページを作ってしていただきたいのですが今のところすべて持ち出しになってしまうので限界があります。</a:t>
            </a:r>
            <a:endParaRPr lang="en-US" altLang="ja-JP" sz="1300" b="0" dirty="0">
              <a:effectLst/>
            </a:endParaRPr>
          </a:p>
          <a:p>
            <a:pPr rtl="0"/>
            <a:r>
              <a:rPr lang="ja-JP" altLang="en-US" sz="1300" b="0" dirty="0">
                <a:effectLst/>
              </a:rPr>
              <a:t>東京の公立中学での効果しか見られておりませんので全国で効力板</a:t>
            </a:r>
            <a:r>
              <a:rPr lang="en-US" altLang="ja-JP" sz="1300" b="0" dirty="0">
                <a:effectLst/>
              </a:rPr>
              <a:t>d</a:t>
            </a:r>
            <a:r>
              <a:rPr lang="ja-JP" altLang="en-US" sz="1300" b="0" dirty="0">
                <a:effectLst/>
              </a:rPr>
              <a:t>ケル中学での効果検証もしたい。</a:t>
            </a:r>
            <a:br>
              <a:rPr lang="ja-JP" altLang="en-US" b="0" dirty="0">
                <a:effectLst/>
              </a:rPr>
            </a:br>
            <a:endParaRPr kumimoji="1" lang="ja-JP" altLang="en-US"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58</a:t>
            </a:fld>
            <a:endParaRPr kumimoji="1" lang="ja-JP" altLang="en-US"/>
          </a:p>
        </p:txBody>
      </p:sp>
    </p:spTree>
    <p:extLst>
      <p:ext uri="{BB962C8B-B14F-4D97-AF65-F5344CB8AC3E}">
        <p14:creationId xmlns:p14="http://schemas.microsoft.com/office/powerpoint/2010/main" val="4632014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20000"/>
              </a:lnSpc>
            </a:pPr>
            <a:r>
              <a:rPr lang="ja-JP" altLang="en-US" sz="1400" u="sng" dirty="0"/>
              <a:t>友人助言法</a:t>
            </a:r>
            <a:r>
              <a:rPr lang="ja-JP" altLang="en-US" sz="1400" dirty="0"/>
              <a:t>によりアドバイスを書くことができたという実績から友達の役に立てるという</a:t>
            </a:r>
            <a:r>
              <a:rPr lang="ja-JP" altLang="en-US" sz="1400" u="sng" dirty="0"/>
              <a:t>自己効力感</a:t>
            </a:r>
            <a:r>
              <a:rPr lang="ja-JP" altLang="en-US" sz="1400" dirty="0"/>
              <a:t>を得ることができます。</a:t>
            </a:r>
            <a:endParaRPr lang="en-US" altLang="ja-JP" sz="1400" dirty="0"/>
          </a:p>
          <a:p>
            <a:pPr>
              <a:lnSpc>
                <a:spcPct val="120000"/>
              </a:lnSpc>
            </a:pPr>
            <a:r>
              <a:rPr lang="ja-JP" altLang="en-US" sz="1400" dirty="0"/>
              <a:t>自分で自分の気持ちを変えられる</a:t>
            </a:r>
            <a:r>
              <a:rPr lang="ja-JP" altLang="en-US" sz="1400" u="sng" dirty="0"/>
              <a:t>自信を持つ</a:t>
            </a:r>
            <a:r>
              <a:rPr lang="ja-JP" altLang="en-US" sz="1400" dirty="0"/>
              <a:t>ことができます。</a:t>
            </a:r>
            <a:endParaRPr lang="en-US" altLang="ja-JP" sz="1400" dirty="0"/>
          </a:p>
          <a:p>
            <a:pPr>
              <a:lnSpc>
                <a:spcPct val="120000"/>
              </a:lnSpc>
            </a:pPr>
            <a:r>
              <a:rPr lang="ja-JP" altLang="en-US" sz="1400" dirty="0"/>
              <a:t>心が不健康な生徒を救うことのみならず</a:t>
            </a:r>
            <a:r>
              <a:rPr lang="ja-JP" altLang="en-US" sz="1400" u="sng" dirty="0"/>
              <a:t>心が健康な生徒もメタ認知の強化が得られ学業などのパフォーマンスが上がる</a:t>
            </a:r>
            <a:r>
              <a:rPr lang="ja-JP" altLang="en-US" sz="1400" dirty="0"/>
              <a:t>ことが期待できます。</a:t>
            </a:r>
            <a:endParaRPr lang="en-US" altLang="ja-JP" sz="1400" dirty="0"/>
          </a:p>
          <a:p>
            <a:pPr>
              <a:lnSpc>
                <a:spcPct val="120000"/>
              </a:lnSpc>
            </a:pPr>
            <a:r>
              <a:rPr kumimoji="1" lang="ja-JP" altLang="en-US" sz="1400" dirty="0"/>
              <a:t>是非とも多くの場所でお使いいただきたいと考えておりますのでお力添えをよろしくお願い致します。</a:t>
            </a:r>
            <a:endParaRPr kumimoji="1" lang="en-US" altLang="ja-JP" sz="1400" dirty="0"/>
          </a:p>
          <a:p>
            <a:pPr>
              <a:lnSpc>
                <a:spcPct val="120000"/>
              </a:lnSpc>
            </a:pPr>
            <a:endParaRPr kumimoji="1" lang="en-US" altLang="ja-JP" sz="1400" dirty="0"/>
          </a:p>
          <a:p>
            <a:pPr rtl="0"/>
            <a:r>
              <a:rPr lang="ja-JP" altLang="en-US" sz="1400" b="0" dirty="0">
                <a:effectLst/>
              </a:rPr>
              <a:t>パンフレットを作成したり、ホームページを作ってしていただきたいのですが今のところすべて持ち出しになってしまうので限界があります。</a:t>
            </a:r>
            <a:endParaRPr lang="en-US" altLang="ja-JP" sz="1400" b="0" dirty="0">
              <a:effectLst/>
            </a:endParaRPr>
          </a:p>
          <a:p>
            <a:pPr rtl="0"/>
            <a:r>
              <a:rPr lang="ja-JP" altLang="en-US" sz="1400" b="0" dirty="0">
                <a:effectLst/>
              </a:rPr>
              <a:t>東京の公立中学での効果しか見られておりませんので全国で効力板</a:t>
            </a:r>
            <a:r>
              <a:rPr lang="en-US" altLang="ja-JP" sz="1400" b="0" dirty="0">
                <a:effectLst/>
              </a:rPr>
              <a:t>d</a:t>
            </a:r>
            <a:r>
              <a:rPr lang="ja-JP" altLang="en-US" sz="1400" b="0" dirty="0">
                <a:effectLst/>
              </a:rPr>
              <a:t>ケル中学での効果検証もしたい。</a:t>
            </a:r>
            <a:br>
              <a:rPr lang="ja-JP" altLang="en-US" sz="1400" b="0" dirty="0">
                <a:effectLst/>
              </a:rPr>
            </a:br>
            <a:endParaRPr kumimoji="1" lang="ja-JP" altLang="en-US" sz="1400" dirty="0"/>
          </a:p>
          <a:p>
            <a:pPr>
              <a:lnSpc>
                <a:spcPct val="120000"/>
              </a:lnSpc>
            </a:pPr>
            <a:endParaRPr kumimoji="1" lang="en-US" altLang="ja-JP" sz="1400"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59</a:t>
            </a:fld>
            <a:endParaRPr kumimoji="1" lang="ja-JP" altLang="en-US"/>
          </a:p>
        </p:txBody>
      </p:sp>
    </p:spTree>
    <p:extLst>
      <p:ext uri="{BB962C8B-B14F-4D97-AF65-F5344CB8AC3E}">
        <p14:creationId xmlns:p14="http://schemas.microsoft.com/office/powerpoint/2010/main" val="42708737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60</a:t>
            </a:fld>
            <a:endParaRPr kumimoji="1" lang="ja-JP" altLang="en-US"/>
          </a:p>
        </p:txBody>
      </p:sp>
    </p:spTree>
    <p:extLst>
      <p:ext uri="{BB962C8B-B14F-4D97-AF65-F5344CB8AC3E}">
        <p14:creationId xmlns:p14="http://schemas.microsoft.com/office/powerpoint/2010/main" val="9690355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5796319" y="7334085"/>
            <a:ext cx="4435882" cy="386396"/>
          </a:xfrm>
          <a:prstGeom prst="rect">
            <a:avLst/>
          </a:prstGeom>
          <a:noFill/>
          <a:ln w="9525">
            <a:noFill/>
            <a:miter lim="800000"/>
            <a:headEnd/>
            <a:tailEnd/>
          </a:ln>
        </p:spPr>
        <p:txBody>
          <a:bodyPr lIns="99041" tIns="49521" rIns="99041" bIns="49521" anchor="b"/>
          <a:lstStyle/>
          <a:p>
            <a:pPr algn="r"/>
            <a:fld id="{7EAE411C-1679-4632-9EAF-ABE25CBC686B}" type="slidenum">
              <a:rPr lang="en-US" altLang="ja-JP" sz="1300">
                <a:latin typeface="Arial" charset="0"/>
              </a:rPr>
              <a:pPr algn="r"/>
              <a:t>61</a:t>
            </a:fld>
            <a:endParaRPr lang="en-US" altLang="ja-JP" sz="1300">
              <a:latin typeface="Arial" charset="0"/>
            </a:endParaRPr>
          </a:p>
        </p:txBody>
      </p:sp>
      <p:sp>
        <p:nvSpPr>
          <p:cNvPr id="113667" name="Rectangle 2"/>
          <p:cNvSpPr>
            <a:spLocks noGrp="1" noRot="1" noChangeAspect="1" noChangeArrowheads="1" noTextEdit="1"/>
          </p:cNvSpPr>
          <p:nvPr>
            <p:ph type="sldImg"/>
          </p:nvPr>
        </p:nvSpPr>
        <p:spPr>
          <a:xfrm>
            <a:off x="3025775" y="577850"/>
            <a:ext cx="4183063" cy="2895600"/>
          </a:xfrm>
          <a:ln/>
        </p:spPr>
      </p:sp>
      <p:sp>
        <p:nvSpPr>
          <p:cNvPr id="113668" name="Rectangle 3"/>
          <p:cNvSpPr>
            <a:spLocks noGrp="1" noChangeArrowheads="1"/>
          </p:cNvSpPr>
          <p:nvPr>
            <p:ph type="body" idx="1"/>
          </p:nvPr>
        </p:nvSpPr>
        <p:spPr>
          <a:noFill/>
          <a:ln/>
        </p:spPr>
        <p:txBody>
          <a:bodyPr/>
          <a:lstStyle/>
          <a:p>
            <a:pPr rtl="0"/>
            <a:r>
              <a:rPr lang="ja-JP" altLang="en-US" sz="1300" dirty="0"/>
              <a:t>ご清聴、ありがとうございました</a:t>
            </a:r>
            <a:endParaRPr lang="ja-JP" altLang="en-US" b="0" dirty="0">
              <a:effectLst/>
            </a:endParaRPr>
          </a:p>
          <a:p>
            <a:br>
              <a:rPr lang="ja-JP" altLang="en-US" b="0" dirty="0">
                <a:effectLst/>
              </a:rPr>
            </a:br>
            <a:endParaRPr lang="en-US" altLang="ja-JP" dirty="0">
              <a:ea typeface="ＭＳ Ｐ明朝"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生徒の感想文１をご紹介します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62</a:t>
            </a:fld>
            <a:endParaRPr kumimoji="1" lang="ja-JP" altLang="en-US"/>
          </a:p>
        </p:txBody>
      </p:sp>
    </p:spTree>
    <p:extLst>
      <p:ext uri="{BB962C8B-B14F-4D97-AF65-F5344CB8AC3E}">
        <p14:creationId xmlns:p14="http://schemas.microsoft.com/office/powerpoint/2010/main" val="32932881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生徒の感想文２　</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63</a:t>
            </a:fld>
            <a:endParaRPr kumimoji="1" lang="ja-JP" altLang="en-US"/>
          </a:p>
        </p:txBody>
      </p:sp>
    </p:spTree>
    <p:extLst>
      <p:ext uri="{BB962C8B-B14F-4D97-AF65-F5344CB8AC3E}">
        <p14:creationId xmlns:p14="http://schemas.microsoft.com/office/powerpoint/2010/main" val="28631731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生徒の感想文</a:t>
            </a:r>
            <a:r>
              <a:rPr kumimoji="1" lang="en-US" altLang="ja-JP" dirty="0"/>
              <a:t>3</a:t>
            </a:r>
            <a:r>
              <a:rPr kumimoji="1" lang="ja-JP" altLang="en-US" dirty="0"/>
              <a:t>　</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64</a:t>
            </a:fld>
            <a:endParaRPr kumimoji="1" lang="ja-JP" altLang="en-US"/>
          </a:p>
        </p:txBody>
      </p:sp>
    </p:spTree>
    <p:extLst>
      <p:ext uri="{BB962C8B-B14F-4D97-AF65-F5344CB8AC3E}">
        <p14:creationId xmlns:p14="http://schemas.microsoft.com/office/powerpoint/2010/main" val="1232501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実施あるいは見学をしていただいた先生方へのアンケート結果です</a:t>
            </a:r>
            <a:endParaRPr kumimoji="1" lang="en-US" altLang="ja-JP" dirty="0"/>
          </a:p>
          <a:p>
            <a:r>
              <a:rPr kumimoji="1" lang="ja-JP" altLang="en-US" dirty="0"/>
              <a:t>ポジティブな評価をいただいています。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65</a:t>
            </a:fld>
            <a:endParaRPr kumimoji="1" lang="ja-JP" altLang="en-US"/>
          </a:p>
        </p:txBody>
      </p:sp>
    </p:spTree>
    <p:extLst>
      <p:ext uri="{BB962C8B-B14F-4D97-AF65-F5344CB8AC3E}">
        <p14:creationId xmlns:p14="http://schemas.microsoft.com/office/powerpoint/2010/main" val="10665536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学校としての大田区の教育委員会発表に取り上げていただきました。</a:t>
            </a:r>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66</a:t>
            </a:fld>
            <a:endParaRPr kumimoji="1" lang="ja-JP" altLang="en-US"/>
          </a:p>
        </p:txBody>
      </p:sp>
    </p:spTree>
    <p:extLst>
      <p:ext uri="{BB962C8B-B14F-4D97-AF65-F5344CB8AC3E}">
        <p14:creationId xmlns:p14="http://schemas.microsoft.com/office/powerpoint/2010/main" val="4038267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lang="ja-JP" altLang="en-US" sz="1300" dirty="0"/>
              <a:t>最近では、心を科学するという考え方に移ってきました。</a:t>
            </a:r>
            <a:endParaRPr lang="ja-JP" altLang="en-US" b="0" dirty="0">
              <a:effectLst/>
            </a:endParaRPr>
          </a:p>
          <a:p>
            <a:pPr rtl="0"/>
            <a:r>
              <a:rPr lang="ja-JP" altLang="en-US" sz="1300" dirty="0"/>
              <a:t>科学するためには</a:t>
            </a:r>
            <a:endParaRPr lang="ja-JP" altLang="en-US" b="0" dirty="0">
              <a:effectLst/>
            </a:endParaRPr>
          </a:p>
          <a:p>
            <a:pPr rtl="0"/>
            <a:r>
              <a:rPr lang="ja-JP" altLang="en-US" sz="1300" dirty="0"/>
              <a:t>価値を考える「文」の部分と「事実」を提示する「理」の部分をしっかり見定めていく必要があり、「文理の融合」これが不可欠になってきました</a:t>
            </a:r>
            <a:endParaRPr lang="ja-JP" altLang="en-US" b="0" dirty="0">
              <a:effectLst/>
            </a:endParaRPr>
          </a:p>
          <a:p>
            <a:pPr rtl="0"/>
            <a:r>
              <a:rPr lang="ja-JP" altLang="en-US" sz="1300" dirty="0"/>
              <a:t>直接把握できないと言われていた心を定性的に定量的に、いかに見えるものにしていくかが注目され始めてきました。</a:t>
            </a:r>
            <a:endParaRPr lang="ja-JP" altLang="en-US" b="0" dirty="0">
              <a:effectLst/>
            </a:endParaRPr>
          </a:p>
          <a:p>
            <a:pPr rtl="0"/>
            <a:r>
              <a:rPr lang="ja-JP" altLang="en-US" sz="1300" dirty="0"/>
              <a:t>歴史的には心理学はもともと哲学に近い学問でした </a:t>
            </a:r>
            <a:endParaRPr lang="ja-JP" altLang="en-US" b="0" dirty="0">
              <a:effectLst/>
            </a:endParaRPr>
          </a:p>
          <a:p>
            <a:pPr rtl="0"/>
            <a:r>
              <a:rPr lang="ja-JP" altLang="en-US" sz="1300" dirty="0"/>
              <a:t>自分自身とは何か、他者とは何かといった哲学的な問いをまず考えないとその関係で生まれてくる心の変化などわかるわけがないということです。それは、古い考えというわけではありません。</a:t>
            </a:r>
            <a:endParaRPr lang="ja-JP" altLang="en-US" b="0" dirty="0">
              <a:effectLst/>
            </a:endParaRPr>
          </a:p>
          <a:p>
            <a:pPr rtl="0"/>
            <a:r>
              <a:rPr lang="ja-JP" altLang="en-US" sz="1300" dirty="0"/>
              <a:t>今でも心理学科という学科が文学部に所属している学校があります。</a:t>
            </a:r>
            <a:endParaRPr lang="ja-JP" altLang="en-US" b="0" dirty="0">
              <a:effectLst/>
            </a:endParaRPr>
          </a:p>
          <a:p>
            <a:pPr rtl="0"/>
            <a:r>
              <a:rPr lang="ja-JP" altLang="en-US" sz="1300" dirty="0"/>
              <a:t>ところが、科学技術の進歩により、外から見えないはずであった「人間の心」が脳科学などと急激に接近して、脳の形そのものや働きを可視化していこうという機運が高まってきています。</a:t>
            </a:r>
            <a:endParaRPr lang="ja-JP" altLang="en-US" b="0" dirty="0">
              <a:effectLst/>
            </a:endParaRPr>
          </a:p>
          <a:p>
            <a:pPr rtl="0"/>
            <a:r>
              <a:rPr lang="ja-JP" altLang="en-US" sz="1300" dirty="0"/>
              <a:t>虐待を受けると脳の一部が委縮してしまうといった研究がエビデンスをもって報告されるようになってきました。</a:t>
            </a:r>
            <a:endParaRPr lang="ja-JP" altLang="en-US" b="0" dirty="0">
              <a:effectLst/>
            </a:endParaRPr>
          </a:p>
          <a:p>
            <a:r>
              <a:rPr lang="ja-JP" altLang="en-US" dirty="0"/>
              <a:t>心理予防教育も目に見えるエビデンスが必要とされる時代になっているといえます</a:t>
            </a:r>
            <a:endParaRPr lang="en-US" altLang="ja-JP" dirty="0"/>
          </a:p>
          <a:p>
            <a:br>
              <a:rPr lang="ja-JP" altLang="en-US" dirty="0"/>
            </a:br>
            <a:endParaRPr kumimoji="1" lang="ja-JP" altLang="en-US" dirty="0"/>
          </a:p>
        </p:txBody>
      </p:sp>
      <p:sp>
        <p:nvSpPr>
          <p:cNvPr id="4" name="スライド番号プレースホルダー 3"/>
          <p:cNvSpPr>
            <a:spLocks noGrp="1"/>
          </p:cNvSpPr>
          <p:nvPr>
            <p:ph type="sldNum" sz="quarter" idx="10"/>
          </p:nvPr>
        </p:nvSpPr>
        <p:spPr/>
        <p:txBody>
          <a:bodyPr/>
          <a:lstStyle/>
          <a:p>
            <a:fld id="{CA1EB837-3A8E-4ADF-AF85-BDEE13734A06}" type="slidenum">
              <a:rPr kumimoji="1" lang="ja-JP" altLang="en-US" smtClean="0"/>
              <a:t>6</a:t>
            </a:fld>
            <a:endParaRPr kumimoji="1" lang="ja-JP" altLang="en-US"/>
          </a:p>
        </p:txBody>
      </p:sp>
    </p:spTree>
    <p:extLst>
      <p:ext uri="{BB962C8B-B14F-4D97-AF65-F5344CB8AC3E}">
        <p14:creationId xmlns:p14="http://schemas.microsoft.com/office/powerpoint/2010/main" val="34500705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ピグマリオン効果</a:t>
            </a:r>
            <a:endParaRPr kumimoji="1" lang="en-US" altLang="ja-JP" dirty="0"/>
          </a:p>
          <a:p>
            <a:r>
              <a:rPr kumimoji="1" lang="ja-JP" altLang="en-US" dirty="0"/>
              <a:t>プラセ</a:t>
            </a:r>
            <a:endParaRPr kumimoji="1" lang="en-US" altLang="ja-JP" dirty="0"/>
          </a:p>
          <a:p>
            <a:r>
              <a:rPr kumimoji="1" lang="ja-JP" altLang="en-US" dirty="0"/>
              <a:t>プラセボ効果　ノシーボ効果　</a:t>
            </a:r>
            <a:endParaRPr kumimoji="1" lang="en-US" altLang="ja-JP"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67</a:t>
            </a:fld>
            <a:endParaRPr kumimoji="1" lang="ja-JP" altLang="en-US"/>
          </a:p>
        </p:txBody>
      </p:sp>
    </p:spTree>
    <p:extLst>
      <p:ext uri="{BB962C8B-B14F-4D97-AF65-F5344CB8AC3E}">
        <p14:creationId xmlns:p14="http://schemas.microsoft.com/office/powerpoint/2010/main" val="20333293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68</a:t>
            </a:fld>
            <a:endParaRPr kumimoji="1" lang="ja-JP" altLang="en-US"/>
          </a:p>
        </p:txBody>
      </p:sp>
    </p:spTree>
    <p:extLst>
      <p:ext uri="{BB962C8B-B14F-4D97-AF65-F5344CB8AC3E}">
        <p14:creationId xmlns:p14="http://schemas.microsoft.com/office/powerpoint/2010/main" val="18727599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心の不思議</a:t>
            </a:r>
            <a:endParaRPr kumimoji="1" lang="en-US" altLang="ja-JP" dirty="0"/>
          </a:p>
          <a:p>
            <a:r>
              <a:rPr kumimoji="1" lang="ja-JP" altLang="en-US" dirty="0"/>
              <a:t>メイラビアン</a:t>
            </a:r>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69</a:t>
            </a:fld>
            <a:endParaRPr kumimoji="1" lang="ja-JP" altLang="en-US"/>
          </a:p>
        </p:txBody>
      </p:sp>
    </p:spTree>
    <p:extLst>
      <p:ext uri="{BB962C8B-B14F-4D97-AF65-F5344CB8AC3E}">
        <p14:creationId xmlns:p14="http://schemas.microsoft.com/office/powerpoint/2010/main" val="6589308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認知モデルとプラセボ効果</a:t>
            </a:r>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70</a:t>
            </a:fld>
            <a:endParaRPr kumimoji="1" lang="ja-JP" altLang="en-US"/>
          </a:p>
        </p:txBody>
      </p:sp>
    </p:spTree>
    <p:extLst>
      <p:ext uri="{BB962C8B-B14F-4D97-AF65-F5344CB8AC3E}">
        <p14:creationId xmlns:p14="http://schemas.microsoft.com/office/powerpoint/2010/main" val="6091546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認知モデルとプラセボ効果</a:t>
            </a:r>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71</a:t>
            </a:fld>
            <a:endParaRPr kumimoji="1" lang="ja-JP" altLang="en-US"/>
          </a:p>
        </p:txBody>
      </p:sp>
    </p:spTree>
    <p:extLst>
      <p:ext uri="{BB962C8B-B14F-4D97-AF65-F5344CB8AC3E}">
        <p14:creationId xmlns:p14="http://schemas.microsoft.com/office/powerpoint/2010/main" val="30329497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認知モデルとプラセボ効果２</a:t>
            </a:r>
            <a:endParaRPr kumimoji="1" lang="en-US" altLang="ja-JP" dirty="0"/>
          </a:p>
          <a:p>
            <a:r>
              <a:rPr kumimoji="1" lang="ja-JP" altLang="en-US" dirty="0"/>
              <a:t>この図で言うと気持ちが落ちこんだり不安になったりして行動、つまり学校へ行くことができなくなったり、頭痛や吐き気などの身体症状さえ起こしてしまうことがあります。そうなるとますます行動する意欲がうせてしまいます。</a:t>
            </a:r>
            <a:endParaRPr kumimoji="1" lang="en-US" altLang="ja-JP" dirty="0"/>
          </a:p>
          <a:p>
            <a:r>
              <a:rPr kumimoji="1" lang="ja-JP" altLang="en-US" dirty="0"/>
              <a:t>環境の変化に対しての入り口の一つとしての認知はとても大切です。</a:t>
            </a:r>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72</a:t>
            </a:fld>
            <a:endParaRPr kumimoji="1" lang="ja-JP" altLang="en-US"/>
          </a:p>
        </p:txBody>
      </p:sp>
    </p:spTree>
    <p:extLst>
      <p:ext uri="{BB962C8B-B14F-4D97-AF65-F5344CB8AC3E}">
        <p14:creationId xmlns:p14="http://schemas.microsoft.com/office/powerpoint/2010/main" val="39267234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ユニバーサル・セレクテッド・インディケイテッド</a:t>
            </a:r>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73</a:t>
            </a:fld>
            <a:endParaRPr kumimoji="1" lang="ja-JP" altLang="en-US"/>
          </a:p>
        </p:txBody>
      </p:sp>
    </p:spTree>
    <p:extLst>
      <p:ext uri="{BB962C8B-B14F-4D97-AF65-F5344CB8AC3E}">
        <p14:creationId xmlns:p14="http://schemas.microsoft.com/office/powerpoint/2010/main" val="15975009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持続性</a:t>
            </a:r>
            <a:endParaRPr kumimoji="1" lang="en-US" altLang="ja-JP" dirty="0"/>
          </a:p>
          <a:p>
            <a:r>
              <a:rPr kumimoji="1" lang="ja-JP" altLang="en-US" dirty="0"/>
              <a:t>サステイナビリティ</a:t>
            </a:r>
          </a:p>
        </p:txBody>
      </p:sp>
      <p:sp>
        <p:nvSpPr>
          <p:cNvPr id="4" name="スライド番号プレースホルダー 3"/>
          <p:cNvSpPr>
            <a:spLocks noGrp="1"/>
          </p:cNvSpPr>
          <p:nvPr>
            <p:ph type="sldNum" sz="quarter" idx="10"/>
          </p:nvPr>
        </p:nvSpPr>
        <p:spPr/>
        <p:txBody>
          <a:bodyPr/>
          <a:lstStyle/>
          <a:p>
            <a:fld id="{EA015752-DEEE-4211-B34F-7D995310EC06}" type="slidenum">
              <a:rPr kumimoji="1" lang="ja-JP" altLang="en-US" smtClean="0"/>
              <a:pPr/>
              <a:t>74</a:t>
            </a:fld>
            <a:endParaRPr kumimoji="1" lang="ja-JP" altLang="en-US"/>
          </a:p>
        </p:txBody>
      </p:sp>
    </p:spTree>
    <p:extLst>
      <p:ext uri="{BB962C8B-B14F-4D97-AF65-F5344CB8AC3E}">
        <p14:creationId xmlns:p14="http://schemas.microsoft.com/office/powerpoint/2010/main" val="6642578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ストレス反応の下位尺度</a:t>
            </a:r>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75</a:t>
            </a:fld>
            <a:endParaRPr kumimoji="1" lang="ja-JP" altLang="en-US"/>
          </a:p>
        </p:txBody>
      </p:sp>
    </p:spTree>
    <p:extLst>
      <p:ext uri="{BB962C8B-B14F-4D97-AF65-F5344CB8AC3E}">
        <p14:creationId xmlns:p14="http://schemas.microsoft.com/office/powerpoint/2010/main" val="26153640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IBs10</a:t>
            </a:r>
            <a:r>
              <a:rPr kumimoji="1" lang="ja-JP" altLang="en-US" dirty="0"/>
              <a:t>の下位尺度</a:t>
            </a:r>
          </a:p>
        </p:txBody>
      </p:sp>
      <p:sp>
        <p:nvSpPr>
          <p:cNvPr id="4" name="スライド番号プレースホルダー 3"/>
          <p:cNvSpPr>
            <a:spLocks noGrp="1"/>
          </p:cNvSpPr>
          <p:nvPr>
            <p:ph type="sldNum" sz="quarter" idx="10"/>
          </p:nvPr>
        </p:nvSpPr>
        <p:spPr/>
        <p:txBody>
          <a:bodyPr/>
          <a:lstStyle/>
          <a:p>
            <a:fld id="{9C596ED1-CDE2-4FC3-90B6-F29AC47BAF5A}" type="slidenum">
              <a:rPr kumimoji="1" lang="ja-JP" altLang="en-US" smtClean="0"/>
              <a:t>76</a:t>
            </a:fld>
            <a:endParaRPr kumimoji="1" lang="ja-JP" altLang="en-US"/>
          </a:p>
        </p:txBody>
      </p:sp>
    </p:spTree>
    <p:extLst>
      <p:ext uri="{BB962C8B-B14F-4D97-AF65-F5344CB8AC3E}">
        <p14:creationId xmlns:p14="http://schemas.microsoft.com/office/powerpoint/2010/main" val="1413755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ところが授業として全員に行う心理予防教育あるいは心の健康増進プログラムはユニバーサルプログラムと呼びます）はその効果を示すのがとても難しいのです、</a:t>
            </a:r>
            <a:endParaRPr kumimoji="1" lang="en-US" altLang="ja-JP" dirty="0"/>
          </a:p>
          <a:p>
            <a:r>
              <a:rPr kumimoji="1" lang="ja-JP" altLang="en-US" dirty="0"/>
              <a:t>（私は）今回ご紹介する</a:t>
            </a:r>
            <a:r>
              <a:rPr kumimoji="1" lang="en-US" altLang="ja-JP" dirty="0"/>
              <a:t>OKS</a:t>
            </a:r>
            <a:r>
              <a:rPr kumimoji="1" lang="ja-JP" altLang="en-US" dirty="0"/>
              <a:t>プログラムの効果検証を何とかやり遂げ効果を証明することができました。</a:t>
            </a:r>
            <a:endParaRPr kumimoji="1" lang="en-US" altLang="ja-JP" dirty="0"/>
          </a:p>
          <a:p>
            <a:r>
              <a:rPr kumimoji="1" lang="ja-JP" altLang="en-US" dirty="0"/>
              <a:t>手続きをしっかり行っていかないと論文として認められません。</a:t>
            </a:r>
            <a:endParaRPr kumimoji="1" lang="en-US" altLang="ja-JP"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7</a:t>
            </a:fld>
            <a:endParaRPr kumimoji="1" lang="ja-JP" altLang="en-US"/>
          </a:p>
        </p:txBody>
      </p:sp>
    </p:spTree>
    <p:extLst>
      <p:ext uri="{BB962C8B-B14F-4D97-AF65-F5344CB8AC3E}">
        <p14:creationId xmlns:p14="http://schemas.microsoft.com/office/powerpoint/2010/main" val="35286889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自尊感情の海外比較について</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77</a:t>
            </a:fld>
            <a:endParaRPr kumimoji="1" lang="ja-JP" altLang="en-US"/>
          </a:p>
        </p:txBody>
      </p:sp>
    </p:spTree>
    <p:extLst>
      <p:ext uri="{BB962C8B-B14F-4D97-AF65-F5344CB8AC3E}">
        <p14:creationId xmlns:p14="http://schemas.microsoft.com/office/powerpoint/2010/main" val="21800661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国際比較の論文</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78</a:t>
            </a:fld>
            <a:endParaRPr kumimoji="1" lang="ja-JP" altLang="en-US"/>
          </a:p>
        </p:txBody>
      </p:sp>
    </p:spTree>
    <p:extLst>
      <p:ext uri="{BB962C8B-B14F-4D97-AF65-F5344CB8AC3E}">
        <p14:creationId xmlns:p14="http://schemas.microsoft.com/office/powerpoint/2010/main" val="38549571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OKS</a:t>
            </a:r>
            <a:r>
              <a:rPr kumimoji="1" lang="ja-JP" altLang="en-US" dirty="0"/>
              <a:t>プログラムの効果　宣伝ビラ</a:t>
            </a:r>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79</a:t>
            </a:fld>
            <a:endParaRPr kumimoji="1" lang="ja-JP" altLang="en-US"/>
          </a:p>
        </p:txBody>
      </p:sp>
    </p:spTree>
    <p:extLst>
      <p:ext uri="{BB962C8B-B14F-4D97-AF65-F5344CB8AC3E}">
        <p14:creationId xmlns:p14="http://schemas.microsoft.com/office/powerpoint/2010/main" val="15529246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虐待によって心に傷を受けることは知られてきましたが脳の機能自体が損傷を受けてしまうことがこのような脳画像の解析で明らかになってきています。</a:t>
            </a:r>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80</a:t>
            </a:fld>
            <a:endParaRPr kumimoji="1" lang="ja-JP" altLang="en-US"/>
          </a:p>
        </p:txBody>
      </p:sp>
    </p:spTree>
    <p:extLst>
      <p:ext uri="{BB962C8B-B14F-4D97-AF65-F5344CB8AC3E}">
        <p14:creationId xmlns:p14="http://schemas.microsoft.com/office/powerpoint/2010/main" val="36284013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別の脳画像と友田先生</a:t>
            </a:r>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81</a:t>
            </a:fld>
            <a:endParaRPr kumimoji="1" lang="ja-JP" altLang="en-US"/>
          </a:p>
        </p:txBody>
      </p:sp>
    </p:spTree>
    <p:extLst>
      <p:ext uri="{BB962C8B-B14F-4D97-AF65-F5344CB8AC3E}">
        <p14:creationId xmlns:p14="http://schemas.microsoft.com/office/powerpoint/2010/main" val="5470022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虐待の種類によって影響を受ける脳の部位も明らかになっています。</a:t>
            </a:r>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82</a:t>
            </a:fld>
            <a:endParaRPr kumimoji="1" lang="ja-JP" altLang="en-US"/>
          </a:p>
        </p:txBody>
      </p:sp>
    </p:spTree>
    <p:extLst>
      <p:ext uri="{BB962C8B-B14F-4D97-AF65-F5344CB8AC3E}">
        <p14:creationId xmlns:p14="http://schemas.microsoft.com/office/powerpoint/2010/main" val="3877015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lang="ja-JP" altLang="en-US" sz="1300" dirty="0"/>
              <a:t>今日発表させていただく</a:t>
            </a:r>
            <a:r>
              <a:rPr lang="en-US" altLang="ja-JP" sz="1300" dirty="0"/>
              <a:t>OKS</a:t>
            </a:r>
            <a:r>
              <a:rPr lang="ja-JP" altLang="en-US" sz="1300" dirty="0"/>
              <a:t>を研究させていただいたのが</a:t>
            </a:r>
            <a:endParaRPr lang="ja-JP" altLang="en-US" b="0" dirty="0">
              <a:effectLst/>
            </a:endParaRPr>
          </a:p>
          <a:p>
            <a:pPr rtl="0"/>
            <a:r>
              <a:rPr lang="ja-JP" altLang="en-US" sz="1300" dirty="0"/>
              <a:t>その文理融合を目指して創立された連合小児発達学研究科という大学院でした。</a:t>
            </a:r>
            <a:endParaRPr lang="ja-JP" altLang="en-US" b="0" dirty="0">
              <a:effectLst/>
            </a:endParaRPr>
          </a:p>
          <a:p>
            <a:pPr rtl="0"/>
            <a:r>
              <a:rPr lang="ja-JP" altLang="en-US" sz="1300" dirty="0"/>
              <a:t>　大阪大学を中心に作られたこの</a:t>
            </a:r>
            <a:r>
              <a:rPr lang="en-US" altLang="ja-JP" sz="1300" dirty="0"/>
              <a:t>5</a:t>
            </a:r>
            <a:r>
              <a:rPr lang="ja-JP" altLang="en-US" sz="1300" dirty="0"/>
              <a:t>大学からなる大学院は、私が修士までに勉強してきた文系の心理学の枠を超えて非常に好奇心を刺激される場でありました。</a:t>
            </a:r>
            <a:endParaRPr lang="ja-JP" altLang="en-US" b="0" dirty="0">
              <a:effectLst/>
            </a:endParaRPr>
          </a:p>
          <a:p>
            <a:pPr rtl="0"/>
            <a:r>
              <a:rPr lang="ja-JP" altLang="en-US" sz="1300" dirty="0"/>
              <a:t>例えば、</a:t>
            </a:r>
            <a:r>
              <a:rPr lang="en-US" altLang="ja-JP" sz="1300" dirty="0"/>
              <a:t>ES</a:t>
            </a:r>
            <a:r>
              <a:rPr lang="ja-JP" altLang="en-US" sz="1300" dirty="0"/>
              <a:t>細胞をつくったり、ネズミに放射性物質を注入して脳の中の物質の変化を分析するためにすりつぶす実習とか放射性同位元素の取り扱いとか、びっくりするようなことを経験させていただきました。各大学の得意分野を最先端の研究者から学べるのはとても良い経験でした。</a:t>
            </a:r>
            <a:endParaRPr lang="ja-JP" altLang="en-US" b="0" dirty="0">
              <a:effectLst/>
            </a:endParaRPr>
          </a:p>
          <a:p>
            <a:pPr rtl="0"/>
            <a:r>
              <a:rPr lang="ja-JP" altLang="en-US" sz="1300" dirty="0"/>
              <a:t>　心理療法がどの様に脳・ホルモン分泌・神経伝達物質に変化を与えていくかということも研究され始めました。</a:t>
            </a:r>
            <a:endParaRPr lang="ja-JP" altLang="en-US" b="0" dirty="0">
              <a:effectLst/>
            </a:endParaRPr>
          </a:p>
          <a:p>
            <a:pPr rtl="0"/>
            <a:r>
              <a:rPr lang="ja-JP" altLang="en-US" sz="1300" dirty="0"/>
              <a:t>＜＜＜私の専門分野ではありませんが、この間、遺伝子操作の最新技術に関する講演でコンピューター上で組み立てた遺伝子情報をそのまま細胞の中に埋め込む技術がもうあると伺いました。</a:t>
            </a:r>
            <a:endParaRPr lang="ja-JP" altLang="en-US" b="0" dirty="0">
              <a:effectLst/>
            </a:endParaRPr>
          </a:p>
          <a:p>
            <a:pPr rtl="0"/>
            <a:r>
              <a:rPr lang="ja-JP" altLang="en-US" sz="1300" dirty="0"/>
              <a:t>神の領域に踏み込み始めた高度な技術を</a:t>
            </a:r>
            <a:r>
              <a:rPr lang="en-US" altLang="ja-JP" sz="1300" dirty="0"/>
              <a:t>MOT </a:t>
            </a:r>
            <a:r>
              <a:rPr lang="ja-JP" altLang="en-US" sz="1300" dirty="0"/>
              <a:t>という</a:t>
            </a:r>
            <a:r>
              <a:rPr lang="en-US" altLang="ja-JP" sz="1300" dirty="0"/>
              <a:t>Management of Technology</a:t>
            </a:r>
            <a:r>
              <a:rPr lang="ja-JP" altLang="en-US" sz="1300" dirty="0"/>
              <a:t>の科学倫理の観点からしっかりシビリアンコントロールしていかないといけない時代になったのだと強く感じました。＞＞＞</a:t>
            </a:r>
            <a:endParaRPr lang="ja-JP" altLang="en-US" b="0" dirty="0">
              <a:effectLst/>
            </a:endParaRPr>
          </a:p>
          <a:p>
            <a:br>
              <a:rPr lang="ja-JP" altLang="en-US" dirty="0"/>
            </a:br>
            <a:endParaRPr kumimoji="1" lang="ja-JP" altLang="en-US"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83</a:t>
            </a:fld>
            <a:endParaRPr kumimoji="1" lang="ja-JP" altLang="en-US"/>
          </a:p>
        </p:txBody>
      </p:sp>
    </p:spTree>
    <p:extLst>
      <p:ext uri="{BB962C8B-B14F-4D97-AF65-F5344CB8AC3E}">
        <p14:creationId xmlns:p14="http://schemas.microsoft.com/office/powerpoint/2010/main" val="2689950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kumimoji="1" lang="ja-JP" altLang="en-US" sz="1400" dirty="0"/>
              <a:t>取り組むべき学校における喫緊の課題　としまして　</a:t>
            </a:r>
            <a:r>
              <a:rPr lang="ja-JP" altLang="en-US" sz="1300" dirty="0"/>
              <a:t>こうした事象が悪化の一途をたどっているという報告がよくされます。</a:t>
            </a:r>
            <a:endParaRPr kumimoji="1" lang="ja-JP" altLang="en-US" dirty="0"/>
          </a:p>
        </p:txBody>
      </p:sp>
      <p:sp>
        <p:nvSpPr>
          <p:cNvPr id="4" name="スライド番号プレースホルダー 3"/>
          <p:cNvSpPr>
            <a:spLocks noGrp="1"/>
          </p:cNvSpPr>
          <p:nvPr>
            <p:ph type="sldNum" sz="quarter" idx="5"/>
          </p:nvPr>
        </p:nvSpPr>
        <p:spPr/>
        <p:txBody>
          <a:bodyPr/>
          <a:lstStyle/>
          <a:p>
            <a:fld id="{CA1EB837-3A8E-4ADF-AF85-BDEE13734A06}" type="slidenum">
              <a:rPr kumimoji="1" lang="ja-JP" altLang="en-US" smtClean="0"/>
              <a:t>8</a:t>
            </a:fld>
            <a:endParaRPr kumimoji="1" lang="ja-JP" altLang="en-US"/>
          </a:p>
        </p:txBody>
      </p:sp>
    </p:spTree>
    <p:extLst>
      <p:ext uri="{BB962C8B-B14F-4D97-AF65-F5344CB8AC3E}">
        <p14:creationId xmlns:p14="http://schemas.microsoft.com/office/powerpoint/2010/main" val="3821294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p:cNvSpPr>
            <a:spLocks noGrp="1"/>
          </p:cNvSpPr>
          <p:nvPr>
            <p:ph type="body" idx="1"/>
          </p:nvPr>
        </p:nvSpPr>
        <p:spPr/>
        <p:txBody>
          <a:bodyPr/>
          <a:lstStyle/>
          <a:p>
            <a:pPr rtl="0"/>
            <a:r>
              <a:rPr lang="ja-JP" altLang="en-US" sz="1300" dirty="0"/>
              <a:t>この数字は</a:t>
            </a:r>
            <a:r>
              <a:rPr lang="en-US" altLang="ja-JP" sz="1300" dirty="0"/>
              <a:t>2</a:t>
            </a:r>
            <a:r>
              <a:rPr lang="ja-JP" altLang="en-US" sz="1300" dirty="0"/>
              <a:t>年前のものです。コロナ禍の起きる前。</a:t>
            </a:r>
            <a:endParaRPr lang="en-US" altLang="ja-JP" sz="1400" dirty="0">
              <a:latin typeface="Meiryo UI" pitchFamily="50" charset="-128"/>
              <a:ea typeface="Meiryo UI" pitchFamily="50" charset="-128"/>
              <a:cs typeface="Meiryo UI" pitchFamily="50" charset="-128"/>
            </a:endParaRPr>
          </a:p>
        </p:txBody>
      </p:sp>
      <p:sp>
        <p:nvSpPr>
          <p:cNvPr id="6349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orbel" panose="020B0503020204020204" pitchFamily="34" charset="0"/>
                <a:ea typeface="HGｺﾞｼｯｸM" panose="020B0609000000000000" pitchFamily="49" charset="-128"/>
              </a:defRPr>
            </a:lvl1pPr>
            <a:lvl2pPr marL="804763" indent="-309524">
              <a:defRPr kumimoji="1">
                <a:solidFill>
                  <a:schemeClr val="tx1"/>
                </a:solidFill>
                <a:latin typeface="Corbel" panose="020B0503020204020204" pitchFamily="34" charset="0"/>
                <a:ea typeface="HGｺﾞｼｯｸM" panose="020B0609000000000000" pitchFamily="49" charset="-128"/>
              </a:defRPr>
            </a:lvl2pPr>
            <a:lvl3pPr marL="1238098" indent="-247620">
              <a:defRPr kumimoji="1">
                <a:solidFill>
                  <a:schemeClr val="tx1"/>
                </a:solidFill>
                <a:latin typeface="Corbel" panose="020B0503020204020204" pitchFamily="34" charset="0"/>
                <a:ea typeface="HGｺﾞｼｯｸM" panose="020B0609000000000000" pitchFamily="49" charset="-128"/>
              </a:defRPr>
            </a:lvl3pPr>
            <a:lvl4pPr marL="1733337" indent="-247620">
              <a:defRPr kumimoji="1">
                <a:solidFill>
                  <a:schemeClr val="tx1"/>
                </a:solidFill>
                <a:latin typeface="Corbel" panose="020B0503020204020204" pitchFamily="34" charset="0"/>
                <a:ea typeface="HGｺﾞｼｯｸM" panose="020B0609000000000000" pitchFamily="49" charset="-128"/>
              </a:defRPr>
            </a:lvl4pPr>
            <a:lvl5pPr marL="2228576" indent="-247620">
              <a:defRPr kumimoji="1">
                <a:solidFill>
                  <a:schemeClr val="tx1"/>
                </a:solidFill>
                <a:latin typeface="Corbel" panose="020B0503020204020204" pitchFamily="34" charset="0"/>
                <a:ea typeface="HGｺﾞｼｯｸM" panose="020B0609000000000000" pitchFamily="49" charset="-128"/>
              </a:defRPr>
            </a:lvl5pPr>
            <a:lvl6pPr marL="2723815" indent="-24762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6pPr>
            <a:lvl7pPr marL="3219054" indent="-24762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7pPr>
            <a:lvl8pPr marL="3714293" indent="-24762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8pPr>
            <a:lvl9pPr marL="4209532" indent="-24762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9pPr>
          </a:lstStyle>
          <a:p>
            <a:fld id="{327AE3A8-B789-4B81-ACB1-724952F09F46}" type="slidenum">
              <a:rPr lang="ja-JP" altLang="en-US">
                <a:latin typeface="Calibri" panose="020F0502020204030204" pitchFamily="34" charset="0"/>
                <a:ea typeface="ＭＳ Ｐゴシック" panose="020B0600070205080204" pitchFamily="50" charset="-128"/>
              </a:rPr>
              <a:pPr/>
              <a:t>9</a:t>
            </a:fld>
            <a:endParaRPr lang="ja-JP" altLang="en-US">
              <a:latin typeface="Calibri" panose="020F05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42684759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394751-9F11-4DC8-8BA0-077F11DD3589}"/>
              </a:ext>
            </a:extLst>
          </p:cNvPr>
          <p:cNvSpPr>
            <a:spLocks noGrp="1"/>
          </p:cNvSpPr>
          <p:nvPr>
            <p:ph type="ctrTitle"/>
          </p:nvPr>
        </p:nvSpPr>
        <p:spPr>
          <a:xfrm>
            <a:off x="1238250" y="1122363"/>
            <a:ext cx="7429500" cy="2387600"/>
          </a:xfrm>
        </p:spPr>
        <p:txBody>
          <a:bodyPr anchor="b"/>
          <a:lstStyle>
            <a:lvl1pPr algn="ctr">
              <a:defRPr sz="4875">
                <a:latin typeface="メイリオ" panose="020B0604030504040204" pitchFamily="50" charset="-128"/>
                <a:ea typeface="メイリオ" panose="020B0604030504040204" pitchFamily="50" charset="-128"/>
              </a:defRPr>
            </a:lvl1pPr>
          </a:lstStyle>
          <a:p>
            <a:r>
              <a:rPr kumimoji="1" lang="ja-JP" altLang="en-US" dirty="0"/>
              <a:t>マスター タイトルの書式設定</a:t>
            </a:r>
          </a:p>
        </p:txBody>
      </p:sp>
      <p:sp>
        <p:nvSpPr>
          <p:cNvPr id="3" name="字幕 2">
            <a:extLst>
              <a:ext uri="{FF2B5EF4-FFF2-40B4-BE49-F238E27FC236}">
                <a16:creationId xmlns:a16="http://schemas.microsoft.com/office/drawing/2014/main" id="{CD8E7EFD-5FE9-4585-9BEE-2DC301B60608}"/>
              </a:ext>
            </a:extLst>
          </p:cNvPr>
          <p:cNvSpPr>
            <a:spLocks noGrp="1"/>
          </p:cNvSpPr>
          <p:nvPr>
            <p:ph type="subTitle" idx="1"/>
          </p:nvPr>
        </p:nvSpPr>
        <p:spPr>
          <a:xfrm>
            <a:off x="1238250" y="3602038"/>
            <a:ext cx="7429500" cy="1655762"/>
          </a:xfrm>
        </p:spPr>
        <p:txBody>
          <a:bodyPr/>
          <a:lstStyle>
            <a:lvl1pPr marL="0" indent="0" algn="ctr">
              <a:buNone/>
              <a:defRPr sz="1950">
                <a:latin typeface="メイリオ" panose="020B0604030504040204" pitchFamily="50" charset="-128"/>
                <a:ea typeface="メイリオ" panose="020B0604030504040204" pitchFamily="50" charset="-128"/>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kumimoji="1" lang="ja-JP" altLang="en-US" dirty="0"/>
              <a:t>マスター サブタイトルの書式設定</a:t>
            </a:r>
          </a:p>
        </p:txBody>
      </p:sp>
      <p:sp>
        <p:nvSpPr>
          <p:cNvPr id="4" name="日付プレースホルダー 3">
            <a:extLst>
              <a:ext uri="{FF2B5EF4-FFF2-40B4-BE49-F238E27FC236}">
                <a16:creationId xmlns:a16="http://schemas.microsoft.com/office/drawing/2014/main" id="{A00CCE78-87E6-4ED0-B0BB-757BC82BCE5C}"/>
              </a:ext>
            </a:extLst>
          </p:cNvPr>
          <p:cNvSpPr>
            <a:spLocks noGrp="1"/>
          </p:cNvSpPr>
          <p:nvPr>
            <p:ph type="dt" sz="half" idx="10"/>
          </p:nvPr>
        </p:nvSpPr>
        <p:spPr/>
        <p:txBody>
          <a:bodyPr/>
          <a:lstStyle/>
          <a:p>
            <a:fld id="{93776317-92B5-4598-A780-BED3B9C5D1A3}" type="datetime1">
              <a:rPr kumimoji="1" lang="ja-JP" altLang="en-US" smtClean="0"/>
              <a:t>2023/1/17</a:t>
            </a:fld>
            <a:endParaRPr kumimoji="1" lang="ja-JP" altLang="en-US"/>
          </a:p>
        </p:txBody>
      </p:sp>
      <p:sp>
        <p:nvSpPr>
          <p:cNvPr id="5" name="フッター プレースホルダー 4">
            <a:extLst>
              <a:ext uri="{FF2B5EF4-FFF2-40B4-BE49-F238E27FC236}">
                <a16:creationId xmlns:a16="http://schemas.microsoft.com/office/drawing/2014/main" id="{7F7E3ECF-7258-4727-9E17-1495D2156BB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9919519-E25E-4EE1-98D3-3E68DA03F03A}"/>
              </a:ext>
            </a:extLst>
          </p:cNvPr>
          <p:cNvSpPr>
            <a:spLocks noGrp="1"/>
          </p:cNvSpPr>
          <p:nvPr>
            <p:ph type="sldNum" sz="quarter" idx="12"/>
          </p:nvPr>
        </p:nvSpPr>
        <p:spPr>
          <a:xfrm>
            <a:off x="7553325" y="0"/>
            <a:ext cx="2228850" cy="365125"/>
          </a:xfrm>
        </p:spPr>
        <p:txBody>
          <a:bodyPr/>
          <a:lstStyle/>
          <a:p>
            <a:fld id="{F03C4F6A-02F4-4E90-8DAE-1654D6B49D85}" type="slidenum">
              <a:rPr kumimoji="1" lang="ja-JP" altLang="en-US" smtClean="0"/>
              <a:t>‹#›</a:t>
            </a:fld>
            <a:endParaRPr kumimoji="1" lang="ja-JP" altLang="en-US"/>
          </a:p>
        </p:txBody>
      </p:sp>
      <p:pic>
        <p:nvPicPr>
          <p:cNvPr id="7" name="図 6">
            <a:extLst>
              <a:ext uri="{FF2B5EF4-FFF2-40B4-BE49-F238E27FC236}">
                <a16:creationId xmlns:a16="http://schemas.microsoft.com/office/drawing/2014/main" id="{78B6A3C8-1A79-4989-85CA-E86F155008DC}"/>
              </a:ext>
            </a:extLst>
          </p:cNvPr>
          <p:cNvPicPr>
            <a:picLocks noChangeAspect="1"/>
          </p:cNvPicPr>
          <p:nvPr userDrawn="1"/>
        </p:nvPicPr>
        <p:blipFill rotWithShape="1">
          <a:blip r:embed="rId2"/>
          <a:srcRect t="95200"/>
          <a:stretch/>
        </p:blipFill>
        <p:spPr>
          <a:xfrm>
            <a:off x="343806" y="3532910"/>
            <a:ext cx="9218388" cy="55309"/>
          </a:xfrm>
          <a:prstGeom prst="rect">
            <a:avLst/>
          </a:prstGeom>
        </p:spPr>
      </p:pic>
    </p:spTree>
    <p:extLst>
      <p:ext uri="{BB962C8B-B14F-4D97-AF65-F5344CB8AC3E}">
        <p14:creationId xmlns:p14="http://schemas.microsoft.com/office/powerpoint/2010/main" val="2695846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9D62C0-D274-4D85-810F-B25BE9E00528}"/>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09A010E-C4A0-4F73-B6C0-7C3F8B9F9AC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7182AC0-F7D7-4A70-BA64-F486454238ED}"/>
              </a:ext>
            </a:extLst>
          </p:cNvPr>
          <p:cNvSpPr>
            <a:spLocks noGrp="1"/>
          </p:cNvSpPr>
          <p:nvPr>
            <p:ph type="dt" sz="half" idx="10"/>
          </p:nvPr>
        </p:nvSpPr>
        <p:spPr/>
        <p:txBody>
          <a:bodyPr/>
          <a:lstStyle/>
          <a:p>
            <a:fld id="{232AD5C6-3130-4F6B-B43C-480736956261}" type="datetime1">
              <a:rPr kumimoji="1" lang="ja-JP" altLang="en-US" smtClean="0"/>
              <a:t>2023/1/17</a:t>
            </a:fld>
            <a:endParaRPr kumimoji="1" lang="ja-JP" altLang="en-US"/>
          </a:p>
        </p:txBody>
      </p:sp>
      <p:sp>
        <p:nvSpPr>
          <p:cNvPr id="5" name="フッター プレースホルダー 4">
            <a:extLst>
              <a:ext uri="{FF2B5EF4-FFF2-40B4-BE49-F238E27FC236}">
                <a16:creationId xmlns:a16="http://schemas.microsoft.com/office/drawing/2014/main" id="{B87D8596-B326-4D43-B63B-74F14111040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0415F2A-98DD-4F59-B175-2B89FD5FB3EF}"/>
              </a:ext>
            </a:extLst>
          </p:cNvPr>
          <p:cNvSpPr>
            <a:spLocks noGrp="1"/>
          </p:cNvSpPr>
          <p:nvPr>
            <p:ph type="sldNum" sz="quarter" idx="12"/>
          </p:nvPr>
        </p:nvSpPr>
        <p:spPr/>
        <p:txBody>
          <a:bodyPr/>
          <a:lstStyle/>
          <a:p>
            <a:fld id="{F03C4F6A-02F4-4E90-8DAE-1654D6B49D85}" type="slidenum">
              <a:rPr kumimoji="1" lang="ja-JP" altLang="en-US" smtClean="0"/>
              <a:t>‹#›</a:t>
            </a:fld>
            <a:endParaRPr kumimoji="1" lang="ja-JP" altLang="en-US"/>
          </a:p>
        </p:txBody>
      </p:sp>
    </p:spTree>
    <p:extLst>
      <p:ext uri="{BB962C8B-B14F-4D97-AF65-F5344CB8AC3E}">
        <p14:creationId xmlns:p14="http://schemas.microsoft.com/office/powerpoint/2010/main" val="3583925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0DB76BF-4D00-43D1-8E94-3641C55FCBB6}"/>
              </a:ext>
            </a:extLst>
          </p:cNvPr>
          <p:cNvSpPr>
            <a:spLocks noGrp="1"/>
          </p:cNvSpPr>
          <p:nvPr>
            <p:ph type="title" orient="vert"/>
          </p:nvPr>
        </p:nvSpPr>
        <p:spPr>
          <a:xfrm>
            <a:off x="7088981" y="365125"/>
            <a:ext cx="2135981"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459FD89-1798-4E14-887C-99F589371D30}"/>
              </a:ext>
            </a:extLst>
          </p:cNvPr>
          <p:cNvSpPr>
            <a:spLocks noGrp="1"/>
          </p:cNvSpPr>
          <p:nvPr>
            <p:ph type="body" orient="vert" idx="1"/>
          </p:nvPr>
        </p:nvSpPr>
        <p:spPr>
          <a:xfrm>
            <a:off x="681037" y="365125"/>
            <a:ext cx="6284119"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0B7A686-EE58-42CB-A6A9-5FF35E4A3BFB}"/>
              </a:ext>
            </a:extLst>
          </p:cNvPr>
          <p:cNvSpPr>
            <a:spLocks noGrp="1"/>
          </p:cNvSpPr>
          <p:nvPr>
            <p:ph type="dt" sz="half" idx="10"/>
          </p:nvPr>
        </p:nvSpPr>
        <p:spPr/>
        <p:txBody>
          <a:bodyPr/>
          <a:lstStyle/>
          <a:p>
            <a:fld id="{1D6BAE9E-3A7E-4C74-B51C-A950EA0EA85D}" type="datetime1">
              <a:rPr kumimoji="1" lang="ja-JP" altLang="en-US" smtClean="0"/>
              <a:t>2023/1/17</a:t>
            </a:fld>
            <a:endParaRPr kumimoji="1" lang="ja-JP" altLang="en-US"/>
          </a:p>
        </p:txBody>
      </p:sp>
      <p:sp>
        <p:nvSpPr>
          <p:cNvPr id="5" name="フッター プレースホルダー 4">
            <a:extLst>
              <a:ext uri="{FF2B5EF4-FFF2-40B4-BE49-F238E27FC236}">
                <a16:creationId xmlns:a16="http://schemas.microsoft.com/office/drawing/2014/main" id="{2D689465-4521-4D7F-8A8A-35840E3A848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1912368-6D28-4576-8DBD-51ECD6D73E13}"/>
              </a:ext>
            </a:extLst>
          </p:cNvPr>
          <p:cNvSpPr>
            <a:spLocks noGrp="1"/>
          </p:cNvSpPr>
          <p:nvPr>
            <p:ph type="sldNum" sz="quarter" idx="12"/>
          </p:nvPr>
        </p:nvSpPr>
        <p:spPr/>
        <p:txBody>
          <a:bodyPr/>
          <a:lstStyle/>
          <a:p>
            <a:fld id="{F03C4F6A-02F4-4E90-8DAE-1654D6B49D85}" type="slidenum">
              <a:rPr kumimoji="1" lang="ja-JP" altLang="en-US" smtClean="0"/>
              <a:t>‹#›</a:t>
            </a:fld>
            <a:endParaRPr kumimoji="1" lang="ja-JP" altLang="en-US"/>
          </a:p>
        </p:txBody>
      </p:sp>
    </p:spTree>
    <p:extLst>
      <p:ext uri="{BB962C8B-B14F-4D97-AF65-F5344CB8AC3E}">
        <p14:creationId xmlns:p14="http://schemas.microsoft.com/office/powerpoint/2010/main" val="1856940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250" y="1122363"/>
            <a:ext cx="7429500" cy="2387600"/>
          </a:xfrm>
        </p:spPr>
        <p:txBody>
          <a:bodyPr anchor="b"/>
          <a:lstStyle>
            <a:lvl1pPr algn="ctr">
              <a:defRPr sz="4875"/>
            </a:lvl1pPr>
          </a:lstStyle>
          <a:p>
            <a:r>
              <a:rPr kumimoji="1" lang="ja-JP" altLang="en-US"/>
              <a:t>マスター タイトルの書式設定</a:t>
            </a:r>
          </a:p>
        </p:txBody>
      </p:sp>
      <p:sp>
        <p:nvSpPr>
          <p:cNvPr id="3" name="サブタイトル 2"/>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27A3862-C7B4-4346-80C6-7F97CE4C149B}" type="datetime1">
              <a:rPr lang="ja-JP" altLang="en-US" smtClean="0">
                <a:solidFill>
                  <a:prstClr val="white">
                    <a:tint val="75000"/>
                    <a:alpha val="60000"/>
                  </a:prstClr>
                </a:solidFill>
              </a:rPr>
              <a:t>2023/1/17</a:t>
            </a:fld>
            <a:endParaRPr lang="ja-JP" altLang="en-US">
              <a:solidFill>
                <a:prstClr val="white">
                  <a:tint val="75000"/>
                  <a:alpha val="60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white">
                  <a:tint val="75000"/>
                  <a:alpha val="60000"/>
                </a:prstClr>
              </a:solidFill>
            </a:endParaRPr>
          </a:p>
        </p:txBody>
      </p:sp>
      <p:sp>
        <p:nvSpPr>
          <p:cNvPr id="6" name="スライド番号プレースホルダー 5"/>
          <p:cNvSpPr>
            <a:spLocks noGrp="1"/>
          </p:cNvSpPr>
          <p:nvPr>
            <p:ph type="sldNum" sz="quarter" idx="12"/>
          </p:nvPr>
        </p:nvSpPr>
        <p:spPr/>
        <p:txBody>
          <a:bodyPr/>
          <a:lstStyle/>
          <a:p>
            <a:fld id="{D525C4FC-5BE9-4CCD-A454-65A602CEA458}"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528843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8B9DAAC-A608-4EE2-9DE2-32E787FE545D}" type="datetime1">
              <a:rPr lang="ja-JP" altLang="en-US" smtClean="0">
                <a:solidFill>
                  <a:prstClr val="white">
                    <a:tint val="75000"/>
                    <a:alpha val="60000"/>
                  </a:prstClr>
                </a:solidFill>
              </a:rPr>
              <a:t>2023/1/17</a:t>
            </a:fld>
            <a:endParaRPr lang="ja-JP" altLang="en-US">
              <a:solidFill>
                <a:prstClr val="white">
                  <a:tint val="75000"/>
                  <a:alpha val="60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white">
                  <a:tint val="75000"/>
                  <a:alpha val="60000"/>
                </a:prstClr>
              </a:solidFill>
            </a:endParaRPr>
          </a:p>
        </p:txBody>
      </p:sp>
      <p:sp>
        <p:nvSpPr>
          <p:cNvPr id="6" name="スライド番号プレースホルダー 5"/>
          <p:cNvSpPr>
            <a:spLocks noGrp="1"/>
          </p:cNvSpPr>
          <p:nvPr>
            <p:ph type="sldNum" sz="quarter" idx="12"/>
          </p:nvPr>
        </p:nvSpPr>
        <p:spPr/>
        <p:txBody>
          <a:bodyPr/>
          <a:lstStyle/>
          <a:p>
            <a:fld id="{D525C4FC-5BE9-4CCD-A454-65A602CEA458}"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1315737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5878" y="1709739"/>
            <a:ext cx="8543925" cy="2852737"/>
          </a:xfrm>
        </p:spPr>
        <p:txBody>
          <a:bodyPr anchor="b"/>
          <a:lstStyle>
            <a:lvl1pPr>
              <a:defRPr sz="4875"/>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75878" y="4589464"/>
            <a:ext cx="8543925"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604B45C-6AA1-4A31-9651-9BD6FB726B61}" type="datetime1">
              <a:rPr lang="ja-JP" altLang="en-US" smtClean="0">
                <a:solidFill>
                  <a:prstClr val="white">
                    <a:tint val="75000"/>
                    <a:alpha val="60000"/>
                  </a:prstClr>
                </a:solidFill>
              </a:rPr>
              <a:t>2023/1/17</a:t>
            </a:fld>
            <a:endParaRPr lang="ja-JP" altLang="en-US">
              <a:solidFill>
                <a:prstClr val="white">
                  <a:tint val="75000"/>
                  <a:alpha val="60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white">
                  <a:tint val="75000"/>
                  <a:alpha val="60000"/>
                </a:prstClr>
              </a:solidFill>
            </a:endParaRPr>
          </a:p>
        </p:txBody>
      </p:sp>
      <p:sp>
        <p:nvSpPr>
          <p:cNvPr id="6" name="スライド番号プレースホルダー 5"/>
          <p:cNvSpPr>
            <a:spLocks noGrp="1"/>
          </p:cNvSpPr>
          <p:nvPr>
            <p:ph type="sldNum" sz="quarter" idx="12"/>
          </p:nvPr>
        </p:nvSpPr>
        <p:spPr/>
        <p:txBody>
          <a:bodyPr/>
          <a:lstStyle/>
          <a:p>
            <a:fld id="{D525C4FC-5BE9-4CCD-A454-65A602CEA458}"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4029539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81038"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14913"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B22C9D2A-FBC9-4DD5-A226-577BC35D9EC1}" type="datetime1">
              <a:rPr lang="ja-JP" altLang="en-US" smtClean="0">
                <a:solidFill>
                  <a:prstClr val="white">
                    <a:tint val="75000"/>
                    <a:alpha val="60000"/>
                  </a:prstClr>
                </a:solidFill>
              </a:rPr>
              <a:t>2023/1/17</a:t>
            </a:fld>
            <a:endParaRPr lang="ja-JP" altLang="en-US">
              <a:solidFill>
                <a:prstClr val="white">
                  <a:tint val="75000"/>
                  <a:alpha val="60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white">
                  <a:tint val="75000"/>
                  <a:alpha val="60000"/>
                </a:prstClr>
              </a:solidFill>
            </a:endParaRPr>
          </a:p>
        </p:txBody>
      </p:sp>
      <p:sp>
        <p:nvSpPr>
          <p:cNvPr id="7" name="スライド番号プレースホルダー 6"/>
          <p:cNvSpPr>
            <a:spLocks noGrp="1"/>
          </p:cNvSpPr>
          <p:nvPr>
            <p:ph type="sldNum" sz="quarter" idx="12"/>
          </p:nvPr>
        </p:nvSpPr>
        <p:spPr/>
        <p:txBody>
          <a:bodyPr/>
          <a:lstStyle/>
          <a:p>
            <a:fld id="{D525C4FC-5BE9-4CCD-A454-65A602CEA458}"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4070103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365126"/>
            <a:ext cx="8543925"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2328" y="1681163"/>
            <a:ext cx="4190702"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82328" y="2505075"/>
            <a:ext cx="4190702"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14913" y="1681163"/>
            <a:ext cx="4211340"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14913" y="2505075"/>
            <a:ext cx="4211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4AB3C08-8EFB-4A20-845C-8F44523EF844}" type="datetime1">
              <a:rPr lang="ja-JP" altLang="en-US" smtClean="0">
                <a:solidFill>
                  <a:prstClr val="white">
                    <a:tint val="75000"/>
                    <a:alpha val="60000"/>
                  </a:prstClr>
                </a:solidFill>
              </a:rPr>
              <a:t>2023/1/17</a:t>
            </a:fld>
            <a:endParaRPr lang="ja-JP" altLang="en-US">
              <a:solidFill>
                <a:prstClr val="white">
                  <a:tint val="75000"/>
                  <a:alpha val="60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white">
                  <a:tint val="75000"/>
                  <a:alpha val="60000"/>
                </a:prstClr>
              </a:solidFill>
            </a:endParaRPr>
          </a:p>
        </p:txBody>
      </p:sp>
      <p:sp>
        <p:nvSpPr>
          <p:cNvPr id="9" name="スライド番号プレースホルダー 8"/>
          <p:cNvSpPr>
            <a:spLocks noGrp="1"/>
          </p:cNvSpPr>
          <p:nvPr>
            <p:ph type="sldNum" sz="quarter" idx="12"/>
          </p:nvPr>
        </p:nvSpPr>
        <p:spPr/>
        <p:txBody>
          <a:bodyPr/>
          <a:lstStyle/>
          <a:p>
            <a:fld id="{D525C4FC-5BE9-4CCD-A454-65A602CEA458}"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4097123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E37AF4E-083F-483B-918A-2CFEBC1856EE}" type="datetime1">
              <a:rPr lang="ja-JP" altLang="en-US" smtClean="0">
                <a:solidFill>
                  <a:prstClr val="white">
                    <a:tint val="75000"/>
                    <a:alpha val="60000"/>
                  </a:prstClr>
                </a:solidFill>
              </a:rPr>
              <a:t>2023/1/17</a:t>
            </a:fld>
            <a:endParaRPr lang="ja-JP" altLang="en-US">
              <a:solidFill>
                <a:prstClr val="white">
                  <a:tint val="75000"/>
                  <a:alpha val="60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white">
                  <a:tint val="75000"/>
                  <a:alpha val="60000"/>
                </a:prstClr>
              </a:solidFill>
            </a:endParaRPr>
          </a:p>
        </p:txBody>
      </p:sp>
      <p:sp>
        <p:nvSpPr>
          <p:cNvPr id="5" name="スライド番号プレースホルダー 4"/>
          <p:cNvSpPr>
            <a:spLocks noGrp="1"/>
          </p:cNvSpPr>
          <p:nvPr>
            <p:ph type="sldNum" sz="quarter" idx="12"/>
          </p:nvPr>
        </p:nvSpPr>
        <p:spPr/>
        <p:txBody>
          <a:bodyPr/>
          <a:lstStyle/>
          <a:p>
            <a:fld id="{D525C4FC-5BE9-4CCD-A454-65A602CEA458}"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20614525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26B7DA2-95C0-4EEB-AF5B-8FD2869F6249}" type="datetime1">
              <a:rPr lang="ja-JP" altLang="en-US" smtClean="0">
                <a:solidFill>
                  <a:prstClr val="white">
                    <a:tint val="75000"/>
                    <a:alpha val="60000"/>
                  </a:prstClr>
                </a:solidFill>
              </a:rPr>
              <a:t>2023/1/17</a:t>
            </a:fld>
            <a:endParaRPr lang="ja-JP" altLang="en-US">
              <a:solidFill>
                <a:prstClr val="white">
                  <a:tint val="75000"/>
                  <a:alpha val="60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white">
                  <a:tint val="75000"/>
                  <a:alpha val="60000"/>
                </a:prstClr>
              </a:solidFill>
            </a:endParaRPr>
          </a:p>
        </p:txBody>
      </p:sp>
      <p:sp>
        <p:nvSpPr>
          <p:cNvPr id="4" name="スライド番号プレースホルダー 3"/>
          <p:cNvSpPr>
            <a:spLocks noGrp="1"/>
          </p:cNvSpPr>
          <p:nvPr>
            <p:ph type="sldNum" sz="quarter" idx="12"/>
          </p:nvPr>
        </p:nvSpPr>
        <p:spPr/>
        <p:txBody>
          <a:bodyPr/>
          <a:lstStyle/>
          <a:p>
            <a:fld id="{D525C4FC-5BE9-4CCD-A454-65A602CEA458}"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3431312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457200"/>
            <a:ext cx="3194943" cy="1600200"/>
          </a:xfrm>
        </p:spPr>
        <p:txBody>
          <a:bodyPr anchor="b"/>
          <a:lstStyle>
            <a:lvl1pPr>
              <a:defRPr sz="2600"/>
            </a:lvl1pPr>
          </a:lstStyle>
          <a:p>
            <a:r>
              <a:rPr kumimoji="1" lang="ja-JP" altLang="en-US"/>
              <a:t>マスター タイトルの書式設定</a:t>
            </a:r>
          </a:p>
        </p:txBody>
      </p:sp>
      <p:sp>
        <p:nvSpPr>
          <p:cNvPr id="3" name="コンテンツ プレースホルダー 2"/>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DF8D045-7FD3-4105-879B-1D6E367AF4D8}" type="datetime1">
              <a:rPr lang="ja-JP" altLang="en-US" smtClean="0">
                <a:solidFill>
                  <a:prstClr val="white">
                    <a:tint val="75000"/>
                    <a:alpha val="60000"/>
                  </a:prstClr>
                </a:solidFill>
              </a:rPr>
              <a:t>2023/1/17</a:t>
            </a:fld>
            <a:endParaRPr lang="ja-JP" altLang="en-US">
              <a:solidFill>
                <a:prstClr val="white">
                  <a:tint val="75000"/>
                  <a:alpha val="60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white">
                  <a:tint val="75000"/>
                  <a:alpha val="60000"/>
                </a:prstClr>
              </a:solidFill>
            </a:endParaRPr>
          </a:p>
        </p:txBody>
      </p:sp>
      <p:sp>
        <p:nvSpPr>
          <p:cNvPr id="7" name="スライド番号プレースホルダー 6"/>
          <p:cNvSpPr>
            <a:spLocks noGrp="1"/>
          </p:cNvSpPr>
          <p:nvPr>
            <p:ph type="sldNum" sz="quarter" idx="12"/>
          </p:nvPr>
        </p:nvSpPr>
        <p:spPr/>
        <p:txBody>
          <a:bodyPr/>
          <a:lstStyle/>
          <a:p>
            <a:fld id="{D525C4FC-5BE9-4CCD-A454-65A602CEA458}"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1164586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484940-9845-4295-8D74-4A0D66ED98D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1C6F5CF-1802-4A51-9BEC-46FF347E00FC}"/>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206DE56-E085-4CD5-9DCB-02760E55D581}"/>
              </a:ext>
            </a:extLst>
          </p:cNvPr>
          <p:cNvSpPr>
            <a:spLocks noGrp="1"/>
          </p:cNvSpPr>
          <p:nvPr>
            <p:ph type="dt" sz="half" idx="10"/>
          </p:nvPr>
        </p:nvSpPr>
        <p:spPr/>
        <p:txBody>
          <a:bodyPr/>
          <a:lstStyle/>
          <a:p>
            <a:fld id="{5CF00146-19D7-4853-B70C-6F76AEF61ECC}" type="datetime1">
              <a:rPr kumimoji="1" lang="ja-JP" altLang="en-US" smtClean="0"/>
              <a:t>2023/1/17</a:t>
            </a:fld>
            <a:endParaRPr kumimoji="1" lang="ja-JP" altLang="en-US"/>
          </a:p>
        </p:txBody>
      </p:sp>
      <p:sp>
        <p:nvSpPr>
          <p:cNvPr id="5" name="フッター プレースホルダー 4">
            <a:extLst>
              <a:ext uri="{FF2B5EF4-FFF2-40B4-BE49-F238E27FC236}">
                <a16:creationId xmlns:a16="http://schemas.microsoft.com/office/drawing/2014/main" id="{A53378C8-9BCF-49F9-94CE-1B461393F0A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2670F9D-5A93-4EF2-A946-9E27AF59D72A}"/>
              </a:ext>
            </a:extLst>
          </p:cNvPr>
          <p:cNvSpPr>
            <a:spLocks noGrp="1"/>
          </p:cNvSpPr>
          <p:nvPr>
            <p:ph type="sldNum" sz="quarter" idx="12"/>
          </p:nvPr>
        </p:nvSpPr>
        <p:spPr/>
        <p:txBody>
          <a:bodyPr/>
          <a:lstStyle/>
          <a:p>
            <a:fld id="{F03C4F6A-02F4-4E90-8DAE-1654D6B49D85}" type="slidenum">
              <a:rPr kumimoji="1" lang="ja-JP" altLang="en-US" smtClean="0"/>
              <a:t>‹#›</a:t>
            </a:fld>
            <a:endParaRPr kumimoji="1" lang="ja-JP" altLang="en-US"/>
          </a:p>
        </p:txBody>
      </p:sp>
      <p:pic>
        <p:nvPicPr>
          <p:cNvPr id="7" name="図 6">
            <a:extLst>
              <a:ext uri="{FF2B5EF4-FFF2-40B4-BE49-F238E27FC236}">
                <a16:creationId xmlns:a16="http://schemas.microsoft.com/office/drawing/2014/main" id="{BDD4BA7B-76E1-4BE8-B2E2-C23CF7662B81}"/>
              </a:ext>
            </a:extLst>
          </p:cNvPr>
          <p:cNvPicPr>
            <a:picLocks noChangeAspect="1"/>
          </p:cNvPicPr>
          <p:nvPr userDrawn="1"/>
        </p:nvPicPr>
        <p:blipFill rotWithShape="1">
          <a:blip r:embed="rId2"/>
          <a:srcRect t="95200"/>
          <a:stretch/>
        </p:blipFill>
        <p:spPr>
          <a:xfrm>
            <a:off x="263237" y="1190129"/>
            <a:ext cx="9218388" cy="55309"/>
          </a:xfrm>
          <a:prstGeom prst="rect">
            <a:avLst/>
          </a:prstGeom>
        </p:spPr>
      </p:pic>
    </p:spTree>
    <p:extLst>
      <p:ext uri="{BB962C8B-B14F-4D97-AF65-F5344CB8AC3E}">
        <p14:creationId xmlns:p14="http://schemas.microsoft.com/office/powerpoint/2010/main" val="2577594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457200"/>
            <a:ext cx="3194943" cy="1600200"/>
          </a:xfrm>
        </p:spPr>
        <p:txBody>
          <a:bodyPr anchor="b"/>
          <a:lstStyle>
            <a:lvl1pPr>
              <a:defRPr sz="2600"/>
            </a:lvl1pPr>
          </a:lstStyle>
          <a:p>
            <a:r>
              <a:rPr kumimoji="1" lang="ja-JP" altLang="en-US"/>
              <a:t>マスター タイトルの書式設定</a:t>
            </a:r>
          </a:p>
        </p:txBody>
      </p:sp>
      <p:sp>
        <p:nvSpPr>
          <p:cNvPr id="3" name="図プレースホルダー 2"/>
          <p:cNvSpPr>
            <a:spLocks noGrp="1"/>
          </p:cNvSpPr>
          <p:nvPr>
            <p:ph type="pic" idx="1"/>
          </p:nvPr>
        </p:nvSpPr>
        <p:spPr>
          <a:xfrm>
            <a:off x="4211340" y="987426"/>
            <a:ext cx="5014913"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kumimoji="1" lang="ja-JP" altLang="en-US"/>
          </a:p>
        </p:txBody>
      </p:sp>
      <p:sp>
        <p:nvSpPr>
          <p:cNvPr id="4" name="テキスト プレースホルダー 3"/>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1804E05-E69B-4560-B9D2-B88DC87A7112}" type="datetime1">
              <a:rPr lang="ja-JP" altLang="en-US" smtClean="0">
                <a:solidFill>
                  <a:prstClr val="white">
                    <a:tint val="75000"/>
                    <a:alpha val="60000"/>
                  </a:prstClr>
                </a:solidFill>
              </a:rPr>
              <a:t>2023/1/17</a:t>
            </a:fld>
            <a:endParaRPr lang="ja-JP" altLang="en-US">
              <a:solidFill>
                <a:prstClr val="white">
                  <a:tint val="75000"/>
                  <a:alpha val="60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white">
                  <a:tint val="75000"/>
                  <a:alpha val="60000"/>
                </a:prstClr>
              </a:solidFill>
            </a:endParaRPr>
          </a:p>
        </p:txBody>
      </p:sp>
      <p:sp>
        <p:nvSpPr>
          <p:cNvPr id="7" name="スライド番号プレースホルダー 6"/>
          <p:cNvSpPr>
            <a:spLocks noGrp="1"/>
          </p:cNvSpPr>
          <p:nvPr>
            <p:ph type="sldNum" sz="quarter" idx="12"/>
          </p:nvPr>
        </p:nvSpPr>
        <p:spPr/>
        <p:txBody>
          <a:bodyPr/>
          <a:lstStyle/>
          <a:p>
            <a:fld id="{D525C4FC-5BE9-4CCD-A454-65A602CEA458}"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232824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97BD7E9-503B-4E84-A73C-20D2FEAECF3F}" type="datetime1">
              <a:rPr lang="ja-JP" altLang="en-US" smtClean="0">
                <a:solidFill>
                  <a:prstClr val="white">
                    <a:tint val="75000"/>
                    <a:alpha val="60000"/>
                  </a:prstClr>
                </a:solidFill>
              </a:rPr>
              <a:t>2023/1/17</a:t>
            </a:fld>
            <a:endParaRPr lang="ja-JP" altLang="en-US">
              <a:solidFill>
                <a:prstClr val="white">
                  <a:tint val="75000"/>
                  <a:alpha val="60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white">
                  <a:tint val="75000"/>
                  <a:alpha val="60000"/>
                </a:prstClr>
              </a:solidFill>
            </a:endParaRPr>
          </a:p>
        </p:txBody>
      </p:sp>
      <p:sp>
        <p:nvSpPr>
          <p:cNvPr id="6" name="スライド番号プレースホルダー 5"/>
          <p:cNvSpPr>
            <a:spLocks noGrp="1"/>
          </p:cNvSpPr>
          <p:nvPr>
            <p:ph type="sldNum" sz="quarter" idx="12"/>
          </p:nvPr>
        </p:nvSpPr>
        <p:spPr/>
        <p:txBody>
          <a:bodyPr/>
          <a:lstStyle/>
          <a:p>
            <a:fld id="{D525C4FC-5BE9-4CCD-A454-65A602CEA458}"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996495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8981" y="365125"/>
            <a:ext cx="2135981"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81037" y="365125"/>
            <a:ext cx="6284119"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9561BC2-CD77-4EC1-A9BF-97B5E75CF369}" type="datetime1">
              <a:rPr lang="ja-JP" altLang="en-US" smtClean="0">
                <a:solidFill>
                  <a:prstClr val="white">
                    <a:tint val="75000"/>
                    <a:alpha val="60000"/>
                  </a:prstClr>
                </a:solidFill>
              </a:rPr>
              <a:t>2023/1/17</a:t>
            </a:fld>
            <a:endParaRPr lang="ja-JP" altLang="en-US">
              <a:solidFill>
                <a:prstClr val="white">
                  <a:tint val="75000"/>
                  <a:alpha val="60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white">
                  <a:tint val="75000"/>
                  <a:alpha val="60000"/>
                </a:prstClr>
              </a:solidFill>
            </a:endParaRPr>
          </a:p>
        </p:txBody>
      </p:sp>
      <p:sp>
        <p:nvSpPr>
          <p:cNvPr id="6" name="スライド番号プレースホルダー 5"/>
          <p:cNvSpPr>
            <a:spLocks noGrp="1"/>
          </p:cNvSpPr>
          <p:nvPr>
            <p:ph type="sldNum" sz="quarter" idx="12"/>
          </p:nvPr>
        </p:nvSpPr>
        <p:spPr/>
        <p:txBody>
          <a:bodyPr/>
          <a:lstStyle/>
          <a:p>
            <a:fld id="{D525C4FC-5BE9-4CCD-A454-65A602CEA458}"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415190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fld id="{BB798FEC-1AAA-40DD-A37F-3683E9D1A15E}" type="datetime1">
              <a:rPr lang="ja-JP" altLang="en-US" smtClean="0"/>
              <a:t>2023/1/17</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E6930971-BF1E-402F-ACC4-BDA25B688059}" type="slidenum">
              <a:rPr lang="ja-JP" altLang="en-US"/>
              <a:pPr>
                <a:defRPr/>
              </a:pPr>
              <a:t>‹#›</a:t>
            </a:fld>
            <a:endParaRPr lang="ja-JP" altLang="en-US"/>
          </a:p>
        </p:txBody>
      </p:sp>
    </p:spTree>
    <p:extLst>
      <p:ext uri="{BB962C8B-B14F-4D97-AF65-F5344CB8AC3E}">
        <p14:creationId xmlns:p14="http://schemas.microsoft.com/office/powerpoint/2010/main" val="2215679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B6A9F156-54FE-4E08-9747-3350A7946273}" type="datetime1">
              <a:rPr lang="ja-JP" altLang="en-US" smtClean="0"/>
              <a:t>2023/1/17</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70CD8AC5-EA18-4FB4-A8BA-A3178F58AD92}" type="slidenum">
              <a:rPr lang="ja-JP" altLang="en-US"/>
              <a:pPr>
                <a:defRPr/>
              </a:pPr>
              <a:t>‹#›</a:t>
            </a:fld>
            <a:endParaRPr lang="ja-JP" altLang="en-US"/>
          </a:p>
        </p:txBody>
      </p:sp>
    </p:spTree>
    <p:extLst>
      <p:ext uri="{BB962C8B-B14F-4D97-AF65-F5344CB8AC3E}">
        <p14:creationId xmlns:p14="http://schemas.microsoft.com/office/powerpoint/2010/main" val="9675275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BBE6FA1E-8302-45BA-A36E-EB22463DFDE1}" type="datetime1">
              <a:rPr lang="ja-JP" altLang="en-US" smtClean="0"/>
              <a:t>2023/1/17</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1DBE0638-5E96-4FB4-A8FB-4FF65492205F}" type="slidenum">
              <a:rPr lang="ja-JP" altLang="en-US"/>
              <a:pPr>
                <a:defRPr/>
              </a:pPr>
              <a:t>‹#›</a:t>
            </a:fld>
            <a:endParaRPr lang="ja-JP" altLang="en-US"/>
          </a:p>
        </p:txBody>
      </p:sp>
    </p:spTree>
    <p:extLst>
      <p:ext uri="{BB962C8B-B14F-4D97-AF65-F5344CB8AC3E}">
        <p14:creationId xmlns:p14="http://schemas.microsoft.com/office/powerpoint/2010/main" val="3528167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fld id="{8588C74C-B8DA-4156-A712-9CB774158310}" type="datetime1">
              <a:rPr lang="ja-JP" altLang="en-US" smtClean="0"/>
              <a:t>2023/1/17</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309674EA-738D-478B-8EEE-05CD83AAAF6C}" type="slidenum">
              <a:rPr lang="ja-JP" altLang="en-US"/>
              <a:pPr>
                <a:defRPr/>
              </a:pPr>
              <a:t>‹#›</a:t>
            </a:fld>
            <a:endParaRPr lang="ja-JP" altLang="en-US"/>
          </a:p>
        </p:txBody>
      </p:sp>
    </p:spTree>
    <p:extLst>
      <p:ext uri="{BB962C8B-B14F-4D97-AF65-F5344CB8AC3E}">
        <p14:creationId xmlns:p14="http://schemas.microsoft.com/office/powerpoint/2010/main" val="529989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fld id="{3FA11743-F75E-487A-B3B1-06B9EE612B1C}" type="datetime1">
              <a:rPr lang="ja-JP" altLang="en-US" smtClean="0"/>
              <a:t>2023/1/17</a:t>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pPr>
              <a:defRPr/>
            </a:pPr>
            <a:fld id="{60501DD5-F220-4D59-A301-DE5997049795}" type="slidenum">
              <a:rPr lang="ja-JP" altLang="en-US"/>
              <a:pPr>
                <a:defRPr/>
              </a:pPr>
              <a:t>‹#›</a:t>
            </a:fld>
            <a:endParaRPr lang="ja-JP" altLang="en-US"/>
          </a:p>
        </p:txBody>
      </p:sp>
    </p:spTree>
    <p:extLst>
      <p:ext uri="{BB962C8B-B14F-4D97-AF65-F5344CB8AC3E}">
        <p14:creationId xmlns:p14="http://schemas.microsoft.com/office/powerpoint/2010/main" val="2374768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fld id="{BB9E206D-5F83-4E83-87E9-5D273E77B8A7}" type="datetime1">
              <a:rPr lang="ja-JP" altLang="en-US" smtClean="0"/>
              <a:t>2023/1/17</a:t>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pPr>
              <a:defRPr/>
            </a:pPr>
            <a:fld id="{2C07BA59-53E9-4514-AAC1-75CAE3712FFD}" type="slidenum">
              <a:rPr lang="ja-JP" altLang="en-US"/>
              <a:pPr>
                <a:defRPr/>
              </a:pPr>
              <a:t>‹#›</a:t>
            </a:fld>
            <a:endParaRPr lang="ja-JP" altLang="en-US"/>
          </a:p>
        </p:txBody>
      </p:sp>
    </p:spTree>
    <p:extLst>
      <p:ext uri="{BB962C8B-B14F-4D97-AF65-F5344CB8AC3E}">
        <p14:creationId xmlns:p14="http://schemas.microsoft.com/office/powerpoint/2010/main" val="1830569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11C02099-1A62-46D8-8946-199925798DE4}" type="datetime1">
              <a:rPr lang="ja-JP" altLang="en-US" smtClean="0"/>
              <a:t>2023/1/17</a:t>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pPr>
              <a:defRPr/>
            </a:pPr>
            <a:fld id="{9AA0A506-3C78-4DEB-AFD5-557A55646447}" type="slidenum">
              <a:rPr lang="ja-JP" altLang="en-US"/>
              <a:pPr>
                <a:defRPr/>
              </a:pPr>
              <a:t>‹#›</a:t>
            </a:fld>
            <a:endParaRPr lang="ja-JP" altLang="en-US"/>
          </a:p>
        </p:txBody>
      </p:sp>
    </p:spTree>
    <p:extLst>
      <p:ext uri="{BB962C8B-B14F-4D97-AF65-F5344CB8AC3E}">
        <p14:creationId xmlns:p14="http://schemas.microsoft.com/office/powerpoint/2010/main" val="2475176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4123EE-3E7F-4488-9D7B-7B82B47D1CC4}"/>
              </a:ext>
            </a:extLst>
          </p:cNvPr>
          <p:cNvSpPr>
            <a:spLocks noGrp="1"/>
          </p:cNvSpPr>
          <p:nvPr>
            <p:ph type="title"/>
          </p:nvPr>
        </p:nvSpPr>
        <p:spPr>
          <a:xfrm>
            <a:off x="675878" y="1709739"/>
            <a:ext cx="8543925" cy="2852737"/>
          </a:xfrm>
        </p:spPr>
        <p:txBody>
          <a:bodyPr anchor="b"/>
          <a:lstStyle>
            <a:lvl1pPr>
              <a:defRPr sz="4875"/>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221BE07-4916-45B1-B447-BA2C3CAF16EF}"/>
              </a:ext>
            </a:extLst>
          </p:cNvPr>
          <p:cNvSpPr>
            <a:spLocks noGrp="1"/>
          </p:cNvSpPr>
          <p:nvPr>
            <p:ph type="body" idx="1"/>
          </p:nvPr>
        </p:nvSpPr>
        <p:spPr>
          <a:xfrm>
            <a:off x="675878" y="4589464"/>
            <a:ext cx="8543925"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4A1BFEC-2267-465F-8B84-8DCEC9D04F06}"/>
              </a:ext>
            </a:extLst>
          </p:cNvPr>
          <p:cNvSpPr>
            <a:spLocks noGrp="1"/>
          </p:cNvSpPr>
          <p:nvPr>
            <p:ph type="dt" sz="half" idx="10"/>
          </p:nvPr>
        </p:nvSpPr>
        <p:spPr/>
        <p:txBody>
          <a:bodyPr/>
          <a:lstStyle/>
          <a:p>
            <a:fld id="{B9435731-3BEC-4007-A6B6-29D076580B77}" type="datetime1">
              <a:rPr kumimoji="1" lang="ja-JP" altLang="en-US" smtClean="0"/>
              <a:t>2023/1/17</a:t>
            </a:fld>
            <a:endParaRPr kumimoji="1" lang="ja-JP" altLang="en-US"/>
          </a:p>
        </p:txBody>
      </p:sp>
      <p:sp>
        <p:nvSpPr>
          <p:cNvPr id="5" name="フッター プレースホルダー 4">
            <a:extLst>
              <a:ext uri="{FF2B5EF4-FFF2-40B4-BE49-F238E27FC236}">
                <a16:creationId xmlns:a16="http://schemas.microsoft.com/office/drawing/2014/main" id="{B97D06F3-C761-4A7E-8669-9D10CEA41E4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AA4D999-23CB-4480-A780-8E27C92597F4}"/>
              </a:ext>
            </a:extLst>
          </p:cNvPr>
          <p:cNvSpPr>
            <a:spLocks noGrp="1"/>
          </p:cNvSpPr>
          <p:nvPr>
            <p:ph type="sldNum" sz="quarter" idx="12"/>
          </p:nvPr>
        </p:nvSpPr>
        <p:spPr/>
        <p:txBody>
          <a:bodyPr/>
          <a:lstStyle/>
          <a:p>
            <a:fld id="{F03C4F6A-02F4-4E90-8DAE-1654D6B49D85}" type="slidenum">
              <a:rPr kumimoji="1" lang="ja-JP" altLang="en-US" smtClean="0"/>
              <a:t>‹#›</a:t>
            </a:fld>
            <a:endParaRPr kumimoji="1" lang="ja-JP" altLang="en-US"/>
          </a:p>
        </p:txBody>
      </p:sp>
      <p:pic>
        <p:nvPicPr>
          <p:cNvPr id="7" name="図 6">
            <a:extLst>
              <a:ext uri="{FF2B5EF4-FFF2-40B4-BE49-F238E27FC236}">
                <a16:creationId xmlns:a16="http://schemas.microsoft.com/office/drawing/2014/main" id="{19E88800-3247-4BAA-BC1B-0E8509CE3A01}"/>
              </a:ext>
            </a:extLst>
          </p:cNvPr>
          <p:cNvPicPr>
            <a:picLocks noChangeAspect="1"/>
          </p:cNvPicPr>
          <p:nvPr userDrawn="1"/>
        </p:nvPicPr>
        <p:blipFill rotWithShape="1">
          <a:blip r:embed="rId2"/>
          <a:srcRect t="95200"/>
          <a:stretch/>
        </p:blipFill>
        <p:spPr>
          <a:xfrm>
            <a:off x="11734" y="4520661"/>
            <a:ext cx="9218388" cy="55309"/>
          </a:xfrm>
          <a:prstGeom prst="rect">
            <a:avLst/>
          </a:prstGeom>
        </p:spPr>
      </p:pic>
    </p:spTree>
    <p:extLst>
      <p:ext uri="{BB962C8B-B14F-4D97-AF65-F5344CB8AC3E}">
        <p14:creationId xmlns:p14="http://schemas.microsoft.com/office/powerpoint/2010/main" val="33107859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D504103F-CB25-414C-B225-5E11704AD35D}" type="datetime1">
              <a:rPr lang="ja-JP" altLang="en-US" smtClean="0"/>
              <a:t>2023/1/17</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9B396921-9EAC-40F6-B4A6-71CCAEF5030E}" type="slidenum">
              <a:rPr lang="ja-JP" altLang="en-US"/>
              <a:pPr>
                <a:defRPr/>
              </a:pPr>
              <a:t>‹#›</a:t>
            </a:fld>
            <a:endParaRPr lang="ja-JP" altLang="en-US"/>
          </a:p>
        </p:txBody>
      </p:sp>
    </p:spTree>
    <p:extLst>
      <p:ext uri="{BB962C8B-B14F-4D97-AF65-F5344CB8AC3E}">
        <p14:creationId xmlns:p14="http://schemas.microsoft.com/office/powerpoint/2010/main" val="30107574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B5A9690D-6864-4F2D-AE89-4D67A8356D1A}" type="datetime1">
              <a:rPr lang="ja-JP" altLang="en-US" smtClean="0"/>
              <a:t>2023/1/17</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D9B0B968-A1D7-4A1F-B670-AF9152EF9CFF}" type="slidenum">
              <a:rPr lang="ja-JP" altLang="en-US"/>
              <a:pPr>
                <a:defRPr/>
              </a:pPr>
              <a:t>‹#›</a:t>
            </a:fld>
            <a:endParaRPr lang="ja-JP" altLang="en-US"/>
          </a:p>
        </p:txBody>
      </p:sp>
    </p:spTree>
    <p:extLst>
      <p:ext uri="{BB962C8B-B14F-4D97-AF65-F5344CB8AC3E}">
        <p14:creationId xmlns:p14="http://schemas.microsoft.com/office/powerpoint/2010/main" val="30691309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DE71D3E9-5C3F-4362-86A0-AE9431202A36}" type="datetime1">
              <a:rPr lang="ja-JP" altLang="en-US" smtClean="0"/>
              <a:t>2023/1/17</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B84F2C9E-AE57-4F0E-9525-C04B2ED4FFA7}" type="slidenum">
              <a:rPr lang="ja-JP" altLang="en-US"/>
              <a:pPr>
                <a:defRPr/>
              </a:pPr>
              <a:t>‹#›</a:t>
            </a:fld>
            <a:endParaRPr lang="ja-JP" altLang="en-US"/>
          </a:p>
        </p:txBody>
      </p:sp>
    </p:spTree>
    <p:extLst>
      <p:ext uri="{BB962C8B-B14F-4D97-AF65-F5344CB8AC3E}">
        <p14:creationId xmlns:p14="http://schemas.microsoft.com/office/powerpoint/2010/main" val="4017774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585E897E-7F9E-4122-9BFB-F745D7C6483A}" type="datetime1">
              <a:rPr lang="ja-JP" altLang="en-US" smtClean="0"/>
              <a:t>2023/1/17</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DCDBE403-51B2-4316-A71C-3D15DBAD8927}" type="slidenum">
              <a:rPr lang="ja-JP" altLang="en-US"/>
              <a:pPr>
                <a:defRPr/>
              </a:pPr>
              <a:t>‹#›</a:t>
            </a:fld>
            <a:endParaRPr lang="ja-JP" altLang="en-US"/>
          </a:p>
        </p:txBody>
      </p:sp>
    </p:spTree>
    <p:extLst>
      <p:ext uri="{BB962C8B-B14F-4D97-AF65-F5344CB8AC3E}">
        <p14:creationId xmlns:p14="http://schemas.microsoft.com/office/powerpoint/2010/main" val="3134391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708BE4-EF9F-4182-8843-4FCE927E77E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46B03E3-D8C5-4033-89B0-80BE37285081}"/>
              </a:ext>
            </a:extLst>
          </p:cNvPr>
          <p:cNvSpPr>
            <a:spLocks noGrp="1"/>
          </p:cNvSpPr>
          <p:nvPr>
            <p:ph sz="half" idx="1"/>
          </p:nvPr>
        </p:nvSpPr>
        <p:spPr>
          <a:xfrm>
            <a:off x="681038"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BC97FFE-25E1-4059-9DE0-2D278BB6C1BB}"/>
              </a:ext>
            </a:extLst>
          </p:cNvPr>
          <p:cNvSpPr>
            <a:spLocks noGrp="1"/>
          </p:cNvSpPr>
          <p:nvPr>
            <p:ph sz="half" idx="2"/>
          </p:nvPr>
        </p:nvSpPr>
        <p:spPr>
          <a:xfrm>
            <a:off x="5014913"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04196A2-B414-4E6F-A9CD-2310475C1306}"/>
              </a:ext>
            </a:extLst>
          </p:cNvPr>
          <p:cNvSpPr>
            <a:spLocks noGrp="1"/>
          </p:cNvSpPr>
          <p:nvPr>
            <p:ph type="dt" sz="half" idx="10"/>
          </p:nvPr>
        </p:nvSpPr>
        <p:spPr/>
        <p:txBody>
          <a:bodyPr/>
          <a:lstStyle/>
          <a:p>
            <a:fld id="{ABC9D2FE-7A3F-4456-856F-D1C79A553BAA}" type="datetime1">
              <a:rPr kumimoji="1" lang="ja-JP" altLang="en-US" smtClean="0"/>
              <a:t>2023/1/17</a:t>
            </a:fld>
            <a:endParaRPr kumimoji="1" lang="ja-JP" altLang="en-US"/>
          </a:p>
        </p:txBody>
      </p:sp>
      <p:sp>
        <p:nvSpPr>
          <p:cNvPr id="6" name="フッター プレースホルダー 5">
            <a:extLst>
              <a:ext uri="{FF2B5EF4-FFF2-40B4-BE49-F238E27FC236}">
                <a16:creationId xmlns:a16="http://schemas.microsoft.com/office/drawing/2014/main" id="{85EDA634-693A-4E7F-A291-CE71FABC6A0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A4019B9-0E1E-42E4-9BD6-9F0FA72D9C7C}"/>
              </a:ext>
            </a:extLst>
          </p:cNvPr>
          <p:cNvSpPr>
            <a:spLocks noGrp="1"/>
          </p:cNvSpPr>
          <p:nvPr>
            <p:ph type="sldNum" sz="quarter" idx="12"/>
          </p:nvPr>
        </p:nvSpPr>
        <p:spPr/>
        <p:txBody>
          <a:bodyPr/>
          <a:lstStyle/>
          <a:p>
            <a:fld id="{F03C4F6A-02F4-4E90-8DAE-1654D6B49D85}" type="slidenum">
              <a:rPr kumimoji="1" lang="ja-JP" altLang="en-US" smtClean="0"/>
              <a:t>‹#›</a:t>
            </a:fld>
            <a:endParaRPr kumimoji="1" lang="ja-JP" altLang="en-US"/>
          </a:p>
        </p:txBody>
      </p:sp>
    </p:spTree>
    <p:extLst>
      <p:ext uri="{BB962C8B-B14F-4D97-AF65-F5344CB8AC3E}">
        <p14:creationId xmlns:p14="http://schemas.microsoft.com/office/powerpoint/2010/main" val="1489473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181833-DE95-4DD9-A22A-187B90F8E326}"/>
              </a:ext>
            </a:extLst>
          </p:cNvPr>
          <p:cNvSpPr>
            <a:spLocks noGrp="1"/>
          </p:cNvSpPr>
          <p:nvPr>
            <p:ph type="title"/>
          </p:nvPr>
        </p:nvSpPr>
        <p:spPr>
          <a:xfrm>
            <a:off x="682328" y="365126"/>
            <a:ext cx="8543925"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4112B52-C6AB-46B4-8D9E-9F6A7BCB4506}"/>
              </a:ext>
            </a:extLst>
          </p:cNvPr>
          <p:cNvSpPr>
            <a:spLocks noGrp="1"/>
          </p:cNvSpPr>
          <p:nvPr>
            <p:ph type="body" idx="1"/>
          </p:nvPr>
        </p:nvSpPr>
        <p:spPr>
          <a:xfrm>
            <a:off x="682328" y="1681163"/>
            <a:ext cx="4190702"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14D57D3-B642-4C83-80CB-03A60EC6142E}"/>
              </a:ext>
            </a:extLst>
          </p:cNvPr>
          <p:cNvSpPr>
            <a:spLocks noGrp="1"/>
          </p:cNvSpPr>
          <p:nvPr>
            <p:ph sz="half" idx="2"/>
          </p:nvPr>
        </p:nvSpPr>
        <p:spPr>
          <a:xfrm>
            <a:off x="682328" y="2505075"/>
            <a:ext cx="4190702"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15DAF91-0B45-463D-BD2B-A7E7C5783930}"/>
              </a:ext>
            </a:extLst>
          </p:cNvPr>
          <p:cNvSpPr>
            <a:spLocks noGrp="1"/>
          </p:cNvSpPr>
          <p:nvPr>
            <p:ph type="body" sz="quarter" idx="3"/>
          </p:nvPr>
        </p:nvSpPr>
        <p:spPr>
          <a:xfrm>
            <a:off x="5014913" y="1681163"/>
            <a:ext cx="4211340"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2BA2E8E-81CF-45D4-A455-2D5D44BA2D85}"/>
              </a:ext>
            </a:extLst>
          </p:cNvPr>
          <p:cNvSpPr>
            <a:spLocks noGrp="1"/>
          </p:cNvSpPr>
          <p:nvPr>
            <p:ph sz="quarter" idx="4"/>
          </p:nvPr>
        </p:nvSpPr>
        <p:spPr>
          <a:xfrm>
            <a:off x="5014913" y="2505075"/>
            <a:ext cx="4211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0744426-FE93-449E-95DA-4AE4CD8A861F}"/>
              </a:ext>
            </a:extLst>
          </p:cNvPr>
          <p:cNvSpPr>
            <a:spLocks noGrp="1"/>
          </p:cNvSpPr>
          <p:nvPr>
            <p:ph type="dt" sz="half" idx="10"/>
          </p:nvPr>
        </p:nvSpPr>
        <p:spPr/>
        <p:txBody>
          <a:bodyPr/>
          <a:lstStyle/>
          <a:p>
            <a:fld id="{23007E14-7AF0-4E0C-B231-910A1FF1A903}" type="datetime1">
              <a:rPr kumimoji="1" lang="ja-JP" altLang="en-US" smtClean="0"/>
              <a:t>2023/1/17</a:t>
            </a:fld>
            <a:endParaRPr kumimoji="1" lang="ja-JP" altLang="en-US"/>
          </a:p>
        </p:txBody>
      </p:sp>
      <p:sp>
        <p:nvSpPr>
          <p:cNvPr id="8" name="フッター プレースホルダー 7">
            <a:extLst>
              <a:ext uri="{FF2B5EF4-FFF2-40B4-BE49-F238E27FC236}">
                <a16:creationId xmlns:a16="http://schemas.microsoft.com/office/drawing/2014/main" id="{56067008-BD77-49F4-A4E9-1737D24964D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153E9DE-EC9F-4E23-B7F4-2013629470EB}"/>
              </a:ext>
            </a:extLst>
          </p:cNvPr>
          <p:cNvSpPr>
            <a:spLocks noGrp="1"/>
          </p:cNvSpPr>
          <p:nvPr>
            <p:ph type="sldNum" sz="quarter" idx="12"/>
          </p:nvPr>
        </p:nvSpPr>
        <p:spPr/>
        <p:txBody>
          <a:bodyPr/>
          <a:lstStyle/>
          <a:p>
            <a:fld id="{F03C4F6A-02F4-4E90-8DAE-1654D6B49D85}" type="slidenum">
              <a:rPr kumimoji="1" lang="ja-JP" altLang="en-US" smtClean="0"/>
              <a:t>‹#›</a:t>
            </a:fld>
            <a:endParaRPr kumimoji="1" lang="ja-JP" altLang="en-US"/>
          </a:p>
        </p:txBody>
      </p:sp>
    </p:spTree>
    <p:extLst>
      <p:ext uri="{BB962C8B-B14F-4D97-AF65-F5344CB8AC3E}">
        <p14:creationId xmlns:p14="http://schemas.microsoft.com/office/powerpoint/2010/main" val="630377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53D6A2-BC83-4309-99E8-EB86166EF16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C8947AB-9FC4-4CB4-AA0F-969433142422}"/>
              </a:ext>
            </a:extLst>
          </p:cNvPr>
          <p:cNvSpPr>
            <a:spLocks noGrp="1"/>
          </p:cNvSpPr>
          <p:nvPr>
            <p:ph type="dt" sz="half" idx="10"/>
          </p:nvPr>
        </p:nvSpPr>
        <p:spPr/>
        <p:txBody>
          <a:bodyPr/>
          <a:lstStyle/>
          <a:p>
            <a:fld id="{7BE34581-70AF-443D-A39C-9D9A6A3F5E6A}" type="datetime1">
              <a:rPr kumimoji="1" lang="ja-JP" altLang="en-US" smtClean="0"/>
              <a:t>2023/1/17</a:t>
            </a:fld>
            <a:endParaRPr kumimoji="1" lang="ja-JP" altLang="en-US"/>
          </a:p>
        </p:txBody>
      </p:sp>
      <p:sp>
        <p:nvSpPr>
          <p:cNvPr id="4" name="フッター プレースホルダー 3">
            <a:extLst>
              <a:ext uri="{FF2B5EF4-FFF2-40B4-BE49-F238E27FC236}">
                <a16:creationId xmlns:a16="http://schemas.microsoft.com/office/drawing/2014/main" id="{FBCEC16B-B89B-4CF9-A319-E9465766B97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5D8B9488-FB59-4E38-A900-0CB0C6E33F9E}"/>
              </a:ext>
            </a:extLst>
          </p:cNvPr>
          <p:cNvSpPr>
            <a:spLocks noGrp="1"/>
          </p:cNvSpPr>
          <p:nvPr>
            <p:ph type="sldNum" sz="quarter" idx="12"/>
          </p:nvPr>
        </p:nvSpPr>
        <p:spPr/>
        <p:txBody>
          <a:bodyPr/>
          <a:lstStyle/>
          <a:p>
            <a:fld id="{F03C4F6A-02F4-4E90-8DAE-1654D6B49D85}" type="slidenum">
              <a:rPr kumimoji="1" lang="ja-JP" altLang="en-US" smtClean="0"/>
              <a:t>‹#›</a:t>
            </a:fld>
            <a:endParaRPr kumimoji="1" lang="ja-JP" altLang="en-US"/>
          </a:p>
        </p:txBody>
      </p:sp>
    </p:spTree>
    <p:extLst>
      <p:ext uri="{BB962C8B-B14F-4D97-AF65-F5344CB8AC3E}">
        <p14:creationId xmlns:p14="http://schemas.microsoft.com/office/powerpoint/2010/main" val="789619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EF3E435-F008-4CF6-BC17-865C8084BD54}"/>
              </a:ext>
            </a:extLst>
          </p:cNvPr>
          <p:cNvSpPr>
            <a:spLocks noGrp="1"/>
          </p:cNvSpPr>
          <p:nvPr>
            <p:ph type="dt" sz="half" idx="10"/>
          </p:nvPr>
        </p:nvSpPr>
        <p:spPr/>
        <p:txBody>
          <a:bodyPr/>
          <a:lstStyle/>
          <a:p>
            <a:fld id="{7C545473-89B4-4FCA-B1BC-A69A975FC1F3}" type="datetime1">
              <a:rPr kumimoji="1" lang="ja-JP" altLang="en-US" smtClean="0"/>
              <a:t>2023/1/17</a:t>
            </a:fld>
            <a:endParaRPr kumimoji="1" lang="ja-JP" altLang="en-US"/>
          </a:p>
        </p:txBody>
      </p:sp>
      <p:sp>
        <p:nvSpPr>
          <p:cNvPr id="3" name="フッター プレースホルダー 2">
            <a:extLst>
              <a:ext uri="{FF2B5EF4-FFF2-40B4-BE49-F238E27FC236}">
                <a16:creationId xmlns:a16="http://schemas.microsoft.com/office/drawing/2014/main" id="{818E3ED4-7BFA-4C37-9722-F43A149FFA9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1F07D8C-617E-4D20-854F-CB7F21AC7538}"/>
              </a:ext>
            </a:extLst>
          </p:cNvPr>
          <p:cNvSpPr>
            <a:spLocks noGrp="1"/>
          </p:cNvSpPr>
          <p:nvPr>
            <p:ph type="sldNum" sz="quarter" idx="12"/>
          </p:nvPr>
        </p:nvSpPr>
        <p:spPr/>
        <p:txBody>
          <a:bodyPr/>
          <a:lstStyle/>
          <a:p>
            <a:fld id="{F03C4F6A-02F4-4E90-8DAE-1654D6B49D85}" type="slidenum">
              <a:rPr kumimoji="1" lang="ja-JP" altLang="en-US" smtClean="0"/>
              <a:t>‹#›</a:t>
            </a:fld>
            <a:endParaRPr kumimoji="1" lang="ja-JP" altLang="en-US"/>
          </a:p>
        </p:txBody>
      </p:sp>
    </p:spTree>
    <p:extLst>
      <p:ext uri="{BB962C8B-B14F-4D97-AF65-F5344CB8AC3E}">
        <p14:creationId xmlns:p14="http://schemas.microsoft.com/office/powerpoint/2010/main" val="185829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84B075-A0AB-4B1D-8A17-19B77DB911FC}"/>
              </a:ext>
            </a:extLst>
          </p:cNvPr>
          <p:cNvSpPr>
            <a:spLocks noGrp="1"/>
          </p:cNvSpPr>
          <p:nvPr>
            <p:ph type="title"/>
          </p:nvPr>
        </p:nvSpPr>
        <p:spPr>
          <a:xfrm>
            <a:off x="682328" y="457200"/>
            <a:ext cx="3194943" cy="1600200"/>
          </a:xfrm>
        </p:spPr>
        <p:txBody>
          <a:bodyPr anchor="b"/>
          <a:lstStyle>
            <a:lvl1pPr>
              <a:defRPr sz="26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F5EBE5A-FB20-49CB-9EA4-E2DA002279A6}"/>
              </a:ext>
            </a:extLst>
          </p:cNvPr>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3CB8159-4768-4E4E-BE2F-883E178C122A}"/>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E7F11AA-57A3-4C94-8EAF-AFF3ED4BA348}"/>
              </a:ext>
            </a:extLst>
          </p:cNvPr>
          <p:cNvSpPr>
            <a:spLocks noGrp="1"/>
          </p:cNvSpPr>
          <p:nvPr>
            <p:ph type="dt" sz="half" idx="10"/>
          </p:nvPr>
        </p:nvSpPr>
        <p:spPr/>
        <p:txBody>
          <a:bodyPr/>
          <a:lstStyle/>
          <a:p>
            <a:fld id="{DD440EA9-A481-41F7-BEBA-533D524A083D}" type="datetime1">
              <a:rPr kumimoji="1" lang="ja-JP" altLang="en-US" smtClean="0"/>
              <a:t>2023/1/17</a:t>
            </a:fld>
            <a:endParaRPr kumimoji="1" lang="ja-JP" altLang="en-US"/>
          </a:p>
        </p:txBody>
      </p:sp>
      <p:sp>
        <p:nvSpPr>
          <p:cNvPr id="6" name="フッター プレースホルダー 5">
            <a:extLst>
              <a:ext uri="{FF2B5EF4-FFF2-40B4-BE49-F238E27FC236}">
                <a16:creationId xmlns:a16="http://schemas.microsoft.com/office/drawing/2014/main" id="{AFEB6E09-F16C-4C19-8458-F3589548C45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F6895F5-EF7B-4234-A833-9D2A4CD63644}"/>
              </a:ext>
            </a:extLst>
          </p:cNvPr>
          <p:cNvSpPr>
            <a:spLocks noGrp="1"/>
          </p:cNvSpPr>
          <p:nvPr>
            <p:ph type="sldNum" sz="quarter" idx="12"/>
          </p:nvPr>
        </p:nvSpPr>
        <p:spPr/>
        <p:txBody>
          <a:bodyPr/>
          <a:lstStyle/>
          <a:p>
            <a:fld id="{F03C4F6A-02F4-4E90-8DAE-1654D6B49D85}" type="slidenum">
              <a:rPr kumimoji="1" lang="ja-JP" altLang="en-US" smtClean="0"/>
              <a:t>‹#›</a:t>
            </a:fld>
            <a:endParaRPr kumimoji="1" lang="ja-JP" altLang="en-US"/>
          </a:p>
        </p:txBody>
      </p:sp>
    </p:spTree>
    <p:extLst>
      <p:ext uri="{BB962C8B-B14F-4D97-AF65-F5344CB8AC3E}">
        <p14:creationId xmlns:p14="http://schemas.microsoft.com/office/powerpoint/2010/main" val="1695264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142926-5E17-487B-AEFE-2A8C10FE41B3}"/>
              </a:ext>
            </a:extLst>
          </p:cNvPr>
          <p:cNvSpPr>
            <a:spLocks noGrp="1"/>
          </p:cNvSpPr>
          <p:nvPr>
            <p:ph type="title"/>
          </p:nvPr>
        </p:nvSpPr>
        <p:spPr>
          <a:xfrm>
            <a:off x="682328" y="457200"/>
            <a:ext cx="3194943" cy="1600200"/>
          </a:xfrm>
        </p:spPr>
        <p:txBody>
          <a:bodyPr anchor="b"/>
          <a:lstStyle>
            <a:lvl1pPr>
              <a:defRPr sz="26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357B2D4-63DD-4930-B922-1BA2E928BAE7}"/>
              </a:ext>
            </a:extLst>
          </p:cNvPr>
          <p:cNvSpPr>
            <a:spLocks noGrp="1"/>
          </p:cNvSpPr>
          <p:nvPr>
            <p:ph type="pic" idx="1"/>
          </p:nvPr>
        </p:nvSpPr>
        <p:spPr>
          <a:xfrm>
            <a:off x="4211340" y="987426"/>
            <a:ext cx="5014913"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kumimoji="1" lang="ja-JP" altLang="en-US"/>
          </a:p>
        </p:txBody>
      </p:sp>
      <p:sp>
        <p:nvSpPr>
          <p:cNvPr id="4" name="テキスト プレースホルダー 3">
            <a:extLst>
              <a:ext uri="{FF2B5EF4-FFF2-40B4-BE49-F238E27FC236}">
                <a16:creationId xmlns:a16="http://schemas.microsoft.com/office/drawing/2014/main" id="{24DE4580-3CEA-4677-8EE8-77391EE61D3C}"/>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F4E62C9-AF12-4334-B92D-8C4ABEA4857F}"/>
              </a:ext>
            </a:extLst>
          </p:cNvPr>
          <p:cNvSpPr>
            <a:spLocks noGrp="1"/>
          </p:cNvSpPr>
          <p:nvPr>
            <p:ph type="dt" sz="half" idx="10"/>
          </p:nvPr>
        </p:nvSpPr>
        <p:spPr/>
        <p:txBody>
          <a:bodyPr/>
          <a:lstStyle/>
          <a:p>
            <a:fld id="{FE5FBFCF-9BDE-466E-8741-2F2165B65AB9}" type="datetime1">
              <a:rPr kumimoji="1" lang="ja-JP" altLang="en-US" smtClean="0"/>
              <a:t>2023/1/17</a:t>
            </a:fld>
            <a:endParaRPr kumimoji="1" lang="ja-JP" altLang="en-US"/>
          </a:p>
        </p:txBody>
      </p:sp>
      <p:sp>
        <p:nvSpPr>
          <p:cNvPr id="6" name="フッター プレースホルダー 5">
            <a:extLst>
              <a:ext uri="{FF2B5EF4-FFF2-40B4-BE49-F238E27FC236}">
                <a16:creationId xmlns:a16="http://schemas.microsoft.com/office/drawing/2014/main" id="{3B666228-E3D2-4D06-9815-60D20FDE5CBD}"/>
              </a:ext>
            </a:extLst>
          </p:cNvPr>
          <p:cNvSpPr>
            <a:spLocks noGrp="1"/>
          </p:cNvSpPr>
          <p:nvPr>
            <p:ph type="ftr" sz="quarter" idx="11"/>
          </p:nvPr>
        </p:nvSpPr>
        <p:spPr/>
        <p:txBody>
          <a:bodyPr/>
          <a:lstStyle/>
          <a:p>
            <a:endParaRPr lang="en-US" dirty="0"/>
          </a:p>
        </p:txBody>
      </p:sp>
      <p:sp>
        <p:nvSpPr>
          <p:cNvPr id="7" name="スライド番号プレースホルダー 6">
            <a:extLst>
              <a:ext uri="{FF2B5EF4-FFF2-40B4-BE49-F238E27FC236}">
                <a16:creationId xmlns:a16="http://schemas.microsoft.com/office/drawing/2014/main" id="{84F180D3-7A16-4270-B6CE-AC276823A7C4}"/>
              </a:ext>
            </a:extLst>
          </p:cNvPr>
          <p:cNvSpPr>
            <a:spLocks noGrp="1"/>
          </p:cNvSpPr>
          <p:nvPr>
            <p:ph type="sldNum" sz="quarter" idx="12"/>
          </p:nvPr>
        </p:nvSpPr>
        <p:spPr/>
        <p:txBody>
          <a:bodyPr/>
          <a:lstStyle/>
          <a:p>
            <a:fld id="{F03C4F6A-02F4-4E90-8DAE-1654D6B49D85}" type="slidenum">
              <a:rPr kumimoji="1" lang="ja-JP" altLang="en-US" smtClean="0"/>
              <a:t>‹#›</a:t>
            </a:fld>
            <a:endParaRPr kumimoji="1" lang="ja-JP" altLang="en-US"/>
          </a:p>
        </p:txBody>
      </p:sp>
    </p:spTree>
    <p:extLst>
      <p:ext uri="{BB962C8B-B14F-4D97-AF65-F5344CB8AC3E}">
        <p14:creationId xmlns:p14="http://schemas.microsoft.com/office/powerpoint/2010/main" val="506212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3DBFF98-1099-4E0E-A78C-1DEF58397A72}"/>
              </a:ext>
            </a:extLst>
          </p:cNvPr>
          <p:cNvSpPr>
            <a:spLocks noGrp="1"/>
          </p:cNvSpPr>
          <p:nvPr>
            <p:ph type="title"/>
          </p:nvPr>
        </p:nvSpPr>
        <p:spPr>
          <a:xfrm>
            <a:off x="1251065" y="252142"/>
            <a:ext cx="8230560" cy="940336"/>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0DB883E5-4161-4367-A69D-6C43431B81E3}"/>
              </a:ext>
            </a:extLst>
          </p:cNvPr>
          <p:cNvSpPr>
            <a:spLocks noGrp="1"/>
          </p:cNvSpPr>
          <p:nvPr>
            <p:ph type="body" idx="1"/>
          </p:nvPr>
        </p:nvSpPr>
        <p:spPr>
          <a:xfrm>
            <a:off x="295422" y="1383328"/>
            <a:ext cx="9186203" cy="4793635"/>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D07C35F7-88D7-4916-9C72-DB5F2652CB7C}"/>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8D772F56-D206-4629-9286-0B7B8F78A52E}" type="datetime1">
              <a:rPr kumimoji="1" lang="ja-JP" altLang="en-US" smtClean="0"/>
              <a:t>2023/1/17</a:t>
            </a:fld>
            <a:endParaRPr kumimoji="1" lang="ja-JP" altLang="en-US"/>
          </a:p>
        </p:txBody>
      </p:sp>
      <p:sp>
        <p:nvSpPr>
          <p:cNvPr id="5" name="フッター プレースホルダー 4">
            <a:extLst>
              <a:ext uri="{FF2B5EF4-FFF2-40B4-BE49-F238E27FC236}">
                <a16:creationId xmlns:a16="http://schemas.microsoft.com/office/drawing/2014/main" id="{FD1581C1-E22C-4068-9CC0-6FA7E57F3F0D}"/>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5BBC5D8-F17B-4A0B-AF18-B5C8BFA9C8D9}"/>
              </a:ext>
            </a:extLst>
          </p:cNvPr>
          <p:cNvSpPr>
            <a:spLocks noGrp="1"/>
          </p:cNvSpPr>
          <p:nvPr>
            <p:ph type="sldNum" sz="quarter" idx="4"/>
          </p:nvPr>
        </p:nvSpPr>
        <p:spPr>
          <a:xfrm>
            <a:off x="7572385" y="53913"/>
            <a:ext cx="2228850" cy="365125"/>
          </a:xfrm>
          <a:prstGeom prst="rect">
            <a:avLst/>
          </a:prstGeom>
        </p:spPr>
        <p:txBody>
          <a:bodyPr vert="horz" lIns="91440" tIns="45720" rIns="91440" bIns="45720" rtlCol="0" anchor="ctr"/>
          <a:lstStyle>
            <a:lvl1pPr algn="r">
              <a:defRPr sz="2800">
                <a:solidFill>
                  <a:schemeClr val="tx1">
                    <a:tint val="75000"/>
                  </a:schemeClr>
                </a:solidFill>
              </a:defRPr>
            </a:lvl1pPr>
          </a:lstStyle>
          <a:p>
            <a:fld id="{F03C4F6A-02F4-4E90-8DAE-1654D6B49D85}" type="slidenum">
              <a:rPr lang="ja-JP" altLang="en-US" smtClean="0"/>
              <a:pPr/>
              <a:t>‹#›</a:t>
            </a:fld>
            <a:endParaRPr lang="ja-JP" altLang="en-US"/>
          </a:p>
        </p:txBody>
      </p:sp>
      <p:grpSp>
        <p:nvGrpSpPr>
          <p:cNvPr id="7" name="Group 8">
            <a:extLst>
              <a:ext uri="{FF2B5EF4-FFF2-40B4-BE49-F238E27FC236}">
                <a16:creationId xmlns:a16="http://schemas.microsoft.com/office/drawing/2014/main" id="{D373E9BF-9064-4E7C-AD1F-993E60B120A9}"/>
              </a:ext>
            </a:extLst>
          </p:cNvPr>
          <p:cNvGrpSpPr>
            <a:grpSpLocks/>
          </p:cNvGrpSpPr>
          <p:nvPr userDrawn="1"/>
        </p:nvGrpSpPr>
        <p:grpSpPr bwMode="auto">
          <a:xfrm>
            <a:off x="148432" y="75244"/>
            <a:ext cx="1270793" cy="1018199"/>
            <a:chOff x="1526" y="6286"/>
            <a:chExt cx="3907" cy="3227"/>
          </a:xfrm>
        </p:grpSpPr>
        <p:grpSp>
          <p:nvGrpSpPr>
            <p:cNvPr id="8" name="Group 9">
              <a:extLst>
                <a:ext uri="{FF2B5EF4-FFF2-40B4-BE49-F238E27FC236}">
                  <a16:creationId xmlns:a16="http://schemas.microsoft.com/office/drawing/2014/main" id="{4855CBA0-AEF3-4401-B8FD-DD9982C35E43}"/>
                </a:ext>
              </a:extLst>
            </p:cNvPr>
            <p:cNvGrpSpPr>
              <a:grpSpLocks/>
            </p:cNvGrpSpPr>
            <p:nvPr/>
          </p:nvGrpSpPr>
          <p:grpSpPr bwMode="auto">
            <a:xfrm>
              <a:off x="1526" y="6741"/>
              <a:ext cx="3390" cy="2772"/>
              <a:chOff x="6136" y="4451"/>
              <a:chExt cx="3390" cy="2772"/>
            </a:xfrm>
          </p:grpSpPr>
          <p:sp>
            <p:nvSpPr>
              <p:cNvPr id="16" name="Freeform 11">
                <a:extLst>
                  <a:ext uri="{FF2B5EF4-FFF2-40B4-BE49-F238E27FC236}">
                    <a16:creationId xmlns:a16="http://schemas.microsoft.com/office/drawing/2014/main" id="{94526398-34B5-468A-BB12-0D8E626B4989}"/>
                  </a:ext>
                </a:extLst>
              </p:cNvPr>
              <p:cNvSpPr>
                <a:spLocks/>
              </p:cNvSpPr>
              <p:nvPr/>
            </p:nvSpPr>
            <p:spPr bwMode="auto">
              <a:xfrm>
                <a:off x="6136" y="4451"/>
                <a:ext cx="3390" cy="2772"/>
              </a:xfrm>
              <a:custGeom>
                <a:avLst/>
                <a:gdLst/>
                <a:ahLst/>
                <a:cxnLst>
                  <a:cxn ang="0">
                    <a:pos x="1014" y="2357"/>
                  </a:cxn>
                  <a:cxn ang="0">
                    <a:pos x="839" y="2447"/>
                  </a:cxn>
                  <a:cxn ang="0">
                    <a:pos x="884" y="2258"/>
                  </a:cxn>
                  <a:cxn ang="0">
                    <a:pos x="665" y="2401"/>
                  </a:cxn>
                  <a:cxn ang="0">
                    <a:pos x="522" y="2439"/>
                  </a:cxn>
                  <a:cxn ang="0">
                    <a:pos x="657" y="2082"/>
                  </a:cxn>
                  <a:cxn ang="0">
                    <a:pos x="780" y="1975"/>
                  </a:cxn>
                  <a:cxn ang="0">
                    <a:pos x="489" y="2148"/>
                  </a:cxn>
                  <a:cxn ang="0">
                    <a:pos x="234" y="2176"/>
                  </a:cxn>
                  <a:cxn ang="0">
                    <a:pos x="294" y="1948"/>
                  </a:cxn>
                  <a:cxn ang="0">
                    <a:pos x="626" y="1724"/>
                  </a:cxn>
                  <a:cxn ang="0">
                    <a:pos x="616" y="1788"/>
                  </a:cxn>
                  <a:cxn ang="0">
                    <a:pos x="297" y="1774"/>
                  </a:cxn>
                  <a:cxn ang="0">
                    <a:pos x="113" y="1491"/>
                  </a:cxn>
                  <a:cxn ang="0">
                    <a:pos x="518" y="1558"/>
                  </a:cxn>
                  <a:cxn ang="0">
                    <a:pos x="912" y="1522"/>
                  </a:cxn>
                  <a:cxn ang="0">
                    <a:pos x="1330" y="1230"/>
                  </a:cxn>
                  <a:cxn ang="0">
                    <a:pos x="1167" y="1242"/>
                  </a:cxn>
                  <a:cxn ang="0">
                    <a:pos x="1190" y="1126"/>
                  </a:cxn>
                  <a:cxn ang="0">
                    <a:pos x="764" y="1198"/>
                  </a:cxn>
                  <a:cxn ang="0">
                    <a:pos x="696" y="1087"/>
                  </a:cxn>
                  <a:cxn ang="0">
                    <a:pos x="792" y="962"/>
                  </a:cxn>
                  <a:cxn ang="0">
                    <a:pos x="403" y="917"/>
                  </a:cxn>
                  <a:cxn ang="0">
                    <a:pos x="222" y="843"/>
                  </a:cxn>
                  <a:cxn ang="0">
                    <a:pos x="479" y="657"/>
                  </a:cxn>
                  <a:cxn ang="0">
                    <a:pos x="736" y="609"/>
                  </a:cxn>
                  <a:cxn ang="0">
                    <a:pos x="614" y="692"/>
                  </a:cxn>
                  <a:cxn ang="0">
                    <a:pos x="152" y="585"/>
                  </a:cxn>
                  <a:cxn ang="0">
                    <a:pos x="118" y="447"/>
                  </a:cxn>
                  <a:cxn ang="0">
                    <a:pos x="478" y="269"/>
                  </a:cxn>
                  <a:cxn ang="0">
                    <a:pos x="655" y="305"/>
                  </a:cxn>
                  <a:cxn ang="0">
                    <a:pos x="530" y="392"/>
                  </a:cxn>
                  <a:cxn ang="0">
                    <a:pos x="43" y="281"/>
                  </a:cxn>
                  <a:cxn ang="0">
                    <a:pos x="22" y="172"/>
                  </a:cxn>
                  <a:cxn ang="0">
                    <a:pos x="465" y="17"/>
                  </a:cxn>
                  <a:cxn ang="0">
                    <a:pos x="1050" y="54"/>
                  </a:cxn>
                  <a:cxn ang="0">
                    <a:pos x="1876" y="499"/>
                  </a:cxn>
                  <a:cxn ang="0">
                    <a:pos x="2353" y="620"/>
                  </a:cxn>
                  <a:cxn ang="0">
                    <a:pos x="2680" y="184"/>
                  </a:cxn>
                  <a:cxn ang="0">
                    <a:pos x="3023" y="42"/>
                  </a:cxn>
                  <a:cxn ang="0">
                    <a:pos x="3231" y="87"/>
                  </a:cxn>
                  <a:cxn ang="0">
                    <a:pos x="3306" y="182"/>
                  </a:cxn>
                  <a:cxn ang="0">
                    <a:pos x="3102" y="535"/>
                  </a:cxn>
                  <a:cxn ang="0">
                    <a:pos x="2989" y="1230"/>
                  </a:cxn>
                  <a:cxn ang="0">
                    <a:pos x="2689" y="1664"/>
                  </a:cxn>
                  <a:cxn ang="0">
                    <a:pos x="2450" y="1823"/>
                  </a:cxn>
                  <a:cxn ang="0">
                    <a:pos x="1977" y="2590"/>
                  </a:cxn>
                  <a:cxn ang="0">
                    <a:pos x="1670" y="2772"/>
                  </a:cxn>
                  <a:cxn ang="0">
                    <a:pos x="1558" y="2648"/>
                  </a:cxn>
                  <a:cxn ang="0">
                    <a:pos x="1660" y="2157"/>
                  </a:cxn>
                  <a:cxn ang="0">
                    <a:pos x="1797" y="2074"/>
                  </a:cxn>
                  <a:cxn ang="0">
                    <a:pos x="1717" y="2296"/>
                  </a:cxn>
                  <a:cxn ang="0">
                    <a:pos x="1358" y="2584"/>
                  </a:cxn>
                  <a:cxn ang="0">
                    <a:pos x="1221" y="2496"/>
                  </a:cxn>
                  <a:cxn ang="0">
                    <a:pos x="1476" y="1920"/>
                  </a:cxn>
                  <a:cxn ang="0">
                    <a:pos x="1660" y="1695"/>
                  </a:cxn>
                  <a:cxn ang="0">
                    <a:pos x="1497" y="1904"/>
                  </a:cxn>
                  <a:cxn ang="0">
                    <a:pos x="1304" y="1970"/>
                  </a:cxn>
                </a:cxnLst>
                <a:rect l="0" t="0" r="r" b="b"/>
                <a:pathLst>
                  <a:path w="3389" h="2772">
                    <a:moveTo>
                      <a:pt x="1294" y="1889"/>
                    </a:moveTo>
                    <a:lnTo>
                      <a:pt x="1294" y="1889"/>
                    </a:lnTo>
                    <a:lnTo>
                      <a:pt x="1281" y="1915"/>
                    </a:lnTo>
                    <a:lnTo>
                      <a:pt x="1244" y="1988"/>
                    </a:lnTo>
                    <a:lnTo>
                      <a:pt x="1190" y="2087"/>
                    </a:lnTo>
                    <a:lnTo>
                      <a:pt x="1158" y="2143"/>
                    </a:lnTo>
                    <a:lnTo>
                      <a:pt x="1123" y="2202"/>
                    </a:lnTo>
                    <a:lnTo>
                      <a:pt x="1088" y="2257"/>
                    </a:lnTo>
                    <a:lnTo>
                      <a:pt x="1050" y="2308"/>
                    </a:lnTo>
                    <a:lnTo>
                      <a:pt x="1014" y="2357"/>
                    </a:lnTo>
                    <a:lnTo>
                      <a:pt x="979" y="2398"/>
                    </a:lnTo>
                    <a:lnTo>
                      <a:pt x="959" y="2417"/>
                    </a:lnTo>
                    <a:lnTo>
                      <a:pt x="941" y="2431"/>
                    </a:lnTo>
                    <a:lnTo>
                      <a:pt x="927" y="2442"/>
                    </a:lnTo>
                    <a:lnTo>
                      <a:pt x="907" y="2452"/>
                    </a:lnTo>
                    <a:lnTo>
                      <a:pt x="892" y="2458"/>
                    </a:lnTo>
                    <a:lnTo>
                      <a:pt x="876" y="2461"/>
                    </a:lnTo>
                    <a:lnTo>
                      <a:pt x="861" y="2461"/>
                    </a:lnTo>
                    <a:lnTo>
                      <a:pt x="848" y="2456"/>
                    </a:lnTo>
                    <a:lnTo>
                      <a:pt x="839" y="2447"/>
                    </a:lnTo>
                    <a:lnTo>
                      <a:pt x="832" y="2439"/>
                    </a:lnTo>
                    <a:lnTo>
                      <a:pt x="830" y="2425"/>
                    </a:lnTo>
                    <a:lnTo>
                      <a:pt x="830" y="2412"/>
                    </a:lnTo>
                    <a:lnTo>
                      <a:pt x="836" y="2396"/>
                    </a:lnTo>
                    <a:lnTo>
                      <a:pt x="839" y="2381"/>
                    </a:lnTo>
                    <a:lnTo>
                      <a:pt x="853" y="2348"/>
                    </a:lnTo>
                    <a:lnTo>
                      <a:pt x="869" y="2315"/>
                    </a:lnTo>
                    <a:lnTo>
                      <a:pt x="881" y="2285"/>
                    </a:lnTo>
                    <a:lnTo>
                      <a:pt x="884" y="2271"/>
                    </a:lnTo>
                    <a:lnTo>
                      <a:pt x="884" y="2258"/>
                    </a:lnTo>
                    <a:lnTo>
                      <a:pt x="884" y="2247"/>
                    </a:lnTo>
                    <a:lnTo>
                      <a:pt x="881" y="2241"/>
                    </a:lnTo>
                    <a:lnTo>
                      <a:pt x="876" y="2238"/>
                    </a:lnTo>
                    <a:lnTo>
                      <a:pt x="871" y="2236"/>
                    </a:lnTo>
                    <a:lnTo>
                      <a:pt x="858" y="2241"/>
                    </a:lnTo>
                    <a:lnTo>
                      <a:pt x="839" y="2252"/>
                    </a:lnTo>
                    <a:lnTo>
                      <a:pt x="821" y="2268"/>
                    </a:lnTo>
                    <a:lnTo>
                      <a:pt x="774" y="2307"/>
                    </a:lnTo>
                    <a:lnTo>
                      <a:pt x="722" y="2356"/>
                    </a:lnTo>
                    <a:lnTo>
                      <a:pt x="665" y="2401"/>
                    </a:lnTo>
                    <a:lnTo>
                      <a:pt x="637" y="2420"/>
                    </a:lnTo>
                    <a:lnTo>
                      <a:pt x="611" y="2439"/>
                    </a:lnTo>
                    <a:lnTo>
                      <a:pt x="587" y="2450"/>
                    </a:lnTo>
                    <a:lnTo>
                      <a:pt x="564" y="2458"/>
                    </a:lnTo>
                    <a:lnTo>
                      <a:pt x="556" y="2458"/>
                    </a:lnTo>
                    <a:lnTo>
                      <a:pt x="546" y="2458"/>
                    </a:lnTo>
                    <a:lnTo>
                      <a:pt x="536" y="2456"/>
                    </a:lnTo>
                    <a:lnTo>
                      <a:pt x="528" y="2452"/>
                    </a:lnTo>
                    <a:lnTo>
                      <a:pt x="523" y="2445"/>
                    </a:lnTo>
                    <a:lnTo>
                      <a:pt x="522" y="2439"/>
                    </a:lnTo>
                    <a:lnTo>
                      <a:pt x="518" y="2428"/>
                    </a:lnTo>
                    <a:lnTo>
                      <a:pt x="518" y="2414"/>
                    </a:lnTo>
                    <a:lnTo>
                      <a:pt x="523" y="2386"/>
                    </a:lnTo>
                    <a:lnTo>
                      <a:pt x="535" y="2348"/>
                    </a:lnTo>
                    <a:lnTo>
                      <a:pt x="547" y="2308"/>
                    </a:lnTo>
                    <a:lnTo>
                      <a:pt x="566" y="2263"/>
                    </a:lnTo>
                    <a:lnTo>
                      <a:pt x="587" y="2216"/>
                    </a:lnTo>
                    <a:lnTo>
                      <a:pt x="609" y="2170"/>
                    </a:lnTo>
                    <a:lnTo>
                      <a:pt x="634" y="2126"/>
                    </a:lnTo>
                    <a:lnTo>
                      <a:pt x="657" y="2082"/>
                    </a:lnTo>
                    <a:lnTo>
                      <a:pt x="683" y="2044"/>
                    </a:lnTo>
                    <a:lnTo>
                      <a:pt x="705" y="2010"/>
                    </a:lnTo>
                    <a:lnTo>
                      <a:pt x="728" y="1983"/>
                    </a:lnTo>
                    <a:lnTo>
                      <a:pt x="746" y="1966"/>
                    </a:lnTo>
                    <a:lnTo>
                      <a:pt x="756" y="1961"/>
                    </a:lnTo>
                    <a:lnTo>
                      <a:pt x="762" y="1956"/>
                    </a:lnTo>
                    <a:lnTo>
                      <a:pt x="769" y="1956"/>
                    </a:lnTo>
                    <a:lnTo>
                      <a:pt x="774" y="1961"/>
                    </a:lnTo>
                    <a:lnTo>
                      <a:pt x="778" y="1967"/>
                    </a:lnTo>
                    <a:lnTo>
                      <a:pt x="780" y="1975"/>
                    </a:lnTo>
                    <a:lnTo>
                      <a:pt x="778" y="1983"/>
                    </a:lnTo>
                    <a:lnTo>
                      <a:pt x="770" y="1992"/>
                    </a:lnTo>
                    <a:lnTo>
                      <a:pt x="762" y="2003"/>
                    </a:lnTo>
                    <a:lnTo>
                      <a:pt x="753" y="2015"/>
                    </a:lnTo>
                    <a:lnTo>
                      <a:pt x="723" y="2036"/>
                    </a:lnTo>
                    <a:lnTo>
                      <a:pt x="684" y="2058"/>
                    </a:lnTo>
                    <a:lnTo>
                      <a:pt x="642" y="2082"/>
                    </a:lnTo>
                    <a:lnTo>
                      <a:pt x="593" y="2107"/>
                    </a:lnTo>
                    <a:lnTo>
                      <a:pt x="541" y="2129"/>
                    </a:lnTo>
                    <a:lnTo>
                      <a:pt x="489" y="2148"/>
                    </a:lnTo>
                    <a:lnTo>
                      <a:pt x="437" y="2166"/>
                    </a:lnTo>
                    <a:lnTo>
                      <a:pt x="386" y="2181"/>
                    </a:lnTo>
                    <a:lnTo>
                      <a:pt x="341" y="2190"/>
                    </a:lnTo>
                    <a:lnTo>
                      <a:pt x="300" y="2197"/>
                    </a:lnTo>
                    <a:lnTo>
                      <a:pt x="284" y="2197"/>
                    </a:lnTo>
                    <a:lnTo>
                      <a:pt x="268" y="2197"/>
                    </a:lnTo>
                    <a:lnTo>
                      <a:pt x="256" y="2194"/>
                    </a:lnTo>
                    <a:lnTo>
                      <a:pt x="245" y="2190"/>
                    </a:lnTo>
                    <a:lnTo>
                      <a:pt x="239" y="2183"/>
                    </a:lnTo>
                    <a:lnTo>
                      <a:pt x="234" y="2176"/>
                    </a:lnTo>
                    <a:lnTo>
                      <a:pt x="227" y="2153"/>
                    </a:lnTo>
                    <a:lnTo>
                      <a:pt x="225" y="2131"/>
                    </a:lnTo>
                    <a:lnTo>
                      <a:pt x="225" y="2107"/>
                    </a:lnTo>
                    <a:lnTo>
                      <a:pt x="229" y="2085"/>
                    </a:lnTo>
                    <a:lnTo>
                      <a:pt x="234" y="2060"/>
                    </a:lnTo>
                    <a:lnTo>
                      <a:pt x="243" y="2038"/>
                    </a:lnTo>
                    <a:lnTo>
                      <a:pt x="252" y="2015"/>
                    </a:lnTo>
                    <a:lnTo>
                      <a:pt x="266" y="1992"/>
                    </a:lnTo>
                    <a:lnTo>
                      <a:pt x="279" y="1970"/>
                    </a:lnTo>
                    <a:lnTo>
                      <a:pt x="294" y="1948"/>
                    </a:lnTo>
                    <a:lnTo>
                      <a:pt x="330" y="1906"/>
                    </a:lnTo>
                    <a:lnTo>
                      <a:pt x="369" y="1867"/>
                    </a:lnTo>
                    <a:lnTo>
                      <a:pt x="409" y="1832"/>
                    </a:lnTo>
                    <a:lnTo>
                      <a:pt x="453" y="1799"/>
                    </a:lnTo>
                    <a:lnTo>
                      <a:pt x="496" y="1772"/>
                    </a:lnTo>
                    <a:lnTo>
                      <a:pt x="535" y="1750"/>
                    </a:lnTo>
                    <a:lnTo>
                      <a:pt x="570" y="1735"/>
                    </a:lnTo>
                    <a:lnTo>
                      <a:pt x="600" y="1727"/>
                    </a:lnTo>
                    <a:lnTo>
                      <a:pt x="614" y="1724"/>
                    </a:lnTo>
                    <a:lnTo>
                      <a:pt x="626" y="1724"/>
                    </a:lnTo>
                    <a:lnTo>
                      <a:pt x="634" y="1727"/>
                    </a:lnTo>
                    <a:lnTo>
                      <a:pt x="642" y="1730"/>
                    </a:lnTo>
                    <a:lnTo>
                      <a:pt x="645" y="1735"/>
                    </a:lnTo>
                    <a:lnTo>
                      <a:pt x="645" y="1744"/>
                    </a:lnTo>
                    <a:lnTo>
                      <a:pt x="645" y="1752"/>
                    </a:lnTo>
                    <a:lnTo>
                      <a:pt x="644" y="1761"/>
                    </a:lnTo>
                    <a:lnTo>
                      <a:pt x="639" y="1768"/>
                    </a:lnTo>
                    <a:lnTo>
                      <a:pt x="632" y="1777"/>
                    </a:lnTo>
                    <a:lnTo>
                      <a:pt x="626" y="1783"/>
                    </a:lnTo>
                    <a:lnTo>
                      <a:pt x="616" y="1788"/>
                    </a:lnTo>
                    <a:lnTo>
                      <a:pt x="593" y="1799"/>
                    </a:lnTo>
                    <a:lnTo>
                      <a:pt x="569" y="1805"/>
                    </a:lnTo>
                    <a:lnTo>
                      <a:pt x="539" y="1810"/>
                    </a:lnTo>
                    <a:lnTo>
                      <a:pt x="507" y="1812"/>
                    </a:lnTo>
                    <a:lnTo>
                      <a:pt x="473" y="1812"/>
                    </a:lnTo>
                    <a:lnTo>
                      <a:pt x="437" y="1807"/>
                    </a:lnTo>
                    <a:lnTo>
                      <a:pt x="400" y="1804"/>
                    </a:lnTo>
                    <a:lnTo>
                      <a:pt x="365" y="1796"/>
                    </a:lnTo>
                    <a:lnTo>
                      <a:pt x="331" y="1785"/>
                    </a:lnTo>
                    <a:lnTo>
                      <a:pt x="297" y="1774"/>
                    </a:lnTo>
                    <a:lnTo>
                      <a:pt x="268" y="1760"/>
                    </a:lnTo>
                    <a:lnTo>
                      <a:pt x="240" y="1744"/>
                    </a:lnTo>
                    <a:lnTo>
                      <a:pt x="217" y="1724"/>
                    </a:lnTo>
                    <a:lnTo>
                      <a:pt x="203" y="1706"/>
                    </a:lnTo>
                    <a:lnTo>
                      <a:pt x="188" y="1686"/>
                    </a:lnTo>
                    <a:lnTo>
                      <a:pt x="175" y="1664"/>
                    </a:lnTo>
                    <a:lnTo>
                      <a:pt x="164" y="1640"/>
                    </a:lnTo>
                    <a:lnTo>
                      <a:pt x="143" y="1590"/>
                    </a:lnTo>
                    <a:lnTo>
                      <a:pt x="128" y="1540"/>
                    </a:lnTo>
                    <a:lnTo>
                      <a:pt x="113" y="1491"/>
                    </a:lnTo>
                    <a:lnTo>
                      <a:pt x="107" y="1453"/>
                    </a:lnTo>
                    <a:lnTo>
                      <a:pt x="100" y="1415"/>
                    </a:lnTo>
                    <a:lnTo>
                      <a:pt x="120" y="1426"/>
                    </a:lnTo>
                    <a:lnTo>
                      <a:pt x="177" y="1458"/>
                    </a:lnTo>
                    <a:lnTo>
                      <a:pt x="217" y="1475"/>
                    </a:lnTo>
                    <a:lnTo>
                      <a:pt x="268" y="1495"/>
                    </a:lnTo>
                    <a:lnTo>
                      <a:pt x="323" y="1514"/>
                    </a:lnTo>
                    <a:lnTo>
                      <a:pt x="385" y="1533"/>
                    </a:lnTo>
                    <a:lnTo>
                      <a:pt x="450" y="1547"/>
                    </a:lnTo>
                    <a:lnTo>
                      <a:pt x="518" y="1558"/>
                    </a:lnTo>
                    <a:lnTo>
                      <a:pt x="557" y="1563"/>
                    </a:lnTo>
                    <a:lnTo>
                      <a:pt x="593" y="1566"/>
                    </a:lnTo>
                    <a:lnTo>
                      <a:pt x="632" y="1568"/>
                    </a:lnTo>
                    <a:lnTo>
                      <a:pt x="671" y="1566"/>
                    </a:lnTo>
                    <a:lnTo>
                      <a:pt x="710" y="1563"/>
                    </a:lnTo>
                    <a:lnTo>
                      <a:pt x="751" y="1561"/>
                    </a:lnTo>
                    <a:lnTo>
                      <a:pt x="790" y="1555"/>
                    </a:lnTo>
                    <a:lnTo>
                      <a:pt x="830" y="1546"/>
                    </a:lnTo>
                    <a:lnTo>
                      <a:pt x="871" y="1535"/>
                    </a:lnTo>
                    <a:lnTo>
                      <a:pt x="912" y="1522"/>
                    </a:lnTo>
                    <a:lnTo>
                      <a:pt x="953" y="1507"/>
                    </a:lnTo>
                    <a:lnTo>
                      <a:pt x="993" y="1489"/>
                    </a:lnTo>
                    <a:lnTo>
                      <a:pt x="1039" y="1464"/>
                    </a:lnTo>
                    <a:lnTo>
                      <a:pt x="1083" y="1437"/>
                    </a:lnTo>
                    <a:lnTo>
                      <a:pt x="1128" y="1407"/>
                    </a:lnTo>
                    <a:lnTo>
                      <a:pt x="1169" y="1374"/>
                    </a:lnTo>
                    <a:lnTo>
                      <a:pt x="1213" y="1340"/>
                    </a:lnTo>
                    <a:lnTo>
                      <a:pt x="1253" y="1304"/>
                    </a:lnTo>
                    <a:lnTo>
                      <a:pt x="1292" y="1266"/>
                    </a:lnTo>
                    <a:lnTo>
                      <a:pt x="1330" y="1230"/>
                    </a:lnTo>
                    <a:lnTo>
                      <a:pt x="1283" y="1247"/>
                    </a:lnTo>
                    <a:lnTo>
                      <a:pt x="1260" y="1255"/>
                    </a:lnTo>
                    <a:lnTo>
                      <a:pt x="1237" y="1263"/>
                    </a:lnTo>
                    <a:lnTo>
                      <a:pt x="1218" y="1266"/>
                    </a:lnTo>
                    <a:lnTo>
                      <a:pt x="1198" y="1266"/>
                    </a:lnTo>
                    <a:lnTo>
                      <a:pt x="1185" y="1265"/>
                    </a:lnTo>
                    <a:lnTo>
                      <a:pt x="1179" y="1263"/>
                    </a:lnTo>
                    <a:lnTo>
                      <a:pt x="1174" y="1260"/>
                    </a:lnTo>
                    <a:lnTo>
                      <a:pt x="1169" y="1252"/>
                    </a:lnTo>
                    <a:lnTo>
                      <a:pt x="1167" y="1242"/>
                    </a:lnTo>
                    <a:lnTo>
                      <a:pt x="1167" y="1231"/>
                    </a:lnTo>
                    <a:lnTo>
                      <a:pt x="1172" y="1219"/>
                    </a:lnTo>
                    <a:lnTo>
                      <a:pt x="1179" y="1205"/>
                    </a:lnTo>
                    <a:lnTo>
                      <a:pt x="1185" y="1192"/>
                    </a:lnTo>
                    <a:lnTo>
                      <a:pt x="1206" y="1164"/>
                    </a:lnTo>
                    <a:lnTo>
                      <a:pt x="1226" y="1137"/>
                    </a:lnTo>
                    <a:lnTo>
                      <a:pt x="1247" y="1116"/>
                    </a:lnTo>
                    <a:lnTo>
                      <a:pt x="1267" y="1095"/>
                    </a:lnTo>
                    <a:lnTo>
                      <a:pt x="1247" y="1104"/>
                    </a:lnTo>
                    <a:lnTo>
                      <a:pt x="1190" y="1126"/>
                    </a:lnTo>
                    <a:lnTo>
                      <a:pt x="1107" y="1153"/>
                    </a:lnTo>
                    <a:lnTo>
                      <a:pt x="1061" y="1165"/>
                    </a:lnTo>
                    <a:lnTo>
                      <a:pt x="1013" y="1178"/>
                    </a:lnTo>
                    <a:lnTo>
                      <a:pt x="964" y="1189"/>
                    </a:lnTo>
                    <a:lnTo>
                      <a:pt x="915" y="1198"/>
                    </a:lnTo>
                    <a:lnTo>
                      <a:pt x="866" y="1205"/>
                    </a:lnTo>
                    <a:lnTo>
                      <a:pt x="821" y="1208"/>
                    </a:lnTo>
                    <a:lnTo>
                      <a:pt x="801" y="1205"/>
                    </a:lnTo>
                    <a:lnTo>
                      <a:pt x="782" y="1203"/>
                    </a:lnTo>
                    <a:lnTo>
                      <a:pt x="764" y="1198"/>
                    </a:lnTo>
                    <a:lnTo>
                      <a:pt x="746" y="1194"/>
                    </a:lnTo>
                    <a:lnTo>
                      <a:pt x="733" y="1187"/>
                    </a:lnTo>
                    <a:lnTo>
                      <a:pt x="718" y="1178"/>
                    </a:lnTo>
                    <a:lnTo>
                      <a:pt x="707" y="1167"/>
                    </a:lnTo>
                    <a:lnTo>
                      <a:pt x="700" y="1154"/>
                    </a:lnTo>
                    <a:lnTo>
                      <a:pt x="691" y="1137"/>
                    </a:lnTo>
                    <a:lnTo>
                      <a:pt x="687" y="1121"/>
                    </a:lnTo>
                    <a:lnTo>
                      <a:pt x="687" y="1109"/>
                    </a:lnTo>
                    <a:lnTo>
                      <a:pt x="689" y="1098"/>
                    </a:lnTo>
                    <a:lnTo>
                      <a:pt x="696" y="1087"/>
                    </a:lnTo>
                    <a:lnTo>
                      <a:pt x="702" y="1077"/>
                    </a:lnTo>
                    <a:lnTo>
                      <a:pt x="725" y="1060"/>
                    </a:lnTo>
                    <a:lnTo>
                      <a:pt x="748" y="1044"/>
                    </a:lnTo>
                    <a:lnTo>
                      <a:pt x="759" y="1036"/>
                    </a:lnTo>
                    <a:lnTo>
                      <a:pt x="769" y="1026"/>
                    </a:lnTo>
                    <a:lnTo>
                      <a:pt x="778" y="1014"/>
                    </a:lnTo>
                    <a:lnTo>
                      <a:pt x="787" y="1000"/>
                    </a:lnTo>
                    <a:lnTo>
                      <a:pt x="792" y="988"/>
                    </a:lnTo>
                    <a:lnTo>
                      <a:pt x="792" y="970"/>
                    </a:lnTo>
                    <a:lnTo>
                      <a:pt x="792" y="962"/>
                    </a:lnTo>
                    <a:lnTo>
                      <a:pt x="785" y="955"/>
                    </a:lnTo>
                    <a:lnTo>
                      <a:pt x="778" y="950"/>
                    </a:lnTo>
                    <a:lnTo>
                      <a:pt x="769" y="944"/>
                    </a:lnTo>
                    <a:lnTo>
                      <a:pt x="756" y="939"/>
                    </a:lnTo>
                    <a:lnTo>
                      <a:pt x="739" y="934"/>
                    </a:lnTo>
                    <a:lnTo>
                      <a:pt x="702" y="929"/>
                    </a:lnTo>
                    <a:lnTo>
                      <a:pt x="660" y="926"/>
                    </a:lnTo>
                    <a:lnTo>
                      <a:pt x="611" y="923"/>
                    </a:lnTo>
                    <a:lnTo>
                      <a:pt x="507" y="922"/>
                    </a:lnTo>
                    <a:lnTo>
                      <a:pt x="403" y="917"/>
                    </a:lnTo>
                    <a:lnTo>
                      <a:pt x="354" y="912"/>
                    </a:lnTo>
                    <a:lnTo>
                      <a:pt x="312" y="908"/>
                    </a:lnTo>
                    <a:lnTo>
                      <a:pt x="274" y="900"/>
                    </a:lnTo>
                    <a:lnTo>
                      <a:pt x="260" y="895"/>
                    </a:lnTo>
                    <a:lnTo>
                      <a:pt x="245" y="889"/>
                    </a:lnTo>
                    <a:lnTo>
                      <a:pt x="237" y="879"/>
                    </a:lnTo>
                    <a:lnTo>
                      <a:pt x="227" y="873"/>
                    </a:lnTo>
                    <a:lnTo>
                      <a:pt x="222" y="862"/>
                    </a:lnTo>
                    <a:lnTo>
                      <a:pt x="222" y="854"/>
                    </a:lnTo>
                    <a:lnTo>
                      <a:pt x="222" y="843"/>
                    </a:lnTo>
                    <a:lnTo>
                      <a:pt x="227" y="829"/>
                    </a:lnTo>
                    <a:lnTo>
                      <a:pt x="234" y="818"/>
                    </a:lnTo>
                    <a:lnTo>
                      <a:pt x="243" y="805"/>
                    </a:lnTo>
                    <a:lnTo>
                      <a:pt x="255" y="791"/>
                    </a:lnTo>
                    <a:lnTo>
                      <a:pt x="271" y="780"/>
                    </a:lnTo>
                    <a:lnTo>
                      <a:pt x="302" y="755"/>
                    </a:lnTo>
                    <a:lnTo>
                      <a:pt x="341" y="728"/>
                    </a:lnTo>
                    <a:lnTo>
                      <a:pt x="385" y="703"/>
                    </a:lnTo>
                    <a:lnTo>
                      <a:pt x="432" y="679"/>
                    </a:lnTo>
                    <a:lnTo>
                      <a:pt x="479" y="657"/>
                    </a:lnTo>
                    <a:lnTo>
                      <a:pt x="528" y="640"/>
                    </a:lnTo>
                    <a:lnTo>
                      <a:pt x="575" y="623"/>
                    </a:lnTo>
                    <a:lnTo>
                      <a:pt x="619" y="609"/>
                    </a:lnTo>
                    <a:lnTo>
                      <a:pt x="657" y="601"/>
                    </a:lnTo>
                    <a:lnTo>
                      <a:pt x="691" y="596"/>
                    </a:lnTo>
                    <a:lnTo>
                      <a:pt x="705" y="596"/>
                    </a:lnTo>
                    <a:lnTo>
                      <a:pt x="717" y="598"/>
                    </a:lnTo>
                    <a:lnTo>
                      <a:pt x="725" y="601"/>
                    </a:lnTo>
                    <a:lnTo>
                      <a:pt x="733" y="602"/>
                    </a:lnTo>
                    <a:lnTo>
                      <a:pt x="736" y="609"/>
                    </a:lnTo>
                    <a:lnTo>
                      <a:pt x="739" y="615"/>
                    </a:lnTo>
                    <a:lnTo>
                      <a:pt x="736" y="631"/>
                    </a:lnTo>
                    <a:lnTo>
                      <a:pt x="733" y="645"/>
                    </a:lnTo>
                    <a:lnTo>
                      <a:pt x="723" y="656"/>
                    </a:lnTo>
                    <a:lnTo>
                      <a:pt x="712" y="667"/>
                    </a:lnTo>
                    <a:lnTo>
                      <a:pt x="696" y="673"/>
                    </a:lnTo>
                    <a:lnTo>
                      <a:pt x="679" y="679"/>
                    </a:lnTo>
                    <a:lnTo>
                      <a:pt x="660" y="686"/>
                    </a:lnTo>
                    <a:lnTo>
                      <a:pt x="637" y="690"/>
                    </a:lnTo>
                    <a:lnTo>
                      <a:pt x="614" y="692"/>
                    </a:lnTo>
                    <a:lnTo>
                      <a:pt x="588" y="695"/>
                    </a:lnTo>
                    <a:lnTo>
                      <a:pt x="535" y="692"/>
                    </a:lnTo>
                    <a:lnTo>
                      <a:pt x="476" y="689"/>
                    </a:lnTo>
                    <a:lnTo>
                      <a:pt x="416" y="679"/>
                    </a:lnTo>
                    <a:lnTo>
                      <a:pt x="354" y="667"/>
                    </a:lnTo>
                    <a:lnTo>
                      <a:pt x="297" y="648"/>
                    </a:lnTo>
                    <a:lnTo>
                      <a:pt x="243" y="631"/>
                    </a:lnTo>
                    <a:lnTo>
                      <a:pt x="193" y="609"/>
                    </a:lnTo>
                    <a:lnTo>
                      <a:pt x="174" y="596"/>
                    </a:lnTo>
                    <a:lnTo>
                      <a:pt x="152" y="585"/>
                    </a:lnTo>
                    <a:lnTo>
                      <a:pt x="136" y="572"/>
                    </a:lnTo>
                    <a:lnTo>
                      <a:pt x="120" y="558"/>
                    </a:lnTo>
                    <a:lnTo>
                      <a:pt x="109" y="546"/>
                    </a:lnTo>
                    <a:lnTo>
                      <a:pt x="100" y="532"/>
                    </a:lnTo>
                    <a:lnTo>
                      <a:pt x="95" y="519"/>
                    </a:lnTo>
                    <a:lnTo>
                      <a:pt x="94" y="503"/>
                    </a:lnTo>
                    <a:lnTo>
                      <a:pt x="95" y="491"/>
                    </a:lnTo>
                    <a:lnTo>
                      <a:pt x="100" y="475"/>
                    </a:lnTo>
                    <a:lnTo>
                      <a:pt x="107" y="463"/>
                    </a:lnTo>
                    <a:lnTo>
                      <a:pt x="118" y="447"/>
                    </a:lnTo>
                    <a:lnTo>
                      <a:pt x="130" y="433"/>
                    </a:lnTo>
                    <a:lnTo>
                      <a:pt x="146" y="418"/>
                    </a:lnTo>
                    <a:lnTo>
                      <a:pt x="162" y="404"/>
                    </a:lnTo>
                    <a:lnTo>
                      <a:pt x="182" y="388"/>
                    </a:lnTo>
                    <a:lnTo>
                      <a:pt x="225" y="363"/>
                    </a:lnTo>
                    <a:lnTo>
                      <a:pt x="271" y="338"/>
                    </a:lnTo>
                    <a:lnTo>
                      <a:pt x="323" y="316"/>
                    </a:lnTo>
                    <a:lnTo>
                      <a:pt x="375" y="297"/>
                    </a:lnTo>
                    <a:lnTo>
                      <a:pt x="427" y="280"/>
                    </a:lnTo>
                    <a:lnTo>
                      <a:pt x="478" y="269"/>
                    </a:lnTo>
                    <a:lnTo>
                      <a:pt x="525" y="261"/>
                    </a:lnTo>
                    <a:lnTo>
                      <a:pt x="547" y="260"/>
                    </a:lnTo>
                    <a:lnTo>
                      <a:pt x="569" y="260"/>
                    </a:lnTo>
                    <a:lnTo>
                      <a:pt x="587" y="261"/>
                    </a:lnTo>
                    <a:lnTo>
                      <a:pt x="605" y="264"/>
                    </a:lnTo>
                    <a:lnTo>
                      <a:pt x="621" y="271"/>
                    </a:lnTo>
                    <a:lnTo>
                      <a:pt x="632" y="275"/>
                    </a:lnTo>
                    <a:lnTo>
                      <a:pt x="644" y="283"/>
                    </a:lnTo>
                    <a:lnTo>
                      <a:pt x="650" y="294"/>
                    </a:lnTo>
                    <a:lnTo>
                      <a:pt x="655" y="305"/>
                    </a:lnTo>
                    <a:lnTo>
                      <a:pt x="657" y="321"/>
                    </a:lnTo>
                    <a:lnTo>
                      <a:pt x="655" y="335"/>
                    </a:lnTo>
                    <a:lnTo>
                      <a:pt x="650" y="348"/>
                    </a:lnTo>
                    <a:lnTo>
                      <a:pt x="642" y="359"/>
                    </a:lnTo>
                    <a:lnTo>
                      <a:pt x="627" y="366"/>
                    </a:lnTo>
                    <a:lnTo>
                      <a:pt x="614" y="374"/>
                    </a:lnTo>
                    <a:lnTo>
                      <a:pt x="596" y="381"/>
                    </a:lnTo>
                    <a:lnTo>
                      <a:pt x="575" y="387"/>
                    </a:lnTo>
                    <a:lnTo>
                      <a:pt x="556" y="388"/>
                    </a:lnTo>
                    <a:lnTo>
                      <a:pt x="530" y="392"/>
                    </a:lnTo>
                    <a:lnTo>
                      <a:pt x="505" y="393"/>
                    </a:lnTo>
                    <a:lnTo>
                      <a:pt x="448" y="392"/>
                    </a:lnTo>
                    <a:lnTo>
                      <a:pt x="388" y="387"/>
                    </a:lnTo>
                    <a:lnTo>
                      <a:pt x="330" y="378"/>
                    </a:lnTo>
                    <a:lnTo>
                      <a:pt x="268" y="365"/>
                    </a:lnTo>
                    <a:lnTo>
                      <a:pt x="209" y="349"/>
                    </a:lnTo>
                    <a:lnTo>
                      <a:pt x="152" y="332"/>
                    </a:lnTo>
                    <a:lnTo>
                      <a:pt x="102" y="313"/>
                    </a:lnTo>
                    <a:lnTo>
                      <a:pt x="61" y="293"/>
                    </a:lnTo>
                    <a:lnTo>
                      <a:pt x="43" y="281"/>
                    </a:lnTo>
                    <a:lnTo>
                      <a:pt x="29" y="271"/>
                    </a:lnTo>
                    <a:lnTo>
                      <a:pt x="16" y="260"/>
                    </a:lnTo>
                    <a:lnTo>
                      <a:pt x="9" y="248"/>
                    </a:lnTo>
                    <a:lnTo>
                      <a:pt x="3" y="238"/>
                    </a:lnTo>
                    <a:lnTo>
                      <a:pt x="0" y="227"/>
                    </a:lnTo>
                    <a:lnTo>
                      <a:pt x="3" y="215"/>
                    </a:lnTo>
                    <a:lnTo>
                      <a:pt x="4" y="205"/>
                    </a:lnTo>
                    <a:lnTo>
                      <a:pt x="9" y="193"/>
                    </a:lnTo>
                    <a:lnTo>
                      <a:pt x="16" y="182"/>
                    </a:lnTo>
                    <a:lnTo>
                      <a:pt x="22" y="172"/>
                    </a:lnTo>
                    <a:lnTo>
                      <a:pt x="34" y="160"/>
                    </a:lnTo>
                    <a:lnTo>
                      <a:pt x="60" y="140"/>
                    </a:lnTo>
                    <a:lnTo>
                      <a:pt x="89" y="121"/>
                    </a:lnTo>
                    <a:lnTo>
                      <a:pt x="128" y="104"/>
                    </a:lnTo>
                    <a:lnTo>
                      <a:pt x="170" y="87"/>
                    </a:lnTo>
                    <a:lnTo>
                      <a:pt x="217" y="68"/>
                    </a:lnTo>
                    <a:lnTo>
                      <a:pt x="273" y="54"/>
                    </a:lnTo>
                    <a:lnTo>
                      <a:pt x="331" y="39"/>
                    </a:lnTo>
                    <a:lnTo>
                      <a:pt x="396" y="28"/>
                    </a:lnTo>
                    <a:lnTo>
                      <a:pt x="465" y="17"/>
                    </a:lnTo>
                    <a:lnTo>
                      <a:pt x="536" y="11"/>
                    </a:lnTo>
                    <a:lnTo>
                      <a:pt x="614" y="5"/>
                    </a:lnTo>
                    <a:lnTo>
                      <a:pt x="694" y="2"/>
                    </a:lnTo>
                    <a:lnTo>
                      <a:pt x="778" y="0"/>
                    </a:lnTo>
                    <a:lnTo>
                      <a:pt x="821" y="2"/>
                    </a:lnTo>
                    <a:lnTo>
                      <a:pt x="866" y="6"/>
                    </a:lnTo>
                    <a:lnTo>
                      <a:pt x="912" y="13"/>
                    </a:lnTo>
                    <a:lnTo>
                      <a:pt x="957" y="24"/>
                    </a:lnTo>
                    <a:lnTo>
                      <a:pt x="1005" y="38"/>
                    </a:lnTo>
                    <a:lnTo>
                      <a:pt x="1050" y="54"/>
                    </a:lnTo>
                    <a:lnTo>
                      <a:pt x="1100" y="71"/>
                    </a:lnTo>
                    <a:lnTo>
                      <a:pt x="1149" y="88"/>
                    </a:lnTo>
                    <a:lnTo>
                      <a:pt x="1197" y="110"/>
                    </a:lnTo>
                    <a:lnTo>
                      <a:pt x="1247" y="132"/>
                    </a:lnTo>
                    <a:lnTo>
                      <a:pt x="1344" y="181"/>
                    </a:lnTo>
                    <a:lnTo>
                      <a:pt x="1440" y="233"/>
                    </a:lnTo>
                    <a:lnTo>
                      <a:pt x="1535" y="288"/>
                    </a:lnTo>
                    <a:lnTo>
                      <a:pt x="1626" y="343"/>
                    </a:lnTo>
                    <a:lnTo>
                      <a:pt x="1715" y="398"/>
                    </a:lnTo>
                    <a:lnTo>
                      <a:pt x="1876" y="499"/>
                    </a:lnTo>
                    <a:lnTo>
                      <a:pt x="1950" y="543"/>
                    </a:lnTo>
                    <a:lnTo>
                      <a:pt x="2013" y="579"/>
                    </a:lnTo>
                    <a:lnTo>
                      <a:pt x="2068" y="605"/>
                    </a:lnTo>
                    <a:lnTo>
                      <a:pt x="2093" y="615"/>
                    </a:lnTo>
                    <a:lnTo>
                      <a:pt x="2115" y="623"/>
                    </a:lnTo>
                    <a:lnTo>
                      <a:pt x="2143" y="629"/>
                    </a:lnTo>
                    <a:lnTo>
                      <a:pt x="2177" y="631"/>
                    </a:lnTo>
                    <a:lnTo>
                      <a:pt x="2218" y="631"/>
                    </a:lnTo>
                    <a:lnTo>
                      <a:pt x="2262" y="629"/>
                    </a:lnTo>
                    <a:lnTo>
                      <a:pt x="2353" y="620"/>
                    </a:lnTo>
                    <a:lnTo>
                      <a:pt x="2444" y="607"/>
                    </a:lnTo>
                    <a:lnTo>
                      <a:pt x="2463" y="574"/>
                    </a:lnTo>
                    <a:lnTo>
                      <a:pt x="2481" y="539"/>
                    </a:lnTo>
                    <a:lnTo>
                      <a:pt x="2519" y="466"/>
                    </a:lnTo>
                    <a:lnTo>
                      <a:pt x="2553" y="392"/>
                    </a:lnTo>
                    <a:lnTo>
                      <a:pt x="2589" y="319"/>
                    </a:lnTo>
                    <a:lnTo>
                      <a:pt x="2610" y="283"/>
                    </a:lnTo>
                    <a:lnTo>
                      <a:pt x="2629" y="248"/>
                    </a:lnTo>
                    <a:lnTo>
                      <a:pt x="2655" y="215"/>
                    </a:lnTo>
                    <a:lnTo>
                      <a:pt x="2680" y="184"/>
                    </a:lnTo>
                    <a:lnTo>
                      <a:pt x="2709" y="156"/>
                    </a:lnTo>
                    <a:lnTo>
                      <a:pt x="2741" y="129"/>
                    </a:lnTo>
                    <a:lnTo>
                      <a:pt x="2776" y="107"/>
                    </a:lnTo>
                    <a:lnTo>
                      <a:pt x="2816" y="87"/>
                    </a:lnTo>
                    <a:lnTo>
                      <a:pt x="2859" y="68"/>
                    </a:lnTo>
                    <a:lnTo>
                      <a:pt x="2909" y="54"/>
                    </a:lnTo>
                    <a:lnTo>
                      <a:pt x="2941" y="46"/>
                    </a:lnTo>
                    <a:lnTo>
                      <a:pt x="2971" y="42"/>
                    </a:lnTo>
                    <a:lnTo>
                      <a:pt x="3000" y="42"/>
                    </a:lnTo>
                    <a:lnTo>
                      <a:pt x="3023" y="42"/>
                    </a:lnTo>
                    <a:lnTo>
                      <a:pt x="3046" y="44"/>
                    </a:lnTo>
                    <a:lnTo>
                      <a:pt x="3067" y="46"/>
                    </a:lnTo>
                    <a:lnTo>
                      <a:pt x="3102" y="57"/>
                    </a:lnTo>
                    <a:lnTo>
                      <a:pt x="3132" y="68"/>
                    </a:lnTo>
                    <a:lnTo>
                      <a:pt x="3158" y="79"/>
                    </a:lnTo>
                    <a:lnTo>
                      <a:pt x="3182" y="87"/>
                    </a:lnTo>
                    <a:lnTo>
                      <a:pt x="3193" y="88"/>
                    </a:lnTo>
                    <a:lnTo>
                      <a:pt x="3205" y="87"/>
                    </a:lnTo>
                    <a:lnTo>
                      <a:pt x="3216" y="87"/>
                    </a:lnTo>
                    <a:lnTo>
                      <a:pt x="3231" y="87"/>
                    </a:lnTo>
                    <a:lnTo>
                      <a:pt x="3260" y="93"/>
                    </a:lnTo>
                    <a:lnTo>
                      <a:pt x="3291" y="104"/>
                    </a:lnTo>
                    <a:lnTo>
                      <a:pt x="3321" y="115"/>
                    </a:lnTo>
                    <a:lnTo>
                      <a:pt x="3369" y="139"/>
                    </a:lnTo>
                    <a:lnTo>
                      <a:pt x="3389" y="151"/>
                    </a:lnTo>
                    <a:lnTo>
                      <a:pt x="3381" y="151"/>
                    </a:lnTo>
                    <a:lnTo>
                      <a:pt x="3358" y="156"/>
                    </a:lnTo>
                    <a:lnTo>
                      <a:pt x="3342" y="162"/>
                    </a:lnTo>
                    <a:lnTo>
                      <a:pt x="3324" y="172"/>
                    </a:lnTo>
                    <a:lnTo>
                      <a:pt x="3306" y="182"/>
                    </a:lnTo>
                    <a:lnTo>
                      <a:pt x="3283" y="195"/>
                    </a:lnTo>
                    <a:lnTo>
                      <a:pt x="3260" y="215"/>
                    </a:lnTo>
                    <a:lnTo>
                      <a:pt x="3238" y="238"/>
                    </a:lnTo>
                    <a:lnTo>
                      <a:pt x="3215" y="264"/>
                    </a:lnTo>
                    <a:lnTo>
                      <a:pt x="3192" y="297"/>
                    </a:lnTo>
                    <a:lnTo>
                      <a:pt x="3169" y="337"/>
                    </a:lnTo>
                    <a:lnTo>
                      <a:pt x="3148" y="381"/>
                    </a:lnTo>
                    <a:lnTo>
                      <a:pt x="3130" y="433"/>
                    </a:lnTo>
                    <a:lnTo>
                      <a:pt x="3112" y="491"/>
                    </a:lnTo>
                    <a:lnTo>
                      <a:pt x="3102" y="535"/>
                    </a:lnTo>
                    <a:lnTo>
                      <a:pt x="3094" y="580"/>
                    </a:lnTo>
                    <a:lnTo>
                      <a:pt x="3083" y="678"/>
                    </a:lnTo>
                    <a:lnTo>
                      <a:pt x="3073" y="780"/>
                    </a:lnTo>
                    <a:lnTo>
                      <a:pt x="3062" y="889"/>
                    </a:lnTo>
                    <a:lnTo>
                      <a:pt x="3055" y="944"/>
                    </a:lnTo>
                    <a:lnTo>
                      <a:pt x="3046" y="1000"/>
                    </a:lnTo>
                    <a:lnTo>
                      <a:pt x="3038" y="1055"/>
                    </a:lnTo>
                    <a:lnTo>
                      <a:pt x="3023" y="1113"/>
                    </a:lnTo>
                    <a:lnTo>
                      <a:pt x="3007" y="1170"/>
                    </a:lnTo>
                    <a:lnTo>
                      <a:pt x="2989" y="1230"/>
                    </a:lnTo>
                    <a:lnTo>
                      <a:pt x="2969" y="1286"/>
                    </a:lnTo>
                    <a:lnTo>
                      <a:pt x="2941" y="1341"/>
                    </a:lnTo>
                    <a:lnTo>
                      <a:pt x="2912" y="1398"/>
                    </a:lnTo>
                    <a:lnTo>
                      <a:pt x="2880" y="1448"/>
                    </a:lnTo>
                    <a:lnTo>
                      <a:pt x="2849" y="1497"/>
                    </a:lnTo>
                    <a:lnTo>
                      <a:pt x="2816" y="1540"/>
                    </a:lnTo>
                    <a:lnTo>
                      <a:pt x="2784" y="1577"/>
                    </a:lnTo>
                    <a:lnTo>
                      <a:pt x="2753" y="1610"/>
                    </a:lnTo>
                    <a:lnTo>
                      <a:pt x="2720" y="1640"/>
                    </a:lnTo>
                    <a:lnTo>
                      <a:pt x="2689" y="1664"/>
                    </a:lnTo>
                    <a:lnTo>
                      <a:pt x="2657" y="1686"/>
                    </a:lnTo>
                    <a:lnTo>
                      <a:pt x="2628" y="1706"/>
                    </a:lnTo>
                    <a:lnTo>
                      <a:pt x="2600" y="1719"/>
                    </a:lnTo>
                    <a:lnTo>
                      <a:pt x="2572" y="1733"/>
                    </a:lnTo>
                    <a:lnTo>
                      <a:pt x="2548" y="1741"/>
                    </a:lnTo>
                    <a:lnTo>
                      <a:pt x="2525" y="1749"/>
                    </a:lnTo>
                    <a:lnTo>
                      <a:pt x="2504" y="1750"/>
                    </a:lnTo>
                    <a:lnTo>
                      <a:pt x="2486" y="1752"/>
                    </a:lnTo>
                    <a:lnTo>
                      <a:pt x="2473" y="1750"/>
                    </a:lnTo>
                    <a:lnTo>
                      <a:pt x="2450" y="1823"/>
                    </a:lnTo>
                    <a:lnTo>
                      <a:pt x="2423" y="1895"/>
                    </a:lnTo>
                    <a:lnTo>
                      <a:pt x="2390" y="1967"/>
                    </a:lnTo>
                    <a:lnTo>
                      <a:pt x="2355" y="2043"/>
                    </a:lnTo>
                    <a:lnTo>
                      <a:pt x="2297" y="2147"/>
                    </a:lnTo>
                    <a:lnTo>
                      <a:pt x="2241" y="2241"/>
                    </a:lnTo>
                    <a:lnTo>
                      <a:pt x="2184" y="2326"/>
                    </a:lnTo>
                    <a:lnTo>
                      <a:pt x="2132" y="2403"/>
                    </a:lnTo>
                    <a:lnTo>
                      <a:pt x="2076" y="2474"/>
                    </a:lnTo>
                    <a:lnTo>
                      <a:pt x="2027" y="2535"/>
                    </a:lnTo>
                    <a:lnTo>
                      <a:pt x="1977" y="2590"/>
                    </a:lnTo>
                    <a:lnTo>
                      <a:pt x="1928" y="2637"/>
                    </a:lnTo>
                    <a:lnTo>
                      <a:pt x="1883" y="2677"/>
                    </a:lnTo>
                    <a:lnTo>
                      <a:pt x="1841" y="2710"/>
                    </a:lnTo>
                    <a:lnTo>
                      <a:pt x="1797" y="2735"/>
                    </a:lnTo>
                    <a:lnTo>
                      <a:pt x="1758" y="2753"/>
                    </a:lnTo>
                    <a:lnTo>
                      <a:pt x="1740" y="2761"/>
                    </a:lnTo>
                    <a:lnTo>
                      <a:pt x="1722" y="2766"/>
                    </a:lnTo>
                    <a:lnTo>
                      <a:pt x="1704" y="2771"/>
                    </a:lnTo>
                    <a:lnTo>
                      <a:pt x="1688" y="2772"/>
                    </a:lnTo>
                    <a:lnTo>
                      <a:pt x="1670" y="2772"/>
                    </a:lnTo>
                    <a:lnTo>
                      <a:pt x="1657" y="2772"/>
                    </a:lnTo>
                    <a:lnTo>
                      <a:pt x="1641" y="2771"/>
                    </a:lnTo>
                    <a:lnTo>
                      <a:pt x="1626" y="2766"/>
                    </a:lnTo>
                    <a:lnTo>
                      <a:pt x="1611" y="2760"/>
                    </a:lnTo>
                    <a:lnTo>
                      <a:pt x="1597" y="2749"/>
                    </a:lnTo>
                    <a:lnTo>
                      <a:pt x="1585" y="2733"/>
                    </a:lnTo>
                    <a:lnTo>
                      <a:pt x="1577" y="2716"/>
                    </a:lnTo>
                    <a:lnTo>
                      <a:pt x="1569" y="2696"/>
                    </a:lnTo>
                    <a:lnTo>
                      <a:pt x="1562" y="2673"/>
                    </a:lnTo>
                    <a:lnTo>
                      <a:pt x="1558" y="2648"/>
                    </a:lnTo>
                    <a:lnTo>
                      <a:pt x="1556" y="2621"/>
                    </a:lnTo>
                    <a:lnTo>
                      <a:pt x="1556" y="2593"/>
                    </a:lnTo>
                    <a:lnTo>
                      <a:pt x="1556" y="2562"/>
                    </a:lnTo>
                    <a:lnTo>
                      <a:pt x="1561" y="2497"/>
                    </a:lnTo>
                    <a:lnTo>
                      <a:pt x="1569" y="2431"/>
                    </a:lnTo>
                    <a:lnTo>
                      <a:pt x="1585" y="2367"/>
                    </a:lnTo>
                    <a:lnTo>
                      <a:pt x="1602" y="2301"/>
                    </a:lnTo>
                    <a:lnTo>
                      <a:pt x="1624" y="2238"/>
                    </a:lnTo>
                    <a:lnTo>
                      <a:pt x="1647" y="2181"/>
                    </a:lnTo>
                    <a:lnTo>
                      <a:pt x="1660" y="2157"/>
                    </a:lnTo>
                    <a:lnTo>
                      <a:pt x="1671" y="2133"/>
                    </a:lnTo>
                    <a:lnTo>
                      <a:pt x="1686" y="2114"/>
                    </a:lnTo>
                    <a:lnTo>
                      <a:pt x="1699" y="2096"/>
                    </a:lnTo>
                    <a:lnTo>
                      <a:pt x="1715" y="2082"/>
                    </a:lnTo>
                    <a:lnTo>
                      <a:pt x="1728" y="2071"/>
                    </a:lnTo>
                    <a:lnTo>
                      <a:pt x="1743" y="2063"/>
                    </a:lnTo>
                    <a:lnTo>
                      <a:pt x="1756" y="2058"/>
                    </a:lnTo>
                    <a:lnTo>
                      <a:pt x="1772" y="2060"/>
                    </a:lnTo>
                    <a:lnTo>
                      <a:pt x="1785" y="2065"/>
                    </a:lnTo>
                    <a:lnTo>
                      <a:pt x="1797" y="2074"/>
                    </a:lnTo>
                    <a:lnTo>
                      <a:pt x="1806" y="2085"/>
                    </a:lnTo>
                    <a:lnTo>
                      <a:pt x="1811" y="2098"/>
                    </a:lnTo>
                    <a:lnTo>
                      <a:pt x="1811" y="2114"/>
                    </a:lnTo>
                    <a:lnTo>
                      <a:pt x="1808" y="2133"/>
                    </a:lnTo>
                    <a:lnTo>
                      <a:pt x="1803" y="2153"/>
                    </a:lnTo>
                    <a:lnTo>
                      <a:pt x="1795" y="2172"/>
                    </a:lnTo>
                    <a:lnTo>
                      <a:pt x="1785" y="2197"/>
                    </a:lnTo>
                    <a:lnTo>
                      <a:pt x="1772" y="2221"/>
                    </a:lnTo>
                    <a:lnTo>
                      <a:pt x="1756" y="2246"/>
                    </a:lnTo>
                    <a:lnTo>
                      <a:pt x="1717" y="2296"/>
                    </a:lnTo>
                    <a:lnTo>
                      <a:pt x="1674" y="2348"/>
                    </a:lnTo>
                    <a:lnTo>
                      <a:pt x="1624" y="2401"/>
                    </a:lnTo>
                    <a:lnTo>
                      <a:pt x="1572" y="2450"/>
                    </a:lnTo>
                    <a:lnTo>
                      <a:pt x="1517" y="2494"/>
                    </a:lnTo>
                    <a:lnTo>
                      <a:pt x="1489" y="2516"/>
                    </a:lnTo>
                    <a:lnTo>
                      <a:pt x="1463" y="2533"/>
                    </a:lnTo>
                    <a:lnTo>
                      <a:pt x="1436" y="2551"/>
                    </a:lnTo>
                    <a:lnTo>
                      <a:pt x="1410" y="2563"/>
                    </a:lnTo>
                    <a:lnTo>
                      <a:pt x="1383" y="2574"/>
                    </a:lnTo>
                    <a:lnTo>
                      <a:pt x="1358" y="2584"/>
                    </a:lnTo>
                    <a:lnTo>
                      <a:pt x="1335" y="2590"/>
                    </a:lnTo>
                    <a:lnTo>
                      <a:pt x="1312" y="2595"/>
                    </a:lnTo>
                    <a:lnTo>
                      <a:pt x="1292" y="2595"/>
                    </a:lnTo>
                    <a:lnTo>
                      <a:pt x="1271" y="2590"/>
                    </a:lnTo>
                    <a:lnTo>
                      <a:pt x="1255" y="2582"/>
                    </a:lnTo>
                    <a:lnTo>
                      <a:pt x="1240" y="2571"/>
                    </a:lnTo>
                    <a:lnTo>
                      <a:pt x="1231" y="2557"/>
                    </a:lnTo>
                    <a:lnTo>
                      <a:pt x="1224" y="2540"/>
                    </a:lnTo>
                    <a:lnTo>
                      <a:pt x="1221" y="2519"/>
                    </a:lnTo>
                    <a:lnTo>
                      <a:pt x="1221" y="2496"/>
                    </a:lnTo>
                    <a:lnTo>
                      <a:pt x="1224" y="2469"/>
                    </a:lnTo>
                    <a:lnTo>
                      <a:pt x="1229" y="2441"/>
                    </a:lnTo>
                    <a:lnTo>
                      <a:pt x="1237" y="2409"/>
                    </a:lnTo>
                    <a:lnTo>
                      <a:pt x="1247" y="2378"/>
                    </a:lnTo>
                    <a:lnTo>
                      <a:pt x="1275" y="2304"/>
                    </a:lnTo>
                    <a:lnTo>
                      <a:pt x="1309" y="2230"/>
                    </a:lnTo>
                    <a:lnTo>
                      <a:pt x="1346" y="2150"/>
                    </a:lnTo>
                    <a:lnTo>
                      <a:pt x="1387" y="2071"/>
                    </a:lnTo>
                    <a:lnTo>
                      <a:pt x="1431" y="1994"/>
                    </a:lnTo>
                    <a:lnTo>
                      <a:pt x="1476" y="1920"/>
                    </a:lnTo>
                    <a:lnTo>
                      <a:pt x="1517" y="1854"/>
                    </a:lnTo>
                    <a:lnTo>
                      <a:pt x="1558" y="1794"/>
                    </a:lnTo>
                    <a:lnTo>
                      <a:pt x="1595" y="1749"/>
                    </a:lnTo>
                    <a:lnTo>
                      <a:pt x="1624" y="1712"/>
                    </a:lnTo>
                    <a:lnTo>
                      <a:pt x="1636" y="1702"/>
                    </a:lnTo>
                    <a:lnTo>
                      <a:pt x="1645" y="1694"/>
                    </a:lnTo>
                    <a:lnTo>
                      <a:pt x="1653" y="1691"/>
                    </a:lnTo>
                    <a:lnTo>
                      <a:pt x="1657" y="1691"/>
                    </a:lnTo>
                    <a:lnTo>
                      <a:pt x="1658" y="1691"/>
                    </a:lnTo>
                    <a:lnTo>
                      <a:pt x="1660" y="1695"/>
                    </a:lnTo>
                    <a:lnTo>
                      <a:pt x="1663" y="1702"/>
                    </a:lnTo>
                    <a:lnTo>
                      <a:pt x="1660" y="1708"/>
                    </a:lnTo>
                    <a:lnTo>
                      <a:pt x="1658" y="1717"/>
                    </a:lnTo>
                    <a:lnTo>
                      <a:pt x="1647" y="1739"/>
                    </a:lnTo>
                    <a:lnTo>
                      <a:pt x="1631" y="1763"/>
                    </a:lnTo>
                    <a:lnTo>
                      <a:pt x="1611" y="1790"/>
                    </a:lnTo>
                    <a:lnTo>
                      <a:pt x="1585" y="1818"/>
                    </a:lnTo>
                    <a:lnTo>
                      <a:pt x="1558" y="1849"/>
                    </a:lnTo>
                    <a:lnTo>
                      <a:pt x="1528" y="1878"/>
                    </a:lnTo>
                    <a:lnTo>
                      <a:pt x="1497" y="1904"/>
                    </a:lnTo>
                    <a:lnTo>
                      <a:pt x="1463" y="1928"/>
                    </a:lnTo>
                    <a:lnTo>
                      <a:pt x="1431" y="1950"/>
                    </a:lnTo>
                    <a:lnTo>
                      <a:pt x="1401" y="1967"/>
                    </a:lnTo>
                    <a:lnTo>
                      <a:pt x="1372" y="1978"/>
                    </a:lnTo>
                    <a:lnTo>
                      <a:pt x="1358" y="1983"/>
                    </a:lnTo>
                    <a:lnTo>
                      <a:pt x="1344" y="1983"/>
                    </a:lnTo>
                    <a:lnTo>
                      <a:pt x="1333" y="1983"/>
                    </a:lnTo>
                    <a:lnTo>
                      <a:pt x="1322" y="1982"/>
                    </a:lnTo>
                    <a:lnTo>
                      <a:pt x="1312" y="1977"/>
                    </a:lnTo>
                    <a:lnTo>
                      <a:pt x="1304" y="1970"/>
                    </a:lnTo>
                    <a:lnTo>
                      <a:pt x="1299" y="1964"/>
                    </a:lnTo>
                    <a:lnTo>
                      <a:pt x="1294" y="1956"/>
                    </a:lnTo>
                    <a:lnTo>
                      <a:pt x="1292" y="1948"/>
                    </a:lnTo>
                    <a:lnTo>
                      <a:pt x="1289" y="1937"/>
                    </a:lnTo>
                    <a:lnTo>
                      <a:pt x="1289" y="1915"/>
                    </a:lnTo>
                    <a:lnTo>
                      <a:pt x="1294" y="1887"/>
                    </a:lnTo>
                    <a:lnTo>
                      <a:pt x="1294" y="1889"/>
                    </a:lnTo>
                    <a:close/>
                  </a:path>
                </a:pathLst>
              </a:custGeom>
              <a:noFill/>
              <a:ln w="25400" cap="rnd">
                <a:noFill/>
                <a:prstDash val="solid"/>
                <a:round/>
                <a:headEnd/>
                <a:tailEnd/>
              </a:ln>
            </p:spPr>
            <p:txBody>
              <a:bodyPr/>
              <a:lstStyle/>
              <a:p>
                <a:pPr>
                  <a:defRPr/>
                </a:pPr>
                <a:endParaRPr lang="ja-JP" altLang="en-US" sz="1350"/>
              </a:p>
            </p:txBody>
          </p:sp>
          <p:sp>
            <p:nvSpPr>
              <p:cNvPr id="15" name="Freeform 10">
                <a:extLst>
                  <a:ext uri="{FF2B5EF4-FFF2-40B4-BE49-F238E27FC236}">
                    <a16:creationId xmlns:a16="http://schemas.microsoft.com/office/drawing/2014/main" id="{274EA2A8-3EF5-4549-9A5D-164A4D678D1D}"/>
                  </a:ext>
                </a:extLst>
              </p:cNvPr>
              <p:cNvSpPr>
                <a:spLocks/>
              </p:cNvSpPr>
              <p:nvPr/>
            </p:nvSpPr>
            <p:spPr bwMode="auto">
              <a:xfrm>
                <a:off x="6136" y="4451"/>
                <a:ext cx="3390" cy="2772"/>
              </a:xfrm>
              <a:custGeom>
                <a:avLst/>
                <a:gdLst/>
                <a:ahLst/>
                <a:cxnLst>
                  <a:cxn ang="0">
                    <a:pos x="1014" y="2357"/>
                  </a:cxn>
                  <a:cxn ang="0">
                    <a:pos x="839" y="2447"/>
                  </a:cxn>
                  <a:cxn ang="0">
                    <a:pos x="884" y="2258"/>
                  </a:cxn>
                  <a:cxn ang="0">
                    <a:pos x="665" y="2401"/>
                  </a:cxn>
                  <a:cxn ang="0">
                    <a:pos x="522" y="2439"/>
                  </a:cxn>
                  <a:cxn ang="0">
                    <a:pos x="657" y="2082"/>
                  </a:cxn>
                  <a:cxn ang="0">
                    <a:pos x="780" y="1975"/>
                  </a:cxn>
                  <a:cxn ang="0">
                    <a:pos x="489" y="2148"/>
                  </a:cxn>
                  <a:cxn ang="0">
                    <a:pos x="234" y="2176"/>
                  </a:cxn>
                  <a:cxn ang="0">
                    <a:pos x="294" y="1948"/>
                  </a:cxn>
                  <a:cxn ang="0">
                    <a:pos x="626" y="1724"/>
                  </a:cxn>
                  <a:cxn ang="0">
                    <a:pos x="616" y="1788"/>
                  </a:cxn>
                  <a:cxn ang="0">
                    <a:pos x="297" y="1774"/>
                  </a:cxn>
                  <a:cxn ang="0">
                    <a:pos x="113" y="1491"/>
                  </a:cxn>
                  <a:cxn ang="0">
                    <a:pos x="518" y="1558"/>
                  </a:cxn>
                  <a:cxn ang="0">
                    <a:pos x="912" y="1522"/>
                  </a:cxn>
                  <a:cxn ang="0">
                    <a:pos x="1330" y="1230"/>
                  </a:cxn>
                  <a:cxn ang="0">
                    <a:pos x="1167" y="1242"/>
                  </a:cxn>
                  <a:cxn ang="0">
                    <a:pos x="1190" y="1126"/>
                  </a:cxn>
                  <a:cxn ang="0">
                    <a:pos x="764" y="1198"/>
                  </a:cxn>
                  <a:cxn ang="0">
                    <a:pos x="696" y="1087"/>
                  </a:cxn>
                  <a:cxn ang="0">
                    <a:pos x="792" y="962"/>
                  </a:cxn>
                  <a:cxn ang="0">
                    <a:pos x="403" y="917"/>
                  </a:cxn>
                  <a:cxn ang="0">
                    <a:pos x="222" y="843"/>
                  </a:cxn>
                  <a:cxn ang="0">
                    <a:pos x="479" y="657"/>
                  </a:cxn>
                  <a:cxn ang="0">
                    <a:pos x="736" y="609"/>
                  </a:cxn>
                  <a:cxn ang="0">
                    <a:pos x="614" y="692"/>
                  </a:cxn>
                  <a:cxn ang="0">
                    <a:pos x="152" y="585"/>
                  </a:cxn>
                  <a:cxn ang="0">
                    <a:pos x="118" y="447"/>
                  </a:cxn>
                  <a:cxn ang="0">
                    <a:pos x="478" y="269"/>
                  </a:cxn>
                  <a:cxn ang="0">
                    <a:pos x="655" y="305"/>
                  </a:cxn>
                  <a:cxn ang="0">
                    <a:pos x="530" y="392"/>
                  </a:cxn>
                  <a:cxn ang="0">
                    <a:pos x="43" y="281"/>
                  </a:cxn>
                  <a:cxn ang="0">
                    <a:pos x="22" y="172"/>
                  </a:cxn>
                  <a:cxn ang="0">
                    <a:pos x="465" y="17"/>
                  </a:cxn>
                  <a:cxn ang="0">
                    <a:pos x="1050" y="54"/>
                  </a:cxn>
                  <a:cxn ang="0">
                    <a:pos x="1876" y="499"/>
                  </a:cxn>
                  <a:cxn ang="0">
                    <a:pos x="2353" y="620"/>
                  </a:cxn>
                  <a:cxn ang="0">
                    <a:pos x="2680" y="184"/>
                  </a:cxn>
                  <a:cxn ang="0">
                    <a:pos x="3023" y="42"/>
                  </a:cxn>
                  <a:cxn ang="0">
                    <a:pos x="3231" y="87"/>
                  </a:cxn>
                  <a:cxn ang="0">
                    <a:pos x="3306" y="182"/>
                  </a:cxn>
                  <a:cxn ang="0">
                    <a:pos x="3102" y="535"/>
                  </a:cxn>
                  <a:cxn ang="0">
                    <a:pos x="2989" y="1230"/>
                  </a:cxn>
                  <a:cxn ang="0">
                    <a:pos x="2689" y="1664"/>
                  </a:cxn>
                  <a:cxn ang="0">
                    <a:pos x="2450" y="1823"/>
                  </a:cxn>
                  <a:cxn ang="0">
                    <a:pos x="1977" y="2590"/>
                  </a:cxn>
                  <a:cxn ang="0">
                    <a:pos x="1670" y="2772"/>
                  </a:cxn>
                  <a:cxn ang="0">
                    <a:pos x="1558" y="2648"/>
                  </a:cxn>
                  <a:cxn ang="0">
                    <a:pos x="1660" y="2157"/>
                  </a:cxn>
                  <a:cxn ang="0">
                    <a:pos x="1797" y="2074"/>
                  </a:cxn>
                  <a:cxn ang="0">
                    <a:pos x="1717" y="2296"/>
                  </a:cxn>
                  <a:cxn ang="0">
                    <a:pos x="1358" y="2584"/>
                  </a:cxn>
                  <a:cxn ang="0">
                    <a:pos x="1221" y="2496"/>
                  </a:cxn>
                  <a:cxn ang="0">
                    <a:pos x="1476" y="1920"/>
                  </a:cxn>
                  <a:cxn ang="0">
                    <a:pos x="1660" y="1695"/>
                  </a:cxn>
                  <a:cxn ang="0">
                    <a:pos x="1497" y="1904"/>
                  </a:cxn>
                  <a:cxn ang="0">
                    <a:pos x="1304" y="1970"/>
                  </a:cxn>
                </a:cxnLst>
                <a:rect l="0" t="0" r="r" b="b"/>
                <a:pathLst>
                  <a:path w="3389" h="2772">
                    <a:moveTo>
                      <a:pt x="1294" y="1889"/>
                    </a:moveTo>
                    <a:lnTo>
                      <a:pt x="1294" y="1889"/>
                    </a:lnTo>
                    <a:lnTo>
                      <a:pt x="1281" y="1915"/>
                    </a:lnTo>
                    <a:lnTo>
                      <a:pt x="1244" y="1988"/>
                    </a:lnTo>
                    <a:lnTo>
                      <a:pt x="1190" y="2087"/>
                    </a:lnTo>
                    <a:lnTo>
                      <a:pt x="1158" y="2143"/>
                    </a:lnTo>
                    <a:lnTo>
                      <a:pt x="1123" y="2202"/>
                    </a:lnTo>
                    <a:lnTo>
                      <a:pt x="1088" y="2257"/>
                    </a:lnTo>
                    <a:lnTo>
                      <a:pt x="1050" y="2308"/>
                    </a:lnTo>
                    <a:lnTo>
                      <a:pt x="1014" y="2357"/>
                    </a:lnTo>
                    <a:lnTo>
                      <a:pt x="979" y="2398"/>
                    </a:lnTo>
                    <a:lnTo>
                      <a:pt x="959" y="2417"/>
                    </a:lnTo>
                    <a:lnTo>
                      <a:pt x="941" y="2431"/>
                    </a:lnTo>
                    <a:lnTo>
                      <a:pt x="927" y="2442"/>
                    </a:lnTo>
                    <a:lnTo>
                      <a:pt x="907" y="2452"/>
                    </a:lnTo>
                    <a:lnTo>
                      <a:pt x="892" y="2458"/>
                    </a:lnTo>
                    <a:lnTo>
                      <a:pt x="876" y="2461"/>
                    </a:lnTo>
                    <a:lnTo>
                      <a:pt x="861" y="2461"/>
                    </a:lnTo>
                    <a:lnTo>
                      <a:pt x="848" y="2456"/>
                    </a:lnTo>
                    <a:lnTo>
                      <a:pt x="839" y="2447"/>
                    </a:lnTo>
                    <a:lnTo>
                      <a:pt x="832" y="2439"/>
                    </a:lnTo>
                    <a:lnTo>
                      <a:pt x="830" y="2425"/>
                    </a:lnTo>
                    <a:lnTo>
                      <a:pt x="830" y="2412"/>
                    </a:lnTo>
                    <a:lnTo>
                      <a:pt x="836" y="2396"/>
                    </a:lnTo>
                    <a:lnTo>
                      <a:pt x="839" y="2381"/>
                    </a:lnTo>
                    <a:lnTo>
                      <a:pt x="853" y="2348"/>
                    </a:lnTo>
                    <a:lnTo>
                      <a:pt x="869" y="2315"/>
                    </a:lnTo>
                    <a:lnTo>
                      <a:pt x="881" y="2285"/>
                    </a:lnTo>
                    <a:lnTo>
                      <a:pt x="884" y="2271"/>
                    </a:lnTo>
                    <a:lnTo>
                      <a:pt x="884" y="2258"/>
                    </a:lnTo>
                    <a:lnTo>
                      <a:pt x="884" y="2247"/>
                    </a:lnTo>
                    <a:lnTo>
                      <a:pt x="881" y="2241"/>
                    </a:lnTo>
                    <a:lnTo>
                      <a:pt x="876" y="2238"/>
                    </a:lnTo>
                    <a:lnTo>
                      <a:pt x="871" y="2236"/>
                    </a:lnTo>
                    <a:lnTo>
                      <a:pt x="858" y="2241"/>
                    </a:lnTo>
                    <a:lnTo>
                      <a:pt x="839" y="2252"/>
                    </a:lnTo>
                    <a:lnTo>
                      <a:pt x="821" y="2268"/>
                    </a:lnTo>
                    <a:lnTo>
                      <a:pt x="774" y="2307"/>
                    </a:lnTo>
                    <a:lnTo>
                      <a:pt x="722" y="2356"/>
                    </a:lnTo>
                    <a:lnTo>
                      <a:pt x="665" y="2401"/>
                    </a:lnTo>
                    <a:lnTo>
                      <a:pt x="637" y="2420"/>
                    </a:lnTo>
                    <a:lnTo>
                      <a:pt x="611" y="2439"/>
                    </a:lnTo>
                    <a:lnTo>
                      <a:pt x="587" y="2450"/>
                    </a:lnTo>
                    <a:lnTo>
                      <a:pt x="564" y="2458"/>
                    </a:lnTo>
                    <a:lnTo>
                      <a:pt x="556" y="2458"/>
                    </a:lnTo>
                    <a:lnTo>
                      <a:pt x="546" y="2458"/>
                    </a:lnTo>
                    <a:lnTo>
                      <a:pt x="536" y="2456"/>
                    </a:lnTo>
                    <a:lnTo>
                      <a:pt x="528" y="2452"/>
                    </a:lnTo>
                    <a:lnTo>
                      <a:pt x="523" y="2445"/>
                    </a:lnTo>
                    <a:lnTo>
                      <a:pt x="522" y="2439"/>
                    </a:lnTo>
                    <a:lnTo>
                      <a:pt x="518" y="2428"/>
                    </a:lnTo>
                    <a:lnTo>
                      <a:pt x="518" y="2414"/>
                    </a:lnTo>
                    <a:lnTo>
                      <a:pt x="523" y="2386"/>
                    </a:lnTo>
                    <a:lnTo>
                      <a:pt x="535" y="2348"/>
                    </a:lnTo>
                    <a:lnTo>
                      <a:pt x="547" y="2308"/>
                    </a:lnTo>
                    <a:lnTo>
                      <a:pt x="566" y="2263"/>
                    </a:lnTo>
                    <a:lnTo>
                      <a:pt x="587" y="2216"/>
                    </a:lnTo>
                    <a:lnTo>
                      <a:pt x="609" y="2170"/>
                    </a:lnTo>
                    <a:lnTo>
                      <a:pt x="634" y="2126"/>
                    </a:lnTo>
                    <a:lnTo>
                      <a:pt x="657" y="2082"/>
                    </a:lnTo>
                    <a:lnTo>
                      <a:pt x="683" y="2044"/>
                    </a:lnTo>
                    <a:lnTo>
                      <a:pt x="705" y="2010"/>
                    </a:lnTo>
                    <a:lnTo>
                      <a:pt x="728" y="1983"/>
                    </a:lnTo>
                    <a:lnTo>
                      <a:pt x="746" y="1966"/>
                    </a:lnTo>
                    <a:lnTo>
                      <a:pt x="756" y="1961"/>
                    </a:lnTo>
                    <a:lnTo>
                      <a:pt x="762" y="1956"/>
                    </a:lnTo>
                    <a:lnTo>
                      <a:pt x="769" y="1956"/>
                    </a:lnTo>
                    <a:lnTo>
                      <a:pt x="774" y="1961"/>
                    </a:lnTo>
                    <a:lnTo>
                      <a:pt x="778" y="1967"/>
                    </a:lnTo>
                    <a:lnTo>
                      <a:pt x="780" y="1975"/>
                    </a:lnTo>
                    <a:lnTo>
                      <a:pt x="778" y="1983"/>
                    </a:lnTo>
                    <a:lnTo>
                      <a:pt x="770" y="1992"/>
                    </a:lnTo>
                    <a:lnTo>
                      <a:pt x="762" y="2003"/>
                    </a:lnTo>
                    <a:lnTo>
                      <a:pt x="753" y="2015"/>
                    </a:lnTo>
                    <a:lnTo>
                      <a:pt x="723" y="2036"/>
                    </a:lnTo>
                    <a:lnTo>
                      <a:pt x="684" y="2058"/>
                    </a:lnTo>
                    <a:lnTo>
                      <a:pt x="642" y="2082"/>
                    </a:lnTo>
                    <a:lnTo>
                      <a:pt x="593" y="2107"/>
                    </a:lnTo>
                    <a:lnTo>
                      <a:pt x="541" y="2129"/>
                    </a:lnTo>
                    <a:lnTo>
                      <a:pt x="489" y="2148"/>
                    </a:lnTo>
                    <a:lnTo>
                      <a:pt x="437" y="2166"/>
                    </a:lnTo>
                    <a:lnTo>
                      <a:pt x="386" y="2181"/>
                    </a:lnTo>
                    <a:lnTo>
                      <a:pt x="341" y="2190"/>
                    </a:lnTo>
                    <a:lnTo>
                      <a:pt x="300" y="2197"/>
                    </a:lnTo>
                    <a:lnTo>
                      <a:pt x="284" y="2197"/>
                    </a:lnTo>
                    <a:lnTo>
                      <a:pt x="268" y="2197"/>
                    </a:lnTo>
                    <a:lnTo>
                      <a:pt x="256" y="2194"/>
                    </a:lnTo>
                    <a:lnTo>
                      <a:pt x="245" y="2190"/>
                    </a:lnTo>
                    <a:lnTo>
                      <a:pt x="239" y="2183"/>
                    </a:lnTo>
                    <a:lnTo>
                      <a:pt x="234" y="2176"/>
                    </a:lnTo>
                    <a:lnTo>
                      <a:pt x="227" y="2153"/>
                    </a:lnTo>
                    <a:lnTo>
                      <a:pt x="225" y="2131"/>
                    </a:lnTo>
                    <a:lnTo>
                      <a:pt x="225" y="2107"/>
                    </a:lnTo>
                    <a:lnTo>
                      <a:pt x="229" y="2085"/>
                    </a:lnTo>
                    <a:lnTo>
                      <a:pt x="234" y="2060"/>
                    </a:lnTo>
                    <a:lnTo>
                      <a:pt x="243" y="2038"/>
                    </a:lnTo>
                    <a:lnTo>
                      <a:pt x="252" y="2015"/>
                    </a:lnTo>
                    <a:lnTo>
                      <a:pt x="266" y="1992"/>
                    </a:lnTo>
                    <a:lnTo>
                      <a:pt x="279" y="1970"/>
                    </a:lnTo>
                    <a:lnTo>
                      <a:pt x="294" y="1948"/>
                    </a:lnTo>
                    <a:lnTo>
                      <a:pt x="330" y="1906"/>
                    </a:lnTo>
                    <a:lnTo>
                      <a:pt x="369" y="1867"/>
                    </a:lnTo>
                    <a:lnTo>
                      <a:pt x="409" y="1832"/>
                    </a:lnTo>
                    <a:lnTo>
                      <a:pt x="453" y="1799"/>
                    </a:lnTo>
                    <a:lnTo>
                      <a:pt x="496" y="1772"/>
                    </a:lnTo>
                    <a:lnTo>
                      <a:pt x="535" y="1750"/>
                    </a:lnTo>
                    <a:lnTo>
                      <a:pt x="570" y="1735"/>
                    </a:lnTo>
                    <a:lnTo>
                      <a:pt x="600" y="1727"/>
                    </a:lnTo>
                    <a:lnTo>
                      <a:pt x="614" y="1724"/>
                    </a:lnTo>
                    <a:lnTo>
                      <a:pt x="626" y="1724"/>
                    </a:lnTo>
                    <a:lnTo>
                      <a:pt x="634" y="1727"/>
                    </a:lnTo>
                    <a:lnTo>
                      <a:pt x="642" y="1730"/>
                    </a:lnTo>
                    <a:lnTo>
                      <a:pt x="645" y="1735"/>
                    </a:lnTo>
                    <a:lnTo>
                      <a:pt x="645" y="1744"/>
                    </a:lnTo>
                    <a:lnTo>
                      <a:pt x="645" y="1752"/>
                    </a:lnTo>
                    <a:lnTo>
                      <a:pt x="644" y="1761"/>
                    </a:lnTo>
                    <a:lnTo>
                      <a:pt x="639" y="1768"/>
                    </a:lnTo>
                    <a:lnTo>
                      <a:pt x="632" y="1777"/>
                    </a:lnTo>
                    <a:lnTo>
                      <a:pt x="626" y="1783"/>
                    </a:lnTo>
                    <a:lnTo>
                      <a:pt x="616" y="1788"/>
                    </a:lnTo>
                    <a:lnTo>
                      <a:pt x="593" y="1799"/>
                    </a:lnTo>
                    <a:lnTo>
                      <a:pt x="569" y="1805"/>
                    </a:lnTo>
                    <a:lnTo>
                      <a:pt x="539" y="1810"/>
                    </a:lnTo>
                    <a:lnTo>
                      <a:pt x="507" y="1812"/>
                    </a:lnTo>
                    <a:lnTo>
                      <a:pt x="473" y="1812"/>
                    </a:lnTo>
                    <a:lnTo>
                      <a:pt x="437" y="1807"/>
                    </a:lnTo>
                    <a:lnTo>
                      <a:pt x="400" y="1804"/>
                    </a:lnTo>
                    <a:lnTo>
                      <a:pt x="365" y="1796"/>
                    </a:lnTo>
                    <a:lnTo>
                      <a:pt x="331" y="1785"/>
                    </a:lnTo>
                    <a:lnTo>
                      <a:pt x="297" y="1774"/>
                    </a:lnTo>
                    <a:lnTo>
                      <a:pt x="268" y="1760"/>
                    </a:lnTo>
                    <a:lnTo>
                      <a:pt x="240" y="1744"/>
                    </a:lnTo>
                    <a:lnTo>
                      <a:pt x="217" y="1724"/>
                    </a:lnTo>
                    <a:lnTo>
                      <a:pt x="203" y="1706"/>
                    </a:lnTo>
                    <a:lnTo>
                      <a:pt x="188" y="1686"/>
                    </a:lnTo>
                    <a:lnTo>
                      <a:pt x="175" y="1664"/>
                    </a:lnTo>
                    <a:lnTo>
                      <a:pt x="164" y="1640"/>
                    </a:lnTo>
                    <a:lnTo>
                      <a:pt x="143" y="1590"/>
                    </a:lnTo>
                    <a:lnTo>
                      <a:pt x="128" y="1540"/>
                    </a:lnTo>
                    <a:lnTo>
                      <a:pt x="113" y="1491"/>
                    </a:lnTo>
                    <a:lnTo>
                      <a:pt x="107" y="1453"/>
                    </a:lnTo>
                    <a:lnTo>
                      <a:pt x="100" y="1415"/>
                    </a:lnTo>
                    <a:lnTo>
                      <a:pt x="120" y="1426"/>
                    </a:lnTo>
                    <a:lnTo>
                      <a:pt x="177" y="1458"/>
                    </a:lnTo>
                    <a:lnTo>
                      <a:pt x="217" y="1475"/>
                    </a:lnTo>
                    <a:lnTo>
                      <a:pt x="268" y="1495"/>
                    </a:lnTo>
                    <a:lnTo>
                      <a:pt x="323" y="1514"/>
                    </a:lnTo>
                    <a:lnTo>
                      <a:pt x="385" y="1533"/>
                    </a:lnTo>
                    <a:lnTo>
                      <a:pt x="450" y="1547"/>
                    </a:lnTo>
                    <a:lnTo>
                      <a:pt x="518" y="1558"/>
                    </a:lnTo>
                    <a:lnTo>
                      <a:pt x="557" y="1563"/>
                    </a:lnTo>
                    <a:lnTo>
                      <a:pt x="593" y="1566"/>
                    </a:lnTo>
                    <a:lnTo>
                      <a:pt x="632" y="1568"/>
                    </a:lnTo>
                    <a:lnTo>
                      <a:pt x="671" y="1566"/>
                    </a:lnTo>
                    <a:lnTo>
                      <a:pt x="710" y="1563"/>
                    </a:lnTo>
                    <a:lnTo>
                      <a:pt x="751" y="1561"/>
                    </a:lnTo>
                    <a:lnTo>
                      <a:pt x="790" y="1555"/>
                    </a:lnTo>
                    <a:lnTo>
                      <a:pt x="830" y="1546"/>
                    </a:lnTo>
                    <a:lnTo>
                      <a:pt x="871" y="1535"/>
                    </a:lnTo>
                    <a:lnTo>
                      <a:pt x="912" y="1522"/>
                    </a:lnTo>
                    <a:lnTo>
                      <a:pt x="953" y="1507"/>
                    </a:lnTo>
                    <a:lnTo>
                      <a:pt x="993" y="1489"/>
                    </a:lnTo>
                    <a:lnTo>
                      <a:pt x="1039" y="1464"/>
                    </a:lnTo>
                    <a:lnTo>
                      <a:pt x="1083" y="1437"/>
                    </a:lnTo>
                    <a:lnTo>
                      <a:pt x="1128" y="1407"/>
                    </a:lnTo>
                    <a:lnTo>
                      <a:pt x="1169" y="1374"/>
                    </a:lnTo>
                    <a:lnTo>
                      <a:pt x="1213" y="1340"/>
                    </a:lnTo>
                    <a:lnTo>
                      <a:pt x="1253" y="1304"/>
                    </a:lnTo>
                    <a:lnTo>
                      <a:pt x="1292" y="1266"/>
                    </a:lnTo>
                    <a:lnTo>
                      <a:pt x="1330" y="1230"/>
                    </a:lnTo>
                    <a:lnTo>
                      <a:pt x="1283" y="1247"/>
                    </a:lnTo>
                    <a:lnTo>
                      <a:pt x="1260" y="1255"/>
                    </a:lnTo>
                    <a:lnTo>
                      <a:pt x="1237" y="1263"/>
                    </a:lnTo>
                    <a:lnTo>
                      <a:pt x="1218" y="1266"/>
                    </a:lnTo>
                    <a:lnTo>
                      <a:pt x="1198" y="1266"/>
                    </a:lnTo>
                    <a:lnTo>
                      <a:pt x="1185" y="1265"/>
                    </a:lnTo>
                    <a:lnTo>
                      <a:pt x="1179" y="1263"/>
                    </a:lnTo>
                    <a:lnTo>
                      <a:pt x="1174" y="1260"/>
                    </a:lnTo>
                    <a:lnTo>
                      <a:pt x="1169" y="1252"/>
                    </a:lnTo>
                    <a:lnTo>
                      <a:pt x="1167" y="1242"/>
                    </a:lnTo>
                    <a:lnTo>
                      <a:pt x="1167" y="1231"/>
                    </a:lnTo>
                    <a:lnTo>
                      <a:pt x="1172" y="1219"/>
                    </a:lnTo>
                    <a:lnTo>
                      <a:pt x="1179" y="1205"/>
                    </a:lnTo>
                    <a:lnTo>
                      <a:pt x="1185" y="1192"/>
                    </a:lnTo>
                    <a:lnTo>
                      <a:pt x="1206" y="1164"/>
                    </a:lnTo>
                    <a:lnTo>
                      <a:pt x="1226" y="1137"/>
                    </a:lnTo>
                    <a:lnTo>
                      <a:pt x="1247" y="1116"/>
                    </a:lnTo>
                    <a:lnTo>
                      <a:pt x="1267" y="1095"/>
                    </a:lnTo>
                    <a:lnTo>
                      <a:pt x="1247" y="1104"/>
                    </a:lnTo>
                    <a:lnTo>
                      <a:pt x="1190" y="1126"/>
                    </a:lnTo>
                    <a:lnTo>
                      <a:pt x="1107" y="1153"/>
                    </a:lnTo>
                    <a:lnTo>
                      <a:pt x="1061" y="1165"/>
                    </a:lnTo>
                    <a:lnTo>
                      <a:pt x="1013" y="1178"/>
                    </a:lnTo>
                    <a:lnTo>
                      <a:pt x="964" y="1189"/>
                    </a:lnTo>
                    <a:lnTo>
                      <a:pt x="915" y="1198"/>
                    </a:lnTo>
                    <a:lnTo>
                      <a:pt x="866" y="1205"/>
                    </a:lnTo>
                    <a:lnTo>
                      <a:pt x="821" y="1208"/>
                    </a:lnTo>
                    <a:lnTo>
                      <a:pt x="801" y="1205"/>
                    </a:lnTo>
                    <a:lnTo>
                      <a:pt x="782" y="1203"/>
                    </a:lnTo>
                    <a:lnTo>
                      <a:pt x="764" y="1198"/>
                    </a:lnTo>
                    <a:lnTo>
                      <a:pt x="746" y="1194"/>
                    </a:lnTo>
                    <a:lnTo>
                      <a:pt x="733" y="1187"/>
                    </a:lnTo>
                    <a:lnTo>
                      <a:pt x="718" y="1178"/>
                    </a:lnTo>
                    <a:lnTo>
                      <a:pt x="707" y="1167"/>
                    </a:lnTo>
                    <a:lnTo>
                      <a:pt x="700" y="1154"/>
                    </a:lnTo>
                    <a:lnTo>
                      <a:pt x="691" y="1137"/>
                    </a:lnTo>
                    <a:lnTo>
                      <a:pt x="687" y="1121"/>
                    </a:lnTo>
                    <a:lnTo>
                      <a:pt x="687" y="1109"/>
                    </a:lnTo>
                    <a:lnTo>
                      <a:pt x="689" y="1098"/>
                    </a:lnTo>
                    <a:lnTo>
                      <a:pt x="696" y="1087"/>
                    </a:lnTo>
                    <a:lnTo>
                      <a:pt x="702" y="1077"/>
                    </a:lnTo>
                    <a:lnTo>
                      <a:pt x="725" y="1060"/>
                    </a:lnTo>
                    <a:lnTo>
                      <a:pt x="748" y="1044"/>
                    </a:lnTo>
                    <a:lnTo>
                      <a:pt x="759" y="1036"/>
                    </a:lnTo>
                    <a:lnTo>
                      <a:pt x="769" y="1026"/>
                    </a:lnTo>
                    <a:lnTo>
                      <a:pt x="778" y="1014"/>
                    </a:lnTo>
                    <a:lnTo>
                      <a:pt x="787" y="1000"/>
                    </a:lnTo>
                    <a:lnTo>
                      <a:pt x="792" y="988"/>
                    </a:lnTo>
                    <a:lnTo>
                      <a:pt x="792" y="970"/>
                    </a:lnTo>
                    <a:lnTo>
                      <a:pt x="792" y="962"/>
                    </a:lnTo>
                    <a:lnTo>
                      <a:pt x="785" y="955"/>
                    </a:lnTo>
                    <a:lnTo>
                      <a:pt x="778" y="950"/>
                    </a:lnTo>
                    <a:lnTo>
                      <a:pt x="769" y="944"/>
                    </a:lnTo>
                    <a:lnTo>
                      <a:pt x="756" y="939"/>
                    </a:lnTo>
                    <a:lnTo>
                      <a:pt x="739" y="934"/>
                    </a:lnTo>
                    <a:lnTo>
                      <a:pt x="702" y="929"/>
                    </a:lnTo>
                    <a:lnTo>
                      <a:pt x="660" y="926"/>
                    </a:lnTo>
                    <a:lnTo>
                      <a:pt x="611" y="923"/>
                    </a:lnTo>
                    <a:lnTo>
                      <a:pt x="507" y="922"/>
                    </a:lnTo>
                    <a:lnTo>
                      <a:pt x="403" y="917"/>
                    </a:lnTo>
                    <a:lnTo>
                      <a:pt x="354" y="912"/>
                    </a:lnTo>
                    <a:lnTo>
                      <a:pt x="312" y="908"/>
                    </a:lnTo>
                    <a:lnTo>
                      <a:pt x="274" y="900"/>
                    </a:lnTo>
                    <a:lnTo>
                      <a:pt x="260" y="895"/>
                    </a:lnTo>
                    <a:lnTo>
                      <a:pt x="245" y="889"/>
                    </a:lnTo>
                    <a:lnTo>
                      <a:pt x="237" y="879"/>
                    </a:lnTo>
                    <a:lnTo>
                      <a:pt x="227" y="873"/>
                    </a:lnTo>
                    <a:lnTo>
                      <a:pt x="222" y="862"/>
                    </a:lnTo>
                    <a:lnTo>
                      <a:pt x="222" y="854"/>
                    </a:lnTo>
                    <a:lnTo>
                      <a:pt x="222" y="843"/>
                    </a:lnTo>
                    <a:lnTo>
                      <a:pt x="227" y="829"/>
                    </a:lnTo>
                    <a:lnTo>
                      <a:pt x="234" y="818"/>
                    </a:lnTo>
                    <a:lnTo>
                      <a:pt x="243" y="805"/>
                    </a:lnTo>
                    <a:lnTo>
                      <a:pt x="255" y="791"/>
                    </a:lnTo>
                    <a:lnTo>
                      <a:pt x="271" y="780"/>
                    </a:lnTo>
                    <a:lnTo>
                      <a:pt x="302" y="755"/>
                    </a:lnTo>
                    <a:lnTo>
                      <a:pt x="341" y="728"/>
                    </a:lnTo>
                    <a:lnTo>
                      <a:pt x="385" y="703"/>
                    </a:lnTo>
                    <a:lnTo>
                      <a:pt x="432" y="679"/>
                    </a:lnTo>
                    <a:lnTo>
                      <a:pt x="479" y="657"/>
                    </a:lnTo>
                    <a:lnTo>
                      <a:pt x="528" y="640"/>
                    </a:lnTo>
                    <a:lnTo>
                      <a:pt x="575" y="623"/>
                    </a:lnTo>
                    <a:lnTo>
                      <a:pt x="619" y="609"/>
                    </a:lnTo>
                    <a:lnTo>
                      <a:pt x="657" y="601"/>
                    </a:lnTo>
                    <a:lnTo>
                      <a:pt x="691" y="596"/>
                    </a:lnTo>
                    <a:lnTo>
                      <a:pt x="705" y="596"/>
                    </a:lnTo>
                    <a:lnTo>
                      <a:pt x="717" y="598"/>
                    </a:lnTo>
                    <a:lnTo>
                      <a:pt x="725" y="601"/>
                    </a:lnTo>
                    <a:lnTo>
                      <a:pt x="733" y="602"/>
                    </a:lnTo>
                    <a:lnTo>
                      <a:pt x="736" y="609"/>
                    </a:lnTo>
                    <a:lnTo>
                      <a:pt x="739" y="615"/>
                    </a:lnTo>
                    <a:lnTo>
                      <a:pt x="736" y="631"/>
                    </a:lnTo>
                    <a:lnTo>
                      <a:pt x="733" y="645"/>
                    </a:lnTo>
                    <a:lnTo>
                      <a:pt x="723" y="656"/>
                    </a:lnTo>
                    <a:lnTo>
                      <a:pt x="712" y="667"/>
                    </a:lnTo>
                    <a:lnTo>
                      <a:pt x="696" y="673"/>
                    </a:lnTo>
                    <a:lnTo>
                      <a:pt x="679" y="679"/>
                    </a:lnTo>
                    <a:lnTo>
                      <a:pt x="660" y="686"/>
                    </a:lnTo>
                    <a:lnTo>
                      <a:pt x="637" y="690"/>
                    </a:lnTo>
                    <a:lnTo>
                      <a:pt x="614" y="692"/>
                    </a:lnTo>
                    <a:lnTo>
                      <a:pt x="588" y="695"/>
                    </a:lnTo>
                    <a:lnTo>
                      <a:pt x="535" y="692"/>
                    </a:lnTo>
                    <a:lnTo>
                      <a:pt x="476" y="689"/>
                    </a:lnTo>
                    <a:lnTo>
                      <a:pt x="416" y="679"/>
                    </a:lnTo>
                    <a:lnTo>
                      <a:pt x="354" y="667"/>
                    </a:lnTo>
                    <a:lnTo>
                      <a:pt x="297" y="648"/>
                    </a:lnTo>
                    <a:lnTo>
                      <a:pt x="243" y="631"/>
                    </a:lnTo>
                    <a:lnTo>
                      <a:pt x="193" y="609"/>
                    </a:lnTo>
                    <a:lnTo>
                      <a:pt x="174" y="596"/>
                    </a:lnTo>
                    <a:lnTo>
                      <a:pt x="152" y="585"/>
                    </a:lnTo>
                    <a:lnTo>
                      <a:pt x="136" y="572"/>
                    </a:lnTo>
                    <a:lnTo>
                      <a:pt x="120" y="558"/>
                    </a:lnTo>
                    <a:lnTo>
                      <a:pt x="109" y="546"/>
                    </a:lnTo>
                    <a:lnTo>
                      <a:pt x="100" y="532"/>
                    </a:lnTo>
                    <a:lnTo>
                      <a:pt x="95" y="519"/>
                    </a:lnTo>
                    <a:lnTo>
                      <a:pt x="94" y="503"/>
                    </a:lnTo>
                    <a:lnTo>
                      <a:pt x="95" y="491"/>
                    </a:lnTo>
                    <a:lnTo>
                      <a:pt x="100" y="475"/>
                    </a:lnTo>
                    <a:lnTo>
                      <a:pt x="107" y="463"/>
                    </a:lnTo>
                    <a:lnTo>
                      <a:pt x="118" y="447"/>
                    </a:lnTo>
                    <a:lnTo>
                      <a:pt x="130" y="433"/>
                    </a:lnTo>
                    <a:lnTo>
                      <a:pt x="146" y="418"/>
                    </a:lnTo>
                    <a:lnTo>
                      <a:pt x="162" y="404"/>
                    </a:lnTo>
                    <a:lnTo>
                      <a:pt x="182" y="388"/>
                    </a:lnTo>
                    <a:lnTo>
                      <a:pt x="225" y="363"/>
                    </a:lnTo>
                    <a:lnTo>
                      <a:pt x="271" y="338"/>
                    </a:lnTo>
                    <a:lnTo>
                      <a:pt x="323" y="316"/>
                    </a:lnTo>
                    <a:lnTo>
                      <a:pt x="375" y="297"/>
                    </a:lnTo>
                    <a:lnTo>
                      <a:pt x="427" y="280"/>
                    </a:lnTo>
                    <a:lnTo>
                      <a:pt x="478" y="269"/>
                    </a:lnTo>
                    <a:lnTo>
                      <a:pt x="525" y="261"/>
                    </a:lnTo>
                    <a:lnTo>
                      <a:pt x="547" y="260"/>
                    </a:lnTo>
                    <a:lnTo>
                      <a:pt x="569" y="260"/>
                    </a:lnTo>
                    <a:lnTo>
                      <a:pt x="587" y="261"/>
                    </a:lnTo>
                    <a:lnTo>
                      <a:pt x="605" y="264"/>
                    </a:lnTo>
                    <a:lnTo>
                      <a:pt x="621" y="271"/>
                    </a:lnTo>
                    <a:lnTo>
                      <a:pt x="632" y="275"/>
                    </a:lnTo>
                    <a:lnTo>
                      <a:pt x="644" y="283"/>
                    </a:lnTo>
                    <a:lnTo>
                      <a:pt x="650" y="294"/>
                    </a:lnTo>
                    <a:lnTo>
                      <a:pt x="655" y="305"/>
                    </a:lnTo>
                    <a:lnTo>
                      <a:pt x="657" y="321"/>
                    </a:lnTo>
                    <a:lnTo>
                      <a:pt x="655" y="335"/>
                    </a:lnTo>
                    <a:lnTo>
                      <a:pt x="650" y="348"/>
                    </a:lnTo>
                    <a:lnTo>
                      <a:pt x="642" y="359"/>
                    </a:lnTo>
                    <a:lnTo>
                      <a:pt x="627" y="366"/>
                    </a:lnTo>
                    <a:lnTo>
                      <a:pt x="614" y="374"/>
                    </a:lnTo>
                    <a:lnTo>
                      <a:pt x="596" y="381"/>
                    </a:lnTo>
                    <a:lnTo>
                      <a:pt x="575" y="387"/>
                    </a:lnTo>
                    <a:lnTo>
                      <a:pt x="556" y="388"/>
                    </a:lnTo>
                    <a:lnTo>
                      <a:pt x="530" y="392"/>
                    </a:lnTo>
                    <a:lnTo>
                      <a:pt x="505" y="393"/>
                    </a:lnTo>
                    <a:lnTo>
                      <a:pt x="448" y="392"/>
                    </a:lnTo>
                    <a:lnTo>
                      <a:pt x="388" y="387"/>
                    </a:lnTo>
                    <a:lnTo>
                      <a:pt x="330" y="378"/>
                    </a:lnTo>
                    <a:lnTo>
                      <a:pt x="268" y="365"/>
                    </a:lnTo>
                    <a:lnTo>
                      <a:pt x="209" y="349"/>
                    </a:lnTo>
                    <a:lnTo>
                      <a:pt x="152" y="332"/>
                    </a:lnTo>
                    <a:lnTo>
                      <a:pt x="102" y="313"/>
                    </a:lnTo>
                    <a:lnTo>
                      <a:pt x="61" y="293"/>
                    </a:lnTo>
                    <a:lnTo>
                      <a:pt x="43" y="281"/>
                    </a:lnTo>
                    <a:lnTo>
                      <a:pt x="29" y="271"/>
                    </a:lnTo>
                    <a:lnTo>
                      <a:pt x="16" y="260"/>
                    </a:lnTo>
                    <a:lnTo>
                      <a:pt x="9" y="248"/>
                    </a:lnTo>
                    <a:lnTo>
                      <a:pt x="3" y="238"/>
                    </a:lnTo>
                    <a:lnTo>
                      <a:pt x="0" y="227"/>
                    </a:lnTo>
                    <a:lnTo>
                      <a:pt x="3" y="215"/>
                    </a:lnTo>
                    <a:lnTo>
                      <a:pt x="4" y="205"/>
                    </a:lnTo>
                    <a:lnTo>
                      <a:pt x="9" y="193"/>
                    </a:lnTo>
                    <a:lnTo>
                      <a:pt x="16" y="182"/>
                    </a:lnTo>
                    <a:lnTo>
                      <a:pt x="22" y="172"/>
                    </a:lnTo>
                    <a:lnTo>
                      <a:pt x="34" y="160"/>
                    </a:lnTo>
                    <a:lnTo>
                      <a:pt x="60" y="140"/>
                    </a:lnTo>
                    <a:lnTo>
                      <a:pt x="89" y="121"/>
                    </a:lnTo>
                    <a:lnTo>
                      <a:pt x="128" y="104"/>
                    </a:lnTo>
                    <a:lnTo>
                      <a:pt x="170" y="87"/>
                    </a:lnTo>
                    <a:lnTo>
                      <a:pt x="217" y="68"/>
                    </a:lnTo>
                    <a:lnTo>
                      <a:pt x="273" y="54"/>
                    </a:lnTo>
                    <a:lnTo>
                      <a:pt x="331" y="39"/>
                    </a:lnTo>
                    <a:lnTo>
                      <a:pt x="396" y="28"/>
                    </a:lnTo>
                    <a:lnTo>
                      <a:pt x="465" y="17"/>
                    </a:lnTo>
                    <a:lnTo>
                      <a:pt x="536" y="11"/>
                    </a:lnTo>
                    <a:lnTo>
                      <a:pt x="614" y="5"/>
                    </a:lnTo>
                    <a:lnTo>
                      <a:pt x="694" y="2"/>
                    </a:lnTo>
                    <a:lnTo>
                      <a:pt x="778" y="0"/>
                    </a:lnTo>
                    <a:lnTo>
                      <a:pt x="821" y="2"/>
                    </a:lnTo>
                    <a:lnTo>
                      <a:pt x="866" y="6"/>
                    </a:lnTo>
                    <a:lnTo>
                      <a:pt x="912" y="13"/>
                    </a:lnTo>
                    <a:lnTo>
                      <a:pt x="957" y="24"/>
                    </a:lnTo>
                    <a:lnTo>
                      <a:pt x="1005" y="38"/>
                    </a:lnTo>
                    <a:lnTo>
                      <a:pt x="1050" y="54"/>
                    </a:lnTo>
                    <a:lnTo>
                      <a:pt x="1100" y="71"/>
                    </a:lnTo>
                    <a:lnTo>
                      <a:pt x="1149" y="88"/>
                    </a:lnTo>
                    <a:lnTo>
                      <a:pt x="1197" y="110"/>
                    </a:lnTo>
                    <a:lnTo>
                      <a:pt x="1247" y="132"/>
                    </a:lnTo>
                    <a:lnTo>
                      <a:pt x="1344" y="181"/>
                    </a:lnTo>
                    <a:lnTo>
                      <a:pt x="1440" y="233"/>
                    </a:lnTo>
                    <a:lnTo>
                      <a:pt x="1535" y="288"/>
                    </a:lnTo>
                    <a:lnTo>
                      <a:pt x="1626" y="343"/>
                    </a:lnTo>
                    <a:lnTo>
                      <a:pt x="1715" y="398"/>
                    </a:lnTo>
                    <a:lnTo>
                      <a:pt x="1876" y="499"/>
                    </a:lnTo>
                    <a:lnTo>
                      <a:pt x="1950" y="543"/>
                    </a:lnTo>
                    <a:lnTo>
                      <a:pt x="2013" y="579"/>
                    </a:lnTo>
                    <a:lnTo>
                      <a:pt x="2068" y="605"/>
                    </a:lnTo>
                    <a:lnTo>
                      <a:pt x="2093" y="615"/>
                    </a:lnTo>
                    <a:lnTo>
                      <a:pt x="2115" y="623"/>
                    </a:lnTo>
                    <a:lnTo>
                      <a:pt x="2143" y="629"/>
                    </a:lnTo>
                    <a:lnTo>
                      <a:pt x="2177" y="631"/>
                    </a:lnTo>
                    <a:lnTo>
                      <a:pt x="2218" y="631"/>
                    </a:lnTo>
                    <a:lnTo>
                      <a:pt x="2262" y="629"/>
                    </a:lnTo>
                    <a:lnTo>
                      <a:pt x="2353" y="620"/>
                    </a:lnTo>
                    <a:lnTo>
                      <a:pt x="2444" y="607"/>
                    </a:lnTo>
                    <a:lnTo>
                      <a:pt x="2463" y="574"/>
                    </a:lnTo>
                    <a:lnTo>
                      <a:pt x="2481" y="539"/>
                    </a:lnTo>
                    <a:lnTo>
                      <a:pt x="2519" y="466"/>
                    </a:lnTo>
                    <a:lnTo>
                      <a:pt x="2553" y="392"/>
                    </a:lnTo>
                    <a:lnTo>
                      <a:pt x="2589" y="319"/>
                    </a:lnTo>
                    <a:lnTo>
                      <a:pt x="2610" y="283"/>
                    </a:lnTo>
                    <a:lnTo>
                      <a:pt x="2629" y="248"/>
                    </a:lnTo>
                    <a:lnTo>
                      <a:pt x="2655" y="215"/>
                    </a:lnTo>
                    <a:lnTo>
                      <a:pt x="2680" y="184"/>
                    </a:lnTo>
                    <a:lnTo>
                      <a:pt x="2709" y="156"/>
                    </a:lnTo>
                    <a:lnTo>
                      <a:pt x="2741" y="129"/>
                    </a:lnTo>
                    <a:lnTo>
                      <a:pt x="2776" y="107"/>
                    </a:lnTo>
                    <a:lnTo>
                      <a:pt x="2816" y="87"/>
                    </a:lnTo>
                    <a:lnTo>
                      <a:pt x="2859" y="68"/>
                    </a:lnTo>
                    <a:lnTo>
                      <a:pt x="2909" y="54"/>
                    </a:lnTo>
                    <a:lnTo>
                      <a:pt x="2941" y="46"/>
                    </a:lnTo>
                    <a:lnTo>
                      <a:pt x="2971" y="42"/>
                    </a:lnTo>
                    <a:lnTo>
                      <a:pt x="3000" y="42"/>
                    </a:lnTo>
                    <a:lnTo>
                      <a:pt x="3023" y="42"/>
                    </a:lnTo>
                    <a:lnTo>
                      <a:pt x="3046" y="44"/>
                    </a:lnTo>
                    <a:lnTo>
                      <a:pt x="3067" y="46"/>
                    </a:lnTo>
                    <a:lnTo>
                      <a:pt x="3102" y="57"/>
                    </a:lnTo>
                    <a:lnTo>
                      <a:pt x="3132" y="68"/>
                    </a:lnTo>
                    <a:lnTo>
                      <a:pt x="3158" y="79"/>
                    </a:lnTo>
                    <a:lnTo>
                      <a:pt x="3182" y="87"/>
                    </a:lnTo>
                    <a:lnTo>
                      <a:pt x="3193" y="88"/>
                    </a:lnTo>
                    <a:lnTo>
                      <a:pt x="3205" y="87"/>
                    </a:lnTo>
                    <a:lnTo>
                      <a:pt x="3216" y="87"/>
                    </a:lnTo>
                    <a:lnTo>
                      <a:pt x="3231" y="87"/>
                    </a:lnTo>
                    <a:lnTo>
                      <a:pt x="3260" y="93"/>
                    </a:lnTo>
                    <a:lnTo>
                      <a:pt x="3291" y="104"/>
                    </a:lnTo>
                    <a:lnTo>
                      <a:pt x="3321" y="115"/>
                    </a:lnTo>
                    <a:lnTo>
                      <a:pt x="3369" y="139"/>
                    </a:lnTo>
                    <a:lnTo>
                      <a:pt x="3389" y="151"/>
                    </a:lnTo>
                    <a:lnTo>
                      <a:pt x="3381" y="151"/>
                    </a:lnTo>
                    <a:lnTo>
                      <a:pt x="3358" y="156"/>
                    </a:lnTo>
                    <a:lnTo>
                      <a:pt x="3342" y="162"/>
                    </a:lnTo>
                    <a:lnTo>
                      <a:pt x="3324" y="172"/>
                    </a:lnTo>
                    <a:lnTo>
                      <a:pt x="3306" y="182"/>
                    </a:lnTo>
                    <a:lnTo>
                      <a:pt x="3283" y="195"/>
                    </a:lnTo>
                    <a:lnTo>
                      <a:pt x="3260" y="215"/>
                    </a:lnTo>
                    <a:lnTo>
                      <a:pt x="3238" y="238"/>
                    </a:lnTo>
                    <a:lnTo>
                      <a:pt x="3215" y="264"/>
                    </a:lnTo>
                    <a:lnTo>
                      <a:pt x="3192" y="297"/>
                    </a:lnTo>
                    <a:lnTo>
                      <a:pt x="3169" y="337"/>
                    </a:lnTo>
                    <a:lnTo>
                      <a:pt x="3148" y="381"/>
                    </a:lnTo>
                    <a:lnTo>
                      <a:pt x="3130" y="433"/>
                    </a:lnTo>
                    <a:lnTo>
                      <a:pt x="3112" y="491"/>
                    </a:lnTo>
                    <a:lnTo>
                      <a:pt x="3102" y="535"/>
                    </a:lnTo>
                    <a:lnTo>
                      <a:pt x="3094" y="580"/>
                    </a:lnTo>
                    <a:lnTo>
                      <a:pt x="3083" y="678"/>
                    </a:lnTo>
                    <a:lnTo>
                      <a:pt x="3073" y="780"/>
                    </a:lnTo>
                    <a:lnTo>
                      <a:pt x="3062" y="889"/>
                    </a:lnTo>
                    <a:lnTo>
                      <a:pt x="3055" y="944"/>
                    </a:lnTo>
                    <a:lnTo>
                      <a:pt x="3046" y="1000"/>
                    </a:lnTo>
                    <a:lnTo>
                      <a:pt x="3038" y="1055"/>
                    </a:lnTo>
                    <a:lnTo>
                      <a:pt x="3023" y="1113"/>
                    </a:lnTo>
                    <a:lnTo>
                      <a:pt x="3007" y="1170"/>
                    </a:lnTo>
                    <a:lnTo>
                      <a:pt x="2989" y="1230"/>
                    </a:lnTo>
                    <a:lnTo>
                      <a:pt x="2969" y="1286"/>
                    </a:lnTo>
                    <a:lnTo>
                      <a:pt x="2941" y="1341"/>
                    </a:lnTo>
                    <a:lnTo>
                      <a:pt x="2912" y="1398"/>
                    </a:lnTo>
                    <a:lnTo>
                      <a:pt x="2880" y="1448"/>
                    </a:lnTo>
                    <a:lnTo>
                      <a:pt x="2849" y="1497"/>
                    </a:lnTo>
                    <a:lnTo>
                      <a:pt x="2816" y="1540"/>
                    </a:lnTo>
                    <a:lnTo>
                      <a:pt x="2784" y="1577"/>
                    </a:lnTo>
                    <a:lnTo>
                      <a:pt x="2753" y="1610"/>
                    </a:lnTo>
                    <a:lnTo>
                      <a:pt x="2720" y="1640"/>
                    </a:lnTo>
                    <a:lnTo>
                      <a:pt x="2689" y="1664"/>
                    </a:lnTo>
                    <a:lnTo>
                      <a:pt x="2657" y="1686"/>
                    </a:lnTo>
                    <a:lnTo>
                      <a:pt x="2628" y="1706"/>
                    </a:lnTo>
                    <a:lnTo>
                      <a:pt x="2600" y="1719"/>
                    </a:lnTo>
                    <a:lnTo>
                      <a:pt x="2572" y="1733"/>
                    </a:lnTo>
                    <a:lnTo>
                      <a:pt x="2548" y="1741"/>
                    </a:lnTo>
                    <a:lnTo>
                      <a:pt x="2525" y="1749"/>
                    </a:lnTo>
                    <a:lnTo>
                      <a:pt x="2504" y="1750"/>
                    </a:lnTo>
                    <a:lnTo>
                      <a:pt x="2486" y="1752"/>
                    </a:lnTo>
                    <a:lnTo>
                      <a:pt x="2473" y="1750"/>
                    </a:lnTo>
                    <a:lnTo>
                      <a:pt x="2450" y="1823"/>
                    </a:lnTo>
                    <a:lnTo>
                      <a:pt x="2423" y="1895"/>
                    </a:lnTo>
                    <a:lnTo>
                      <a:pt x="2390" y="1967"/>
                    </a:lnTo>
                    <a:lnTo>
                      <a:pt x="2355" y="2043"/>
                    </a:lnTo>
                    <a:lnTo>
                      <a:pt x="2297" y="2147"/>
                    </a:lnTo>
                    <a:lnTo>
                      <a:pt x="2241" y="2241"/>
                    </a:lnTo>
                    <a:lnTo>
                      <a:pt x="2184" y="2326"/>
                    </a:lnTo>
                    <a:lnTo>
                      <a:pt x="2132" y="2403"/>
                    </a:lnTo>
                    <a:lnTo>
                      <a:pt x="2076" y="2474"/>
                    </a:lnTo>
                    <a:lnTo>
                      <a:pt x="2027" y="2535"/>
                    </a:lnTo>
                    <a:lnTo>
                      <a:pt x="1977" y="2590"/>
                    </a:lnTo>
                    <a:lnTo>
                      <a:pt x="1928" y="2637"/>
                    </a:lnTo>
                    <a:lnTo>
                      <a:pt x="1883" y="2677"/>
                    </a:lnTo>
                    <a:lnTo>
                      <a:pt x="1841" y="2710"/>
                    </a:lnTo>
                    <a:lnTo>
                      <a:pt x="1797" y="2735"/>
                    </a:lnTo>
                    <a:lnTo>
                      <a:pt x="1758" y="2753"/>
                    </a:lnTo>
                    <a:lnTo>
                      <a:pt x="1740" y="2761"/>
                    </a:lnTo>
                    <a:lnTo>
                      <a:pt x="1722" y="2766"/>
                    </a:lnTo>
                    <a:lnTo>
                      <a:pt x="1704" y="2771"/>
                    </a:lnTo>
                    <a:lnTo>
                      <a:pt x="1688" y="2772"/>
                    </a:lnTo>
                    <a:lnTo>
                      <a:pt x="1670" y="2772"/>
                    </a:lnTo>
                    <a:lnTo>
                      <a:pt x="1657" y="2772"/>
                    </a:lnTo>
                    <a:lnTo>
                      <a:pt x="1641" y="2771"/>
                    </a:lnTo>
                    <a:lnTo>
                      <a:pt x="1626" y="2766"/>
                    </a:lnTo>
                    <a:lnTo>
                      <a:pt x="1611" y="2760"/>
                    </a:lnTo>
                    <a:lnTo>
                      <a:pt x="1597" y="2749"/>
                    </a:lnTo>
                    <a:lnTo>
                      <a:pt x="1585" y="2733"/>
                    </a:lnTo>
                    <a:lnTo>
                      <a:pt x="1577" y="2716"/>
                    </a:lnTo>
                    <a:lnTo>
                      <a:pt x="1569" y="2696"/>
                    </a:lnTo>
                    <a:lnTo>
                      <a:pt x="1562" y="2673"/>
                    </a:lnTo>
                    <a:lnTo>
                      <a:pt x="1558" y="2648"/>
                    </a:lnTo>
                    <a:lnTo>
                      <a:pt x="1556" y="2621"/>
                    </a:lnTo>
                    <a:lnTo>
                      <a:pt x="1556" y="2593"/>
                    </a:lnTo>
                    <a:lnTo>
                      <a:pt x="1556" y="2562"/>
                    </a:lnTo>
                    <a:lnTo>
                      <a:pt x="1561" y="2497"/>
                    </a:lnTo>
                    <a:lnTo>
                      <a:pt x="1569" y="2431"/>
                    </a:lnTo>
                    <a:lnTo>
                      <a:pt x="1585" y="2367"/>
                    </a:lnTo>
                    <a:lnTo>
                      <a:pt x="1602" y="2301"/>
                    </a:lnTo>
                    <a:lnTo>
                      <a:pt x="1624" y="2238"/>
                    </a:lnTo>
                    <a:lnTo>
                      <a:pt x="1647" y="2181"/>
                    </a:lnTo>
                    <a:lnTo>
                      <a:pt x="1660" y="2157"/>
                    </a:lnTo>
                    <a:lnTo>
                      <a:pt x="1671" y="2133"/>
                    </a:lnTo>
                    <a:lnTo>
                      <a:pt x="1686" y="2114"/>
                    </a:lnTo>
                    <a:lnTo>
                      <a:pt x="1699" y="2096"/>
                    </a:lnTo>
                    <a:lnTo>
                      <a:pt x="1715" y="2082"/>
                    </a:lnTo>
                    <a:lnTo>
                      <a:pt x="1728" y="2071"/>
                    </a:lnTo>
                    <a:lnTo>
                      <a:pt x="1743" y="2063"/>
                    </a:lnTo>
                    <a:lnTo>
                      <a:pt x="1756" y="2058"/>
                    </a:lnTo>
                    <a:lnTo>
                      <a:pt x="1772" y="2060"/>
                    </a:lnTo>
                    <a:lnTo>
                      <a:pt x="1785" y="2065"/>
                    </a:lnTo>
                    <a:lnTo>
                      <a:pt x="1797" y="2074"/>
                    </a:lnTo>
                    <a:lnTo>
                      <a:pt x="1806" y="2085"/>
                    </a:lnTo>
                    <a:lnTo>
                      <a:pt x="1811" y="2098"/>
                    </a:lnTo>
                    <a:lnTo>
                      <a:pt x="1811" y="2114"/>
                    </a:lnTo>
                    <a:lnTo>
                      <a:pt x="1808" y="2133"/>
                    </a:lnTo>
                    <a:lnTo>
                      <a:pt x="1803" y="2153"/>
                    </a:lnTo>
                    <a:lnTo>
                      <a:pt x="1795" y="2172"/>
                    </a:lnTo>
                    <a:lnTo>
                      <a:pt x="1785" y="2197"/>
                    </a:lnTo>
                    <a:lnTo>
                      <a:pt x="1772" y="2221"/>
                    </a:lnTo>
                    <a:lnTo>
                      <a:pt x="1756" y="2246"/>
                    </a:lnTo>
                    <a:lnTo>
                      <a:pt x="1717" y="2296"/>
                    </a:lnTo>
                    <a:lnTo>
                      <a:pt x="1674" y="2348"/>
                    </a:lnTo>
                    <a:lnTo>
                      <a:pt x="1624" y="2401"/>
                    </a:lnTo>
                    <a:lnTo>
                      <a:pt x="1572" y="2450"/>
                    </a:lnTo>
                    <a:lnTo>
                      <a:pt x="1517" y="2494"/>
                    </a:lnTo>
                    <a:lnTo>
                      <a:pt x="1489" y="2516"/>
                    </a:lnTo>
                    <a:lnTo>
                      <a:pt x="1463" y="2533"/>
                    </a:lnTo>
                    <a:lnTo>
                      <a:pt x="1436" y="2551"/>
                    </a:lnTo>
                    <a:lnTo>
                      <a:pt x="1410" y="2563"/>
                    </a:lnTo>
                    <a:lnTo>
                      <a:pt x="1383" y="2574"/>
                    </a:lnTo>
                    <a:lnTo>
                      <a:pt x="1358" y="2584"/>
                    </a:lnTo>
                    <a:lnTo>
                      <a:pt x="1335" y="2590"/>
                    </a:lnTo>
                    <a:lnTo>
                      <a:pt x="1312" y="2595"/>
                    </a:lnTo>
                    <a:lnTo>
                      <a:pt x="1292" y="2595"/>
                    </a:lnTo>
                    <a:lnTo>
                      <a:pt x="1271" y="2590"/>
                    </a:lnTo>
                    <a:lnTo>
                      <a:pt x="1255" y="2582"/>
                    </a:lnTo>
                    <a:lnTo>
                      <a:pt x="1240" y="2571"/>
                    </a:lnTo>
                    <a:lnTo>
                      <a:pt x="1231" y="2557"/>
                    </a:lnTo>
                    <a:lnTo>
                      <a:pt x="1224" y="2540"/>
                    </a:lnTo>
                    <a:lnTo>
                      <a:pt x="1221" y="2519"/>
                    </a:lnTo>
                    <a:lnTo>
                      <a:pt x="1221" y="2496"/>
                    </a:lnTo>
                    <a:lnTo>
                      <a:pt x="1224" y="2469"/>
                    </a:lnTo>
                    <a:lnTo>
                      <a:pt x="1229" y="2441"/>
                    </a:lnTo>
                    <a:lnTo>
                      <a:pt x="1237" y="2409"/>
                    </a:lnTo>
                    <a:lnTo>
                      <a:pt x="1247" y="2378"/>
                    </a:lnTo>
                    <a:lnTo>
                      <a:pt x="1275" y="2304"/>
                    </a:lnTo>
                    <a:lnTo>
                      <a:pt x="1309" y="2230"/>
                    </a:lnTo>
                    <a:lnTo>
                      <a:pt x="1346" y="2150"/>
                    </a:lnTo>
                    <a:lnTo>
                      <a:pt x="1387" y="2071"/>
                    </a:lnTo>
                    <a:lnTo>
                      <a:pt x="1431" y="1994"/>
                    </a:lnTo>
                    <a:lnTo>
                      <a:pt x="1476" y="1920"/>
                    </a:lnTo>
                    <a:lnTo>
                      <a:pt x="1517" y="1854"/>
                    </a:lnTo>
                    <a:lnTo>
                      <a:pt x="1558" y="1794"/>
                    </a:lnTo>
                    <a:lnTo>
                      <a:pt x="1595" y="1749"/>
                    </a:lnTo>
                    <a:lnTo>
                      <a:pt x="1624" y="1712"/>
                    </a:lnTo>
                    <a:lnTo>
                      <a:pt x="1636" y="1702"/>
                    </a:lnTo>
                    <a:lnTo>
                      <a:pt x="1645" y="1694"/>
                    </a:lnTo>
                    <a:lnTo>
                      <a:pt x="1653" y="1691"/>
                    </a:lnTo>
                    <a:lnTo>
                      <a:pt x="1657" y="1691"/>
                    </a:lnTo>
                    <a:lnTo>
                      <a:pt x="1658" y="1691"/>
                    </a:lnTo>
                    <a:lnTo>
                      <a:pt x="1660" y="1695"/>
                    </a:lnTo>
                    <a:lnTo>
                      <a:pt x="1663" y="1702"/>
                    </a:lnTo>
                    <a:lnTo>
                      <a:pt x="1660" y="1708"/>
                    </a:lnTo>
                    <a:lnTo>
                      <a:pt x="1658" y="1717"/>
                    </a:lnTo>
                    <a:lnTo>
                      <a:pt x="1647" y="1739"/>
                    </a:lnTo>
                    <a:lnTo>
                      <a:pt x="1631" y="1763"/>
                    </a:lnTo>
                    <a:lnTo>
                      <a:pt x="1611" y="1790"/>
                    </a:lnTo>
                    <a:lnTo>
                      <a:pt x="1585" y="1818"/>
                    </a:lnTo>
                    <a:lnTo>
                      <a:pt x="1558" y="1849"/>
                    </a:lnTo>
                    <a:lnTo>
                      <a:pt x="1528" y="1878"/>
                    </a:lnTo>
                    <a:lnTo>
                      <a:pt x="1497" y="1904"/>
                    </a:lnTo>
                    <a:lnTo>
                      <a:pt x="1463" y="1928"/>
                    </a:lnTo>
                    <a:lnTo>
                      <a:pt x="1431" y="1950"/>
                    </a:lnTo>
                    <a:lnTo>
                      <a:pt x="1401" y="1967"/>
                    </a:lnTo>
                    <a:lnTo>
                      <a:pt x="1372" y="1978"/>
                    </a:lnTo>
                    <a:lnTo>
                      <a:pt x="1358" y="1983"/>
                    </a:lnTo>
                    <a:lnTo>
                      <a:pt x="1344" y="1983"/>
                    </a:lnTo>
                    <a:lnTo>
                      <a:pt x="1333" y="1983"/>
                    </a:lnTo>
                    <a:lnTo>
                      <a:pt x="1322" y="1982"/>
                    </a:lnTo>
                    <a:lnTo>
                      <a:pt x="1312" y="1977"/>
                    </a:lnTo>
                    <a:lnTo>
                      <a:pt x="1304" y="1970"/>
                    </a:lnTo>
                    <a:lnTo>
                      <a:pt x="1299" y="1964"/>
                    </a:lnTo>
                    <a:lnTo>
                      <a:pt x="1294" y="1956"/>
                    </a:lnTo>
                    <a:lnTo>
                      <a:pt x="1292" y="1948"/>
                    </a:lnTo>
                    <a:lnTo>
                      <a:pt x="1289" y="1937"/>
                    </a:lnTo>
                    <a:lnTo>
                      <a:pt x="1289" y="1915"/>
                    </a:lnTo>
                    <a:lnTo>
                      <a:pt x="1294" y="1887"/>
                    </a:lnTo>
                    <a:lnTo>
                      <a:pt x="1294" y="1889"/>
                    </a:lnTo>
                    <a:close/>
                  </a:path>
                </a:pathLst>
              </a:custGeom>
              <a:solidFill>
                <a:srgbClr val="CCFF66"/>
              </a:solidFill>
              <a:ln w="9525">
                <a:noFill/>
                <a:round/>
                <a:headEnd/>
                <a:tailEnd/>
              </a:ln>
            </p:spPr>
            <p:txBody>
              <a:bodyPr/>
              <a:lstStyle/>
              <a:p>
                <a:pPr>
                  <a:defRPr/>
                </a:pPr>
                <a:endParaRPr lang="ja-JP" altLang="en-US" sz="1350" dirty="0"/>
              </a:p>
            </p:txBody>
          </p:sp>
        </p:grpSp>
        <p:grpSp>
          <p:nvGrpSpPr>
            <p:cNvPr id="9" name="Group 12">
              <a:extLst>
                <a:ext uri="{FF2B5EF4-FFF2-40B4-BE49-F238E27FC236}">
                  <a16:creationId xmlns:a16="http://schemas.microsoft.com/office/drawing/2014/main" id="{724AC95D-C5FE-4643-A934-529F07E3FE4D}"/>
                </a:ext>
              </a:extLst>
            </p:cNvPr>
            <p:cNvGrpSpPr>
              <a:grpSpLocks/>
            </p:cNvGrpSpPr>
            <p:nvPr/>
          </p:nvGrpSpPr>
          <p:grpSpPr bwMode="auto">
            <a:xfrm>
              <a:off x="4588" y="6853"/>
              <a:ext cx="75" cy="75"/>
              <a:chOff x="9198" y="4563"/>
              <a:chExt cx="75" cy="75"/>
            </a:xfrm>
          </p:grpSpPr>
          <p:sp>
            <p:nvSpPr>
              <p:cNvPr id="13" name="Freeform 13">
                <a:extLst>
                  <a:ext uri="{FF2B5EF4-FFF2-40B4-BE49-F238E27FC236}">
                    <a16:creationId xmlns:a16="http://schemas.microsoft.com/office/drawing/2014/main" id="{8D0DC352-692F-42CB-BE37-0C61502EE279}"/>
                  </a:ext>
                </a:extLst>
              </p:cNvPr>
              <p:cNvSpPr>
                <a:spLocks/>
              </p:cNvSpPr>
              <p:nvPr/>
            </p:nvSpPr>
            <p:spPr bwMode="auto">
              <a:xfrm>
                <a:off x="9198" y="4563"/>
                <a:ext cx="75" cy="75"/>
              </a:xfrm>
              <a:custGeom>
                <a:avLst/>
                <a:gdLst/>
                <a:ahLst/>
                <a:cxnLst>
                  <a:cxn ang="0">
                    <a:pos x="3" y="68"/>
                  </a:cxn>
                  <a:cxn ang="0">
                    <a:pos x="3" y="68"/>
                  </a:cxn>
                  <a:cxn ang="0">
                    <a:pos x="2" y="57"/>
                  </a:cxn>
                  <a:cxn ang="0">
                    <a:pos x="0" y="46"/>
                  </a:cxn>
                  <a:cxn ang="0">
                    <a:pos x="0" y="38"/>
                  </a:cxn>
                  <a:cxn ang="0">
                    <a:pos x="2" y="27"/>
                  </a:cxn>
                  <a:cxn ang="0">
                    <a:pos x="7" y="17"/>
                  </a:cxn>
                  <a:cxn ang="0">
                    <a:pos x="12" y="11"/>
                  </a:cxn>
                  <a:cxn ang="0">
                    <a:pos x="18" y="5"/>
                  </a:cxn>
                  <a:cxn ang="0">
                    <a:pos x="24" y="1"/>
                  </a:cxn>
                  <a:cxn ang="0">
                    <a:pos x="30" y="0"/>
                  </a:cxn>
                  <a:cxn ang="0">
                    <a:pos x="37" y="0"/>
                  </a:cxn>
                  <a:cxn ang="0">
                    <a:pos x="45" y="1"/>
                  </a:cxn>
                  <a:cxn ang="0">
                    <a:pos x="51" y="5"/>
                  </a:cxn>
                  <a:cxn ang="0">
                    <a:pos x="57" y="8"/>
                  </a:cxn>
                  <a:cxn ang="0">
                    <a:pos x="62" y="16"/>
                  </a:cxn>
                  <a:cxn ang="0">
                    <a:pos x="67" y="22"/>
                  </a:cxn>
                  <a:cxn ang="0">
                    <a:pos x="70" y="30"/>
                  </a:cxn>
                  <a:cxn ang="0">
                    <a:pos x="73" y="44"/>
                  </a:cxn>
                  <a:cxn ang="0">
                    <a:pos x="70" y="57"/>
                  </a:cxn>
                  <a:cxn ang="0">
                    <a:pos x="67" y="67"/>
                  </a:cxn>
                  <a:cxn ang="0">
                    <a:pos x="64" y="71"/>
                  </a:cxn>
                  <a:cxn ang="0">
                    <a:pos x="59" y="73"/>
                  </a:cxn>
                  <a:cxn ang="0">
                    <a:pos x="51" y="75"/>
                  </a:cxn>
                  <a:cxn ang="0">
                    <a:pos x="40" y="73"/>
                  </a:cxn>
                  <a:cxn ang="0">
                    <a:pos x="30" y="71"/>
                  </a:cxn>
                  <a:cxn ang="0">
                    <a:pos x="29" y="67"/>
                  </a:cxn>
                  <a:cxn ang="0">
                    <a:pos x="26" y="62"/>
                  </a:cxn>
                  <a:cxn ang="0">
                    <a:pos x="26" y="52"/>
                  </a:cxn>
                  <a:cxn ang="0">
                    <a:pos x="30" y="46"/>
                  </a:cxn>
                  <a:cxn ang="0">
                    <a:pos x="35" y="44"/>
                  </a:cxn>
                  <a:cxn ang="0">
                    <a:pos x="45" y="40"/>
                  </a:cxn>
                  <a:cxn ang="0">
                    <a:pos x="3" y="68"/>
                  </a:cxn>
                </a:cxnLst>
                <a:rect l="0" t="0" r="r" b="b"/>
                <a:pathLst>
                  <a:path w="73" h="75">
                    <a:moveTo>
                      <a:pt x="3" y="68"/>
                    </a:moveTo>
                    <a:lnTo>
                      <a:pt x="3" y="68"/>
                    </a:lnTo>
                    <a:lnTo>
                      <a:pt x="2" y="57"/>
                    </a:lnTo>
                    <a:lnTo>
                      <a:pt x="0" y="46"/>
                    </a:lnTo>
                    <a:lnTo>
                      <a:pt x="0" y="38"/>
                    </a:lnTo>
                    <a:lnTo>
                      <a:pt x="2" y="27"/>
                    </a:lnTo>
                    <a:lnTo>
                      <a:pt x="7" y="17"/>
                    </a:lnTo>
                    <a:lnTo>
                      <a:pt x="12" y="11"/>
                    </a:lnTo>
                    <a:lnTo>
                      <a:pt x="18" y="5"/>
                    </a:lnTo>
                    <a:lnTo>
                      <a:pt x="24" y="1"/>
                    </a:lnTo>
                    <a:lnTo>
                      <a:pt x="30" y="0"/>
                    </a:lnTo>
                    <a:lnTo>
                      <a:pt x="37" y="0"/>
                    </a:lnTo>
                    <a:lnTo>
                      <a:pt x="45" y="1"/>
                    </a:lnTo>
                    <a:lnTo>
                      <a:pt x="51" y="5"/>
                    </a:lnTo>
                    <a:lnTo>
                      <a:pt x="57" y="8"/>
                    </a:lnTo>
                    <a:lnTo>
                      <a:pt x="62" y="16"/>
                    </a:lnTo>
                    <a:lnTo>
                      <a:pt x="67" y="22"/>
                    </a:lnTo>
                    <a:lnTo>
                      <a:pt x="70" y="30"/>
                    </a:lnTo>
                    <a:lnTo>
                      <a:pt x="73" y="44"/>
                    </a:lnTo>
                    <a:lnTo>
                      <a:pt x="70" y="57"/>
                    </a:lnTo>
                    <a:lnTo>
                      <a:pt x="67" y="67"/>
                    </a:lnTo>
                    <a:lnTo>
                      <a:pt x="64" y="71"/>
                    </a:lnTo>
                    <a:lnTo>
                      <a:pt x="59" y="73"/>
                    </a:lnTo>
                    <a:lnTo>
                      <a:pt x="51" y="75"/>
                    </a:lnTo>
                    <a:lnTo>
                      <a:pt x="40" y="73"/>
                    </a:lnTo>
                    <a:lnTo>
                      <a:pt x="30" y="71"/>
                    </a:lnTo>
                    <a:lnTo>
                      <a:pt x="29" y="67"/>
                    </a:lnTo>
                    <a:lnTo>
                      <a:pt x="26" y="62"/>
                    </a:lnTo>
                    <a:lnTo>
                      <a:pt x="26" y="52"/>
                    </a:lnTo>
                    <a:lnTo>
                      <a:pt x="30" y="46"/>
                    </a:lnTo>
                    <a:lnTo>
                      <a:pt x="35" y="44"/>
                    </a:lnTo>
                    <a:lnTo>
                      <a:pt x="45" y="40"/>
                    </a:lnTo>
                    <a:lnTo>
                      <a:pt x="3" y="68"/>
                    </a:lnTo>
                    <a:close/>
                  </a:path>
                </a:pathLst>
              </a:custGeom>
              <a:solidFill>
                <a:srgbClr val="99CCFF"/>
              </a:solidFill>
              <a:ln w="9525">
                <a:noFill/>
                <a:round/>
                <a:headEnd/>
                <a:tailEnd/>
              </a:ln>
            </p:spPr>
            <p:txBody>
              <a:bodyPr/>
              <a:lstStyle/>
              <a:p>
                <a:pPr>
                  <a:defRPr/>
                </a:pPr>
                <a:endParaRPr lang="ja-JP" altLang="en-US" sz="1350"/>
              </a:p>
            </p:txBody>
          </p:sp>
          <p:sp>
            <p:nvSpPr>
              <p:cNvPr id="14" name="Freeform 14">
                <a:extLst>
                  <a:ext uri="{FF2B5EF4-FFF2-40B4-BE49-F238E27FC236}">
                    <a16:creationId xmlns:a16="http://schemas.microsoft.com/office/drawing/2014/main" id="{8F7EBD6A-D13C-4C7F-819B-4263C27874DA}"/>
                  </a:ext>
                </a:extLst>
              </p:cNvPr>
              <p:cNvSpPr>
                <a:spLocks/>
              </p:cNvSpPr>
              <p:nvPr/>
            </p:nvSpPr>
            <p:spPr bwMode="auto">
              <a:xfrm>
                <a:off x="9198" y="4563"/>
                <a:ext cx="75" cy="75"/>
              </a:xfrm>
              <a:custGeom>
                <a:avLst/>
                <a:gdLst/>
                <a:ahLst/>
                <a:cxnLst>
                  <a:cxn ang="0">
                    <a:pos x="3" y="68"/>
                  </a:cxn>
                  <a:cxn ang="0">
                    <a:pos x="3" y="68"/>
                  </a:cxn>
                  <a:cxn ang="0">
                    <a:pos x="2" y="57"/>
                  </a:cxn>
                  <a:cxn ang="0">
                    <a:pos x="0" y="46"/>
                  </a:cxn>
                  <a:cxn ang="0">
                    <a:pos x="0" y="38"/>
                  </a:cxn>
                  <a:cxn ang="0">
                    <a:pos x="2" y="27"/>
                  </a:cxn>
                  <a:cxn ang="0">
                    <a:pos x="7" y="17"/>
                  </a:cxn>
                  <a:cxn ang="0">
                    <a:pos x="12" y="11"/>
                  </a:cxn>
                  <a:cxn ang="0">
                    <a:pos x="18" y="5"/>
                  </a:cxn>
                  <a:cxn ang="0">
                    <a:pos x="24" y="1"/>
                  </a:cxn>
                  <a:cxn ang="0">
                    <a:pos x="30" y="0"/>
                  </a:cxn>
                  <a:cxn ang="0">
                    <a:pos x="37" y="0"/>
                  </a:cxn>
                  <a:cxn ang="0">
                    <a:pos x="45" y="1"/>
                  </a:cxn>
                  <a:cxn ang="0">
                    <a:pos x="51" y="5"/>
                  </a:cxn>
                  <a:cxn ang="0">
                    <a:pos x="57" y="8"/>
                  </a:cxn>
                  <a:cxn ang="0">
                    <a:pos x="62" y="16"/>
                  </a:cxn>
                  <a:cxn ang="0">
                    <a:pos x="67" y="22"/>
                  </a:cxn>
                  <a:cxn ang="0">
                    <a:pos x="70" y="30"/>
                  </a:cxn>
                  <a:cxn ang="0">
                    <a:pos x="73" y="44"/>
                  </a:cxn>
                  <a:cxn ang="0">
                    <a:pos x="70" y="57"/>
                  </a:cxn>
                  <a:cxn ang="0">
                    <a:pos x="67" y="67"/>
                  </a:cxn>
                  <a:cxn ang="0">
                    <a:pos x="64" y="71"/>
                  </a:cxn>
                  <a:cxn ang="0">
                    <a:pos x="59" y="73"/>
                  </a:cxn>
                  <a:cxn ang="0">
                    <a:pos x="51" y="75"/>
                  </a:cxn>
                  <a:cxn ang="0">
                    <a:pos x="40" y="73"/>
                  </a:cxn>
                  <a:cxn ang="0">
                    <a:pos x="30" y="71"/>
                  </a:cxn>
                  <a:cxn ang="0">
                    <a:pos x="29" y="67"/>
                  </a:cxn>
                  <a:cxn ang="0">
                    <a:pos x="26" y="62"/>
                  </a:cxn>
                  <a:cxn ang="0">
                    <a:pos x="26" y="52"/>
                  </a:cxn>
                  <a:cxn ang="0">
                    <a:pos x="30" y="46"/>
                  </a:cxn>
                  <a:cxn ang="0">
                    <a:pos x="35" y="44"/>
                  </a:cxn>
                  <a:cxn ang="0">
                    <a:pos x="45" y="40"/>
                  </a:cxn>
                </a:cxnLst>
                <a:rect l="0" t="0" r="r" b="b"/>
                <a:pathLst>
                  <a:path w="73" h="75">
                    <a:moveTo>
                      <a:pt x="3" y="68"/>
                    </a:moveTo>
                    <a:lnTo>
                      <a:pt x="3" y="68"/>
                    </a:lnTo>
                    <a:lnTo>
                      <a:pt x="2" y="57"/>
                    </a:lnTo>
                    <a:lnTo>
                      <a:pt x="0" y="46"/>
                    </a:lnTo>
                    <a:lnTo>
                      <a:pt x="0" y="38"/>
                    </a:lnTo>
                    <a:lnTo>
                      <a:pt x="2" y="27"/>
                    </a:lnTo>
                    <a:lnTo>
                      <a:pt x="7" y="17"/>
                    </a:lnTo>
                    <a:lnTo>
                      <a:pt x="12" y="11"/>
                    </a:lnTo>
                    <a:lnTo>
                      <a:pt x="18" y="5"/>
                    </a:lnTo>
                    <a:lnTo>
                      <a:pt x="24" y="1"/>
                    </a:lnTo>
                    <a:lnTo>
                      <a:pt x="30" y="0"/>
                    </a:lnTo>
                    <a:lnTo>
                      <a:pt x="37" y="0"/>
                    </a:lnTo>
                    <a:lnTo>
                      <a:pt x="45" y="1"/>
                    </a:lnTo>
                    <a:lnTo>
                      <a:pt x="51" y="5"/>
                    </a:lnTo>
                    <a:lnTo>
                      <a:pt x="57" y="8"/>
                    </a:lnTo>
                    <a:lnTo>
                      <a:pt x="62" y="16"/>
                    </a:lnTo>
                    <a:lnTo>
                      <a:pt x="67" y="22"/>
                    </a:lnTo>
                    <a:lnTo>
                      <a:pt x="70" y="30"/>
                    </a:lnTo>
                    <a:lnTo>
                      <a:pt x="73" y="44"/>
                    </a:lnTo>
                    <a:lnTo>
                      <a:pt x="70" y="57"/>
                    </a:lnTo>
                    <a:lnTo>
                      <a:pt x="67" y="67"/>
                    </a:lnTo>
                    <a:lnTo>
                      <a:pt x="64" y="71"/>
                    </a:lnTo>
                    <a:lnTo>
                      <a:pt x="59" y="73"/>
                    </a:lnTo>
                    <a:lnTo>
                      <a:pt x="51" y="75"/>
                    </a:lnTo>
                    <a:lnTo>
                      <a:pt x="40" y="73"/>
                    </a:lnTo>
                    <a:lnTo>
                      <a:pt x="30" y="71"/>
                    </a:lnTo>
                    <a:lnTo>
                      <a:pt x="29" y="67"/>
                    </a:lnTo>
                    <a:lnTo>
                      <a:pt x="26" y="62"/>
                    </a:lnTo>
                    <a:lnTo>
                      <a:pt x="26" y="52"/>
                    </a:lnTo>
                    <a:lnTo>
                      <a:pt x="30" y="46"/>
                    </a:lnTo>
                    <a:lnTo>
                      <a:pt x="35" y="44"/>
                    </a:lnTo>
                    <a:lnTo>
                      <a:pt x="45" y="40"/>
                    </a:lnTo>
                  </a:path>
                </a:pathLst>
              </a:custGeom>
              <a:noFill/>
              <a:ln w="12700" cap="flat">
                <a:noFill/>
                <a:prstDash val="solid"/>
                <a:round/>
                <a:headEnd/>
                <a:tailEnd/>
              </a:ln>
            </p:spPr>
            <p:txBody>
              <a:bodyPr/>
              <a:lstStyle/>
              <a:p>
                <a:pPr>
                  <a:defRPr/>
                </a:pPr>
                <a:endParaRPr lang="ja-JP" altLang="en-US" sz="1350"/>
              </a:p>
            </p:txBody>
          </p:sp>
        </p:grpSp>
        <p:grpSp>
          <p:nvGrpSpPr>
            <p:cNvPr id="10" name="Group 15">
              <a:extLst>
                <a:ext uri="{FF2B5EF4-FFF2-40B4-BE49-F238E27FC236}">
                  <a16:creationId xmlns:a16="http://schemas.microsoft.com/office/drawing/2014/main" id="{ECC69A94-53D5-4D0C-9D8E-70A619328093}"/>
                </a:ext>
              </a:extLst>
            </p:cNvPr>
            <p:cNvGrpSpPr>
              <a:grpSpLocks/>
            </p:cNvGrpSpPr>
            <p:nvPr/>
          </p:nvGrpSpPr>
          <p:grpSpPr bwMode="auto">
            <a:xfrm>
              <a:off x="4818" y="6286"/>
              <a:ext cx="615" cy="1077"/>
              <a:chOff x="9428" y="3996"/>
              <a:chExt cx="615" cy="1077"/>
            </a:xfrm>
          </p:grpSpPr>
          <p:sp>
            <p:nvSpPr>
              <p:cNvPr id="11" name="Freeform 16">
                <a:extLst>
                  <a:ext uri="{FF2B5EF4-FFF2-40B4-BE49-F238E27FC236}">
                    <a16:creationId xmlns:a16="http://schemas.microsoft.com/office/drawing/2014/main" id="{BF266ADC-62F2-44B1-B560-3ECDE164AAE7}"/>
                  </a:ext>
                </a:extLst>
              </p:cNvPr>
              <p:cNvSpPr>
                <a:spLocks/>
              </p:cNvSpPr>
              <p:nvPr/>
            </p:nvSpPr>
            <p:spPr bwMode="auto">
              <a:xfrm>
                <a:off x="9428" y="3996"/>
                <a:ext cx="615" cy="1077"/>
              </a:xfrm>
              <a:custGeom>
                <a:avLst/>
                <a:gdLst/>
                <a:ahLst/>
                <a:cxnLst>
                  <a:cxn ang="0">
                    <a:pos x="267" y="3592"/>
                  </a:cxn>
                  <a:cxn ang="0">
                    <a:pos x="300" y="3325"/>
                  </a:cxn>
                  <a:cxn ang="0">
                    <a:pos x="192" y="2058"/>
                  </a:cxn>
                  <a:cxn ang="0">
                    <a:pos x="567" y="1225"/>
                  </a:cxn>
                  <a:cxn ang="0">
                    <a:pos x="767" y="1008"/>
                  </a:cxn>
                  <a:cxn ang="0">
                    <a:pos x="1017" y="775"/>
                  </a:cxn>
                  <a:cxn ang="0">
                    <a:pos x="1483" y="625"/>
                  </a:cxn>
                  <a:cxn ang="0">
                    <a:pos x="1900" y="625"/>
                  </a:cxn>
                  <a:cxn ang="0">
                    <a:pos x="2050" y="650"/>
                  </a:cxn>
                  <a:cxn ang="0">
                    <a:pos x="1667" y="1058"/>
                  </a:cxn>
                  <a:cxn ang="0">
                    <a:pos x="967" y="1292"/>
                  </a:cxn>
                  <a:cxn ang="0">
                    <a:pos x="700" y="1275"/>
                  </a:cxn>
                  <a:cxn ang="0">
                    <a:pos x="417" y="1208"/>
                  </a:cxn>
                  <a:cxn ang="0">
                    <a:pos x="167" y="1092"/>
                  </a:cxn>
                  <a:cxn ang="0">
                    <a:pos x="0" y="642"/>
                  </a:cxn>
                  <a:cxn ang="0">
                    <a:pos x="50" y="175"/>
                  </a:cxn>
                  <a:cxn ang="0">
                    <a:pos x="175" y="0"/>
                  </a:cxn>
                  <a:cxn ang="0">
                    <a:pos x="542" y="633"/>
                  </a:cxn>
                  <a:cxn ang="0">
                    <a:pos x="583" y="975"/>
                  </a:cxn>
                  <a:cxn ang="0">
                    <a:pos x="600" y="1692"/>
                  </a:cxn>
                  <a:cxn ang="0">
                    <a:pos x="1342" y="2025"/>
                  </a:cxn>
                  <a:cxn ang="0">
                    <a:pos x="1825" y="1975"/>
                  </a:cxn>
                  <a:cxn ang="0">
                    <a:pos x="1317" y="1508"/>
                  </a:cxn>
                  <a:cxn ang="0">
                    <a:pos x="850" y="1342"/>
                  </a:cxn>
                  <a:cxn ang="0">
                    <a:pos x="800" y="1308"/>
                  </a:cxn>
                  <a:cxn ang="0">
                    <a:pos x="733" y="1292"/>
                  </a:cxn>
                  <a:cxn ang="0">
                    <a:pos x="567" y="1192"/>
                  </a:cxn>
                  <a:cxn ang="0">
                    <a:pos x="233" y="1875"/>
                  </a:cxn>
                  <a:cxn ang="0">
                    <a:pos x="267" y="3592"/>
                  </a:cxn>
                </a:cxnLst>
                <a:rect l="0" t="0" r="r" b="b"/>
                <a:pathLst>
                  <a:path w="2050" h="3592">
                    <a:moveTo>
                      <a:pt x="267" y="3592"/>
                    </a:moveTo>
                    <a:cubicBezTo>
                      <a:pt x="317" y="3442"/>
                      <a:pt x="367" y="3492"/>
                      <a:pt x="300" y="3325"/>
                    </a:cubicBezTo>
                    <a:cubicBezTo>
                      <a:pt x="267" y="2900"/>
                      <a:pt x="200" y="2483"/>
                      <a:pt x="192" y="2058"/>
                    </a:cubicBezTo>
                    <a:cubicBezTo>
                      <a:pt x="208" y="1825"/>
                      <a:pt x="333" y="1375"/>
                      <a:pt x="567" y="1225"/>
                    </a:cubicBezTo>
                    <a:cubicBezTo>
                      <a:pt x="617" y="1150"/>
                      <a:pt x="692" y="1058"/>
                      <a:pt x="767" y="1008"/>
                    </a:cubicBezTo>
                    <a:cubicBezTo>
                      <a:pt x="825" y="950"/>
                      <a:pt x="933" y="825"/>
                      <a:pt x="1017" y="775"/>
                    </a:cubicBezTo>
                    <a:cubicBezTo>
                      <a:pt x="1133" y="708"/>
                      <a:pt x="1333" y="650"/>
                      <a:pt x="1483" y="625"/>
                    </a:cubicBezTo>
                    <a:cubicBezTo>
                      <a:pt x="1583" y="608"/>
                      <a:pt x="1817" y="617"/>
                      <a:pt x="1900" y="625"/>
                    </a:cubicBezTo>
                    <a:cubicBezTo>
                      <a:pt x="1933" y="633"/>
                      <a:pt x="2050" y="650"/>
                      <a:pt x="2050" y="650"/>
                    </a:cubicBezTo>
                    <a:cubicBezTo>
                      <a:pt x="1900" y="950"/>
                      <a:pt x="1883" y="942"/>
                      <a:pt x="1667" y="1058"/>
                    </a:cubicBezTo>
                    <a:cubicBezTo>
                      <a:pt x="1425" y="1192"/>
                      <a:pt x="1250" y="1267"/>
                      <a:pt x="967" y="1292"/>
                    </a:cubicBezTo>
                    <a:cubicBezTo>
                      <a:pt x="892" y="1283"/>
                      <a:pt x="775" y="1300"/>
                      <a:pt x="700" y="1275"/>
                    </a:cubicBezTo>
                    <a:cubicBezTo>
                      <a:pt x="592" y="1308"/>
                      <a:pt x="508" y="1250"/>
                      <a:pt x="417" y="1208"/>
                    </a:cubicBezTo>
                    <a:cubicBezTo>
                      <a:pt x="325" y="1175"/>
                      <a:pt x="233" y="1183"/>
                      <a:pt x="167" y="1092"/>
                    </a:cubicBezTo>
                    <a:cubicBezTo>
                      <a:pt x="133" y="1017"/>
                      <a:pt x="17" y="792"/>
                      <a:pt x="0" y="642"/>
                    </a:cubicBezTo>
                    <a:cubicBezTo>
                      <a:pt x="8" y="492"/>
                      <a:pt x="8" y="325"/>
                      <a:pt x="50" y="175"/>
                    </a:cubicBezTo>
                    <a:cubicBezTo>
                      <a:pt x="58" y="125"/>
                      <a:pt x="175" y="0"/>
                      <a:pt x="175" y="0"/>
                    </a:cubicBezTo>
                    <a:cubicBezTo>
                      <a:pt x="333" y="108"/>
                      <a:pt x="483" y="458"/>
                      <a:pt x="542" y="633"/>
                    </a:cubicBezTo>
                    <a:cubicBezTo>
                      <a:pt x="608" y="792"/>
                      <a:pt x="567" y="808"/>
                      <a:pt x="583" y="975"/>
                    </a:cubicBezTo>
                    <a:cubicBezTo>
                      <a:pt x="575" y="1217"/>
                      <a:pt x="475" y="1517"/>
                      <a:pt x="600" y="1692"/>
                    </a:cubicBezTo>
                    <a:cubicBezTo>
                      <a:pt x="725" y="1867"/>
                      <a:pt x="1142" y="1975"/>
                      <a:pt x="1342" y="2025"/>
                    </a:cubicBezTo>
                    <a:cubicBezTo>
                      <a:pt x="1417" y="2017"/>
                      <a:pt x="1808" y="2050"/>
                      <a:pt x="1825" y="1975"/>
                    </a:cubicBezTo>
                    <a:cubicBezTo>
                      <a:pt x="1850" y="1867"/>
                      <a:pt x="1442" y="1583"/>
                      <a:pt x="1317" y="1508"/>
                    </a:cubicBezTo>
                    <a:cubicBezTo>
                      <a:pt x="1192" y="1433"/>
                      <a:pt x="958" y="1375"/>
                      <a:pt x="850" y="1342"/>
                    </a:cubicBezTo>
                    <a:cubicBezTo>
                      <a:pt x="833" y="1333"/>
                      <a:pt x="817" y="1317"/>
                      <a:pt x="800" y="1308"/>
                    </a:cubicBezTo>
                    <a:cubicBezTo>
                      <a:pt x="775" y="1300"/>
                      <a:pt x="758" y="1300"/>
                      <a:pt x="733" y="1292"/>
                    </a:cubicBezTo>
                    <a:cubicBezTo>
                      <a:pt x="700" y="1283"/>
                      <a:pt x="567" y="1192"/>
                      <a:pt x="567" y="1192"/>
                    </a:cubicBezTo>
                    <a:cubicBezTo>
                      <a:pt x="525" y="1317"/>
                      <a:pt x="283" y="1475"/>
                      <a:pt x="233" y="1875"/>
                    </a:cubicBezTo>
                    <a:cubicBezTo>
                      <a:pt x="183" y="2275"/>
                      <a:pt x="258" y="3233"/>
                      <a:pt x="267" y="3592"/>
                    </a:cubicBezTo>
                  </a:path>
                </a:pathLst>
              </a:custGeom>
              <a:solidFill>
                <a:srgbClr val="99CC00"/>
              </a:solidFill>
              <a:ln w="0">
                <a:noFill/>
                <a:prstDash val="solid"/>
                <a:round/>
                <a:headEnd/>
                <a:tailEnd/>
              </a:ln>
            </p:spPr>
            <p:txBody>
              <a:bodyPr/>
              <a:lstStyle/>
              <a:p>
                <a:pPr>
                  <a:defRPr/>
                </a:pPr>
                <a:endParaRPr lang="ja-JP" altLang="en-US" sz="1350"/>
              </a:p>
            </p:txBody>
          </p:sp>
          <p:sp>
            <p:nvSpPr>
              <p:cNvPr id="12" name="Freeform 17">
                <a:extLst>
                  <a:ext uri="{FF2B5EF4-FFF2-40B4-BE49-F238E27FC236}">
                    <a16:creationId xmlns:a16="http://schemas.microsoft.com/office/drawing/2014/main" id="{80AF7795-6D0F-4503-9DAB-4566F99E5C08}"/>
                  </a:ext>
                </a:extLst>
              </p:cNvPr>
              <p:cNvSpPr>
                <a:spLocks/>
              </p:cNvSpPr>
              <p:nvPr/>
            </p:nvSpPr>
            <p:spPr bwMode="auto">
              <a:xfrm>
                <a:off x="9428" y="3996"/>
                <a:ext cx="615" cy="1077"/>
              </a:xfrm>
              <a:custGeom>
                <a:avLst/>
                <a:gdLst/>
                <a:ahLst/>
                <a:cxnLst>
                  <a:cxn ang="0">
                    <a:pos x="80" y="1078"/>
                  </a:cxn>
                  <a:cxn ang="0">
                    <a:pos x="90" y="998"/>
                  </a:cxn>
                  <a:cxn ang="0">
                    <a:pos x="58" y="618"/>
                  </a:cxn>
                  <a:cxn ang="0">
                    <a:pos x="170" y="367"/>
                  </a:cxn>
                  <a:cxn ang="0">
                    <a:pos x="231" y="302"/>
                  </a:cxn>
                  <a:cxn ang="0">
                    <a:pos x="306" y="232"/>
                  </a:cxn>
                  <a:cxn ang="0">
                    <a:pos x="446" y="187"/>
                  </a:cxn>
                  <a:cxn ang="0">
                    <a:pos x="571" y="187"/>
                  </a:cxn>
                  <a:cxn ang="0">
                    <a:pos x="616" y="195"/>
                  </a:cxn>
                  <a:cxn ang="0">
                    <a:pos x="501" y="317"/>
                  </a:cxn>
                  <a:cxn ang="0">
                    <a:pos x="291" y="388"/>
                  </a:cxn>
                  <a:cxn ang="0">
                    <a:pos x="210" y="382"/>
                  </a:cxn>
                  <a:cxn ang="0">
                    <a:pos x="125" y="362"/>
                  </a:cxn>
                  <a:cxn ang="0">
                    <a:pos x="50" y="328"/>
                  </a:cxn>
                  <a:cxn ang="0">
                    <a:pos x="0" y="192"/>
                  </a:cxn>
                  <a:cxn ang="0">
                    <a:pos x="15" y="52"/>
                  </a:cxn>
                  <a:cxn ang="0">
                    <a:pos x="53" y="0"/>
                  </a:cxn>
                  <a:cxn ang="0">
                    <a:pos x="163" y="190"/>
                  </a:cxn>
                  <a:cxn ang="0">
                    <a:pos x="175" y="292"/>
                  </a:cxn>
                  <a:cxn ang="0">
                    <a:pos x="180" y="508"/>
                  </a:cxn>
                  <a:cxn ang="0">
                    <a:pos x="403" y="608"/>
                  </a:cxn>
                  <a:cxn ang="0">
                    <a:pos x="548" y="593"/>
                  </a:cxn>
                  <a:cxn ang="0">
                    <a:pos x="396" y="452"/>
                  </a:cxn>
                  <a:cxn ang="0">
                    <a:pos x="255" y="403"/>
                  </a:cxn>
                  <a:cxn ang="0">
                    <a:pos x="240" y="392"/>
                  </a:cxn>
                  <a:cxn ang="0">
                    <a:pos x="220" y="388"/>
                  </a:cxn>
                  <a:cxn ang="0">
                    <a:pos x="170" y="358"/>
                  </a:cxn>
                  <a:cxn ang="0">
                    <a:pos x="70" y="563"/>
                  </a:cxn>
                  <a:cxn ang="0">
                    <a:pos x="80" y="1078"/>
                  </a:cxn>
                </a:cxnLst>
                <a:rect l="0" t="0" r="r" b="b"/>
                <a:pathLst>
                  <a:path w="616" h="1078">
                    <a:moveTo>
                      <a:pt x="80" y="1078"/>
                    </a:moveTo>
                    <a:cubicBezTo>
                      <a:pt x="95" y="1033"/>
                      <a:pt x="110" y="1048"/>
                      <a:pt x="90" y="998"/>
                    </a:cubicBezTo>
                    <a:cubicBezTo>
                      <a:pt x="80" y="870"/>
                      <a:pt x="60" y="745"/>
                      <a:pt x="58" y="618"/>
                    </a:cubicBezTo>
                    <a:cubicBezTo>
                      <a:pt x="63" y="548"/>
                      <a:pt x="100" y="413"/>
                      <a:pt x="170" y="367"/>
                    </a:cubicBezTo>
                    <a:cubicBezTo>
                      <a:pt x="185" y="345"/>
                      <a:pt x="208" y="317"/>
                      <a:pt x="231" y="302"/>
                    </a:cubicBezTo>
                    <a:cubicBezTo>
                      <a:pt x="248" y="285"/>
                      <a:pt x="280" y="247"/>
                      <a:pt x="306" y="232"/>
                    </a:cubicBezTo>
                    <a:cubicBezTo>
                      <a:pt x="340" y="212"/>
                      <a:pt x="401" y="195"/>
                      <a:pt x="446" y="187"/>
                    </a:cubicBezTo>
                    <a:cubicBezTo>
                      <a:pt x="476" y="182"/>
                      <a:pt x="546" y="185"/>
                      <a:pt x="571" y="187"/>
                    </a:cubicBezTo>
                    <a:cubicBezTo>
                      <a:pt x="581" y="190"/>
                      <a:pt x="616" y="195"/>
                      <a:pt x="616" y="195"/>
                    </a:cubicBezTo>
                    <a:cubicBezTo>
                      <a:pt x="571" y="285"/>
                      <a:pt x="566" y="282"/>
                      <a:pt x="501" y="317"/>
                    </a:cubicBezTo>
                    <a:cubicBezTo>
                      <a:pt x="428" y="358"/>
                      <a:pt x="376" y="380"/>
                      <a:pt x="291" y="388"/>
                    </a:cubicBezTo>
                    <a:cubicBezTo>
                      <a:pt x="268" y="385"/>
                      <a:pt x="233" y="390"/>
                      <a:pt x="210" y="382"/>
                    </a:cubicBezTo>
                    <a:cubicBezTo>
                      <a:pt x="178" y="392"/>
                      <a:pt x="153" y="375"/>
                      <a:pt x="125" y="362"/>
                    </a:cubicBezTo>
                    <a:cubicBezTo>
                      <a:pt x="98" y="352"/>
                      <a:pt x="70" y="355"/>
                      <a:pt x="50" y="328"/>
                    </a:cubicBezTo>
                    <a:cubicBezTo>
                      <a:pt x="40" y="305"/>
                      <a:pt x="5" y="237"/>
                      <a:pt x="0" y="192"/>
                    </a:cubicBezTo>
                    <a:cubicBezTo>
                      <a:pt x="3" y="147"/>
                      <a:pt x="3" y="97"/>
                      <a:pt x="15" y="52"/>
                    </a:cubicBezTo>
                    <a:cubicBezTo>
                      <a:pt x="18" y="37"/>
                      <a:pt x="53" y="0"/>
                      <a:pt x="53" y="0"/>
                    </a:cubicBezTo>
                    <a:cubicBezTo>
                      <a:pt x="100" y="32"/>
                      <a:pt x="145" y="137"/>
                      <a:pt x="163" y="190"/>
                    </a:cubicBezTo>
                    <a:cubicBezTo>
                      <a:pt x="183" y="237"/>
                      <a:pt x="170" y="242"/>
                      <a:pt x="175" y="292"/>
                    </a:cubicBezTo>
                    <a:cubicBezTo>
                      <a:pt x="173" y="365"/>
                      <a:pt x="143" y="455"/>
                      <a:pt x="180" y="508"/>
                    </a:cubicBezTo>
                    <a:cubicBezTo>
                      <a:pt x="218" y="560"/>
                      <a:pt x="343" y="593"/>
                      <a:pt x="403" y="608"/>
                    </a:cubicBezTo>
                    <a:cubicBezTo>
                      <a:pt x="426" y="605"/>
                      <a:pt x="543" y="615"/>
                      <a:pt x="548" y="593"/>
                    </a:cubicBezTo>
                    <a:cubicBezTo>
                      <a:pt x="556" y="560"/>
                      <a:pt x="433" y="475"/>
                      <a:pt x="396" y="452"/>
                    </a:cubicBezTo>
                    <a:cubicBezTo>
                      <a:pt x="358" y="430"/>
                      <a:pt x="288" y="413"/>
                      <a:pt x="255" y="403"/>
                    </a:cubicBezTo>
                    <a:cubicBezTo>
                      <a:pt x="250" y="400"/>
                      <a:pt x="246" y="395"/>
                      <a:pt x="240" y="392"/>
                    </a:cubicBezTo>
                    <a:cubicBezTo>
                      <a:pt x="233" y="390"/>
                      <a:pt x="228" y="390"/>
                      <a:pt x="220" y="388"/>
                    </a:cubicBezTo>
                    <a:cubicBezTo>
                      <a:pt x="210" y="385"/>
                      <a:pt x="170" y="358"/>
                      <a:pt x="170" y="358"/>
                    </a:cubicBezTo>
                    <a:cubicBezTo>
                      <a:pt x="158" y="395"/>
                      <a:pt x="85" y="443"/>
                      <a:pt x="70" y="563"/>
                    </a:cubicBezTo>
                    <a:cubicBezTo>
                      <a:pt x="55" y="683"/>
                      <a:pt x="78" y="970"/>
                      <a:pt x="80" y="1078"/>
                    </a:cubicBezTo>
                  </a:path>
                </a:pathLst>
              </a:custGeom>
              <a:solidFill>
                <a:srgbClr val="99CC00"/>
              </a:solidFill>
              <a:ln w="19050" cap="rnd">
                <a:noFill/>
                <a:prstDash val="solid"/>
                <a:round/>
                <a:headEnd/>
                <a:tailEnd/>
              </a:ln>
            </p:spPr>
            <p:txBody>
              <a:bodyPr/>
              <a:lstStyle/>
              <a:p>
                <a:pPr>
                  <a:defRPr/>
                </a:pPr>
                <a:endParaRPr lang="ja-JP" altLang="en-US" sz="1350"/>
              </a:p>
            </p:txBody>
          </p:sp>
        </p:grpSp>
      </p:grpSp>
    </p:spTree>
    <p:extLst>
      <p:ext uri="{BB962C8B-B14F-4D97-AF65-F5344CB8AC3E}">
        <p14:creationId xmlns:p14="http://schemas.microsoft.com/office/powerpoint/2010/main" val="1175856299"/>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hf hdr="0" ftr="0" dt="0"/>
  <p:txStyles>
    <p:titleStyle>
      <a:lvl1pPr algn="l" defTabSz="742950" rtl="0" eaLnBrk="1" latinLnBrk="0" hangingPunct="1">
        <a:lnSpc>
          <a:spcPct val="90000"/>
        </a:lnSpc>
        <a:spcBef>
          <a:spcPct val="0"/>
        </a:spcBef>
        <a:buNone/>
        <a:defRPr kumimoji="1" sz="3575" kern="1200">
          <a:solidFill>
            <a:schemeClr val="tx1"/>
          </a:solidFill>
          <a:latin typeface="メイリオ" panose="020B0604030504040204" pitchFamily="50" charset="-128"/>
          <a:ea typeface="メイリオ" panose="020B0604030504040204" pitchFamily="50" charset="-128"/>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メイリオ" panose="020B0604030504040204" pitchFamily="50" charset="-128"/>
          <a:ea typeface="メイリオ" panose="020B0604030504040204" pitchFamily="50" charset="-128"/>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メイリオ" panose="020B0604030504040204" pitchFamily="50" charset="-128"/>
          <a:ea typeface="メイリオ" panose="020B0604030504040204" pitchFamily="50" charset="-128"/>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メイリオ" panose="020B0604030504040204" pitchFamily="50" charset="-128"/>
          <a:ea typeface="メイリオ" panose="020B0604030504040204" pitchFamily="50" charset="-128"/>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メイリオ" panose="020B0604030504040204" pitchFamily="50" charset="-128"/>
          <a:ea typeface="メイリオ" panose="020B0604030504040204" pitchFamily="50" charset="-128"/>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メイリオ" panose="020B0604030504040204" pitchFamily="50" charset="-128"/>
          <a:ea typeface="メイリオ" panose="020B0604030504040204" pitchFamily="50" charset="-128"/>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2408C6FF-4AED-4EF8-8B7A-35BD1921CC7A}" type="datetime1">
              <a:rPr kumimoji="1" lang="ja-JP" altLang="en-US" smtClean="0"/>
              <a:t>2023/1/17</a:t>
            </a:fld>
            <a:endParaRPr kumimoji="1" lang="ja-JP" altLang="en-US"/>
          </a:p>
        </p:txBody>
      </p:sp>
      <p:sp>
        <p:nvSpPr>
          <p:cNvPr id="5" name="フッター プレースホルダー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589238" y="3175"/>
            <a:ext cx="2228850" cy="365125"/>
          </a:xfrm>
          <a:prstGeom prst="rect">
            <a:avLst/>
          </a:prstGeom>
        </p:spPr>
        <p:txBody>
          <a:bodyPr vert="horz" lIns="91440" tIns="45720" rIns="91440" bIns="45720" rtlCol="0" anchor="ctr"/>
          <a:lstStyle>
            <a:lvl1pPr algn="r">
              <a:defRPr sz="2800">
                <a:solidFill>
                  <a:schemeClr val="tx1">
                    <a:tint val="75000"/>
                  </a:schemeClr>
                </a:solidFill>
              </a:defRPr>
            </a:lvl1pPr>
          </a:lstStyle>
          <a:p>
            <a:fld id="{D525C4FC-5BE9-4CCD-A454-65A602CEA458}" type="slidenum">
              <a:rPr lang="ja-JP" altLang="en-US" smtClean="0"/>
              <a:pPr/>
              <a:t>‹#›</a:t>
            </a:fld>
            <a:endParaRPr lang="ja-JP" altLang="en-US"/>
          </a:p>
        </p:txBody>
      </p:sp>
    </p:spTree>
    <p:extLst>
      <p:ext uri="{BB962C8B-B14F-4D97-AF65-F5344CB8AC3E}">
        <p14:creationId xmlns:p14="http://schemas.microsoft.com/office/powerpoint/2010/main" val="1169706500"/>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hf hdr="0" ftr="0" dt="0"/>
  <p:txStyles>
    <p:title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タイトル プレースホルダー 1"/>
          <p:cNvSpPr>
            <a:spLocks noGrp="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3075" name="テキスト プレースホルダー 2"/>
          <p:cNvSpPr>
            <a:spLocks noGrp="1"/>
          </p:cNvSpPr>
          <p:nvPr>
            <p:ph type="body" idx="1"/>
          </p:nvPr>
        </p:nvSpPr>
        <p:spPr bwMode="auto">
          <a:xfrm>
            <a:off x="495300" y="1600201"/>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defRPr>
            </a:lvl1pPr>
          </a:lstStyle>
          <a:p>
            <a:pPr>
              <a:defRPr/>
            </a:pPr>
            <a:fld id="{2DAD9864-C6E8-49FA-9C1A-3C952C203456}" type="datetime1">
              <a:rPr lang="ja-JP" altLang="en-US" smtClean="0"/>
              <a:t>2023/1/17</a:t>
            </a:fld>
            <a:endParaRPr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ja-JP" altLang="en-US"/>
          </a:p>
        </p:txBody>
      </p:sp>
      <p:sp>
        <p:nvSpPr>
          <p:cNvPr id="6" name="スライド番号プレースホルダー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defRPr>
            </a:lvl1pPr>
          </a:lstStyle>
          <a:p>
            <a:pPr>
              <a:defRPr/>
            </a:pPr>
            <a:fld id="{89634DD8-2CCB-44BB-ABAA-93C3A0825DEF}" type="slidenum">
              <a:rPr lang="ja-JP" altLang="en-US"/>
              <a:pPr>
                <a:defRPr/>
              </a:pPr>
              <a:t>‹#›</a:t>
            </a:fld>
            <a:endParaRPr lang="ja-JP" altLang="en-US"/>
          </a:p>
        </p:txBody>
      </p:sp>
    </p:spTree>
    <p:extLst>
      <p:ext uri="{BB962C8B-B14F-4D97-AF65-F5344CB8AC3E}">
        <p14:creationId xmlns:p14="http://schemas.microsoft.com/office/powerpoint/2010/main" val="2516580606"/>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emf"/><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7.wmf"/><Relationship Id="rId5" Type="http://schemas.openxmlformats.org/officeDocument/2006/relationships/image" Target="../media/image36.wmf"/><Relationship Id="rId4" Type="http://schemas.openxmlformats.org/officeDocument/2006/relationships/image" Target="../media/image35.wmf"/></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wmf"/><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wmf"/></Relationships>
</file>

<file path=ppt/slides/_rels/slide27.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0.wmf"/></Relationships>
</file>

<file path=ppt/slides/_rels/slide28.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4.wmf"/></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6.gif"/><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9.wmf"/><Relationship Id="rId4" Type="http://schemas.openxmlformats.org/officeDocument/2006/relationships/image" Target="../media/image48.wmf"/></Relationships>
</file>

<file path=ppt/slides/_rels/slide33.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1.wmf"/><Relationship Id="rId5" Type="http://schemas.openxmlformats.org/officeDocument/2006/relationships/image" Target="../media/image31.emf"/><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1.emf"/><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5.emf"/><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hyperlink" Target="https://ir.library.osaka-u.ac.jp/repo/ouka/all/69735/"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6.png"/><Relationship Id="rId7"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4.png"/><Relationship Id="rId4" Type="http://schemas.openxmlformats.org/officeDocument/2006/relationships/image" Target="../media/image60.png"/><Relationship Id="rId9"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package" Target="../embeddings/Microsoft_Excel_Worksheet.xlsx"/><Relationship Id="rId7" Type="http://schemas.openxmlformats.org/officeDocument/2006/relationships/image" Target="../media/image68.em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e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artiencecorp.com/words/&#12513;&#12479;&#35469;&#30693;/"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81.emf"/></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jstage.jst.go.jp/article/jabedit/24/1/24_KJ00009961985/_pdf/-char/ja"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84.emf"/><Relationship Id="rId5" Type="http://schemas.openxmlformats.org/officeDocument/2006/relationships/image" Target="../media/image83.emf"/><Relationship Id="rId10" Type="http://schemas.openxmlformats.org/officeDocument/2006/relationships/audio" Target="../media/audio1.wav"/><Relationship Id="rId4" Type="http://schemas.openxmlformats.org/officeDocument/2006/relationships/image" Target="../media/image82.emf"/></Relationships>
</file>

<file path=ppt/slides/_rels/slide75.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journals.sagepub.com/doi/10.1177/1757975912453183"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hyperlink" Target="https://www.researchgate.net/publication/51982328_Cognitive_Behavioural_Therapy_for_Japanese_Children_and_Adolescents_with_Anxiety_Disorders_A_Pilot_Study" TargetMode="External"/><Relationship Id="rId4" Type="http://schemas.openxmlformats.org/officeDocument/2006/relationships/hyperlink" Target="https://www.cambridge.org/core/journals/behavioural-and-cognitive-psychotherapy/article/cognitive-behavioural-therapy-for-japanese-children-and-adolescents-with-anxiety-disorders-a-pilot-study/B13B374329BD95F3FF932ACBF4AE86F3" TargetMode="External"/></Relationships>
</file>

<file path=ppt/slides/_rels/slide79.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88.png"/><Relationship Id="rId7" Type="http://schemas.openxmlformats.org/officeDocument/2006/relationships/hyperlink" Target="https://doi.org/10.18910/69735" TargetMode="External"/><Relationship Id="rId2" Type="http://schemas.openxmlformats.org/officeDocument/2006/relationships/notesSlide" Target="../notesSlides/notesSlide72.xml"/><Relationship Id="rId1" Type="http://schemas.openxmlformats.org/officeDocument/2006/relationships/slideLayout" Target="../slideLayouts/slideLayout1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31.em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hyperlink" Target="http://www.seiwa-pb.co.jp/search/bo01/bo0102/bn/31/07_1.html" TargetMode="External"/></Relationships>
</file>

<file path=ppt/slides/_rels/slide81.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3.png"/><Relationship Id="rId7" Type="http://schemas.openxmlformats.org/officeDocument/2006/relationships/image" Target="../media/image96.jpe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hyperlink" Target="https://scienceportal.jst.go.jp/columns/opinion/20130701_01.html" TargetMode="External"/><Relationship Id="rId4" Type="http://schemas.openxmlformats.org/officeDocument/2006/relationships/image" Target="../media/image94.png"/></Relationships>
</file>

<file path=ppt/slides/_rels/slide8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5.xml"/><Relationship Id="rId1" Type="http://schemas.openxmlformats.org/officeDocument/2006/relationships/slideLayout" Target="../slideLayouts/slideLayout13.xml"/><Relationship Id="rId4" Type="http://schemas.openxmlformats.org/officeDocument/2006/relationships/hyperlink" Target="https://teruo3.com/1042/"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www.ugscd.osaka-u.ac.jp/index.html"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84.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91.jpg"/><Relationship Id="rId2" Type="http://schemas.openxmlformats.org/officeDocument/2006/relationships/image" Target="../media/image88.png"/><Relationship Id="rId1" Type="http://schemas.openxmlformats.org/officeDocument/2006/relationships/slideLayout" Target="../slideLayouts/slideLayout1.xml"/><Relationship Id="rId6" Type="http://schemas.openxmlformats.org/officeDocument/2006/relationships/hyperlink" Target="https://doi.org/10.18910/69735" TargetMode="External"/><Relationship Id="rId5" Type="http://schemas.openxmlformats.org/officeDocument/2006/relationships/image" Target="../media/image90.png"/><Relationship Id="rId4" Type="http://schemas.openxmlformats.org/officeDocument/2006/relationships/image" Target="../media/image8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mext.go.jp/content/20221021-mxt_jidou02-100002753_1.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BE8530-1121-4421-9670-8D98E412338F}"/>
              </a:ext>
            </a:extLst>
          </p:cNvPr>
          <p:cNvSpPr>
            <a:spLocks noGrp="1"/>
          </p:cNvSpPr>
          <p:nvPr>
            <p:ph type="ctrTitle"/>
          </p:nvPr>
        </p:nvSpPr>
        <p:spPr>
          <a:xfrm>
            <a:off x="541213" y="2166635"/>
            <a:ext cx="9163454" cy="1494551"/>
          </a:xfrm>
        </p:spPr>
        <p:txBody>
          <a:bodyPr/>
          <a:lstStyle/>
          <a:p>
            <a:r>
              <a:rPr kumimoji="1" lang="ja-JP" altLang="en-US" dirty="0"/>
              <a:t>学校における心理予防教育</a:t>
            </a:r>
            <a:br>
              <a:rPr kumimoji="1" lang="en-US" altLang="ja-JP" dirty="0"/>
            </a:br>
            <a:r>
              <a:rPr kumimoji="1" lang="en-US" altLang="ja-JP" dirty="0"/>
              <a:t>OKS</a:t>
            </a:r>
            <a:r>
              <a:rPr kumimoji="1" lang="ja-JP" altLang="en-US" dirty="0"/>
              <a:t>プログラム</a:t>
            </a:r>
          </a:p>
        </p:txBody>
      </p:sp>
      <p:sp>
        <p:nvSpPr>
          <p:cNvPr id="3" name="字幕 2">
            <a:extLst>
              <a:ext uri="{FF2B5EF4-FFF2-40B4-BE49-F238E27FC236}">
                <a16:creationId xmlns:a16="http://schemas.microsoft.com/office/drawing/2014/main" id="{B5EAA396-3A2E-4314-8854-C81152C71268}"/>
              </a:ext>
            </a:extLst>
          </p:cNvPr>
          <p:cNvSpPr>
            <a:spLocks noGrp="1"/>
          </p:cNvSpPr>
          <p:nvPr>
            <p:ph type="subTitle" idx="1"/>
          </p:nvPr>
        </p:nvSpPr>
        <p:spPr>
          <a:xfrm>
            <a:off x="1238250" y="3872522"/>
            <a:ext cx="7429500" cy="2467318"/>
          </a:xfrm>
        </p:spPr>
        <p:txBody>
          <a:bodyPr>
            <a:normAutofit fontScale="92500" lnSpcReduction="10000"/>
          </a:bodyPr>
          <a:lstStyle/>
          <a:p>
            <a:r>
              <a:rPr lang="ja-JP" altLang="en-US" dirty="0"/>
              <a:t>千葉大学大学院医学研究院認知行動生理学非常勤講師</a:t>
            </a:r>
          </a:p>
          <a:p>
            <a:r>
              <a:rPr lang="ja-JP" altLang="en-US" dirty="0"/>
              <a:t>公認心理師</a:t>
            </a:r>
          </a:p>
          <a:p>
            <a:r>
              <a:rPr lang="ja-JP" altLang="en-US" dirty="0"/>
              <a:t>臨床心理士</a:t>
            </a:r>
          </a:p>
          <a:p>
            <a:r>
              <a:rPr lang="ja-JP" altLang="en-US" dirty="0"/>
              <a:t>シニア産業カウンセラー　　　　　　</a:t>
            </a:r>
          </a:p>
          <a:p>
            <a:endParaRPr lang="ja-JP" altLang="en-US" dirty="0"/>
          </a:p>
          <a:p>
            <a:r>
              <a:rPr lang="ja-JP" altLang="en-US" dirty="0"/>
              <a:t>博士（小児発達学・メンタルヘルス支援領域）</a:t>
            </a:r>
          </a:p>
          <a:p>
            <a:r>
              <a:rPr lang="ja-JP" altLang="en-US" sz="2800" b="1" dirty="0">
                <a:latin typeface="ＭＳ 明朝" panose="02020609040205080304" pitchFamily="17" charset="-128"/>
                <a:ea typeface="ＭＳ 明朝" panose="02020609040205080304" pitchFamily="17" charset="-128"/>
              </a:rPr>
              <a:t>三尾　眞由美</a:t>
            </a:r>
          </a:p>
          <a:p>
            <a:endParaRPr kumimoji="1" lang="ja-JP" altLang="en-US" dirty="0"/>
          </a:p>
        </p:txBody>
      </p:sp>
      <p:sp>
        <p:nvSpPr>
          <p:cNvPr id="4" name="テキスト ボックス 3">
            <a:extLst>
              <a:ext uri="{FF2B5EF4-FFF2-40B4-BE49-F238E27FC236}">
                <a16:creationId xmlns:a16="http://schemas.microsoft.com/office/drawing/2014/main" id="{367408F3-94DD-4D1E-BA74-6D5D83488093}"/>
              </a:ext>
            </a:extLst>
          </p:cNvPr>
          <p:cNvSpPr txBox="1"/>
          <p:nvPr/>
        </p:nvSpPr>
        <p:spPr>
          <a:xfrm>
            <a:off x="8679612" y="164656"/>
            <a:ext cx="755335" cy="369332"/>
          </a:xfrm>
          <a:prstGeom prst="rect">
            <a:avLst/>
          </a:prstGeom>
          <a:noFill/>
        </p:spPr>
        <p:txBody>
          <a:bodyPr wrap="none" rtlCol="0">
            <a:spAutoFit/>
          </a:bodyPr>
          <a:lstStyle/>
          <a:p>
            <a:pPr algn="r"/>
            <a:r>
              <a:rPr kumimoji="1" lang="en-US" altLang="ja-JP" dirty="0">
                <a:latin typeface="Meiryo UI" panose="020B0604030504040204" pitchFamily="50" charset="-128"/>
                <a:ea typeface="Meiryo UI" panose="020B0604030504040204" pitchFamily="50" charset="-128"/>
              </a:rPr>
              <a:t>2023</a:t>
            </a:r>
          </a:p>
        </p:txBody>
      </p:sp>
      <p:pic>
        <p:nvPicPr>
          <p:cNvPr id="6" name="図 5">
            <a:extLst>
              <a:ext uri="{FF2B5EF4-FFF2-40B4-BE49-F238E27FC236}">
                <a16:creationId xmlns:a16="http://schemas.microsoft.com/office/drawing/2014/main" id="{A0981231-43BD-4399-B53B-9BC7D37F44FE}"/>
              </a:ext>
            </a:extLst>
          </p:cNvPr>
          <p:cNvPicPr>
            <a:picLocks noChangeAspect="1"/>
          </p:cNvPicPr>
          <p:nvPr/>
        </p:nvPicPr>
        <p:blipFill>
          <a:blip r:embed="rId3"/>
          <a:stretch>
            <a:fillRect/>
          </a:stretch>
        </p:blipFill>
        <p:spPr>
          <a:xfrm>
            <a:off x="1553011" y="307472"/>
            <a:ext cx="1204128" cy="1677774"/>
          </a:xfrm>
          <a:prstGeom prst="rect">
            <a:avLst/>
          </a:prstGeom>
        </p:spPr>
      </p:pic>
      <p:sp>
        <p:nvSpPr>
          <p:cNvPr id="7" name="テキスト ボックス 6">
            <a:extLst>
              <a:ext uri="{FF2B5EF4-FFF2-40B4-BE49-F238E27FC236}">
                <a16:creationId xmlns:a16="http://schemas.microsoft.com/office/drawing/2014/main" id="{168CF3A4-60F0-4AD3-9A57-4C899752DC71}"/>
              </a:ext>
            </a:extLst>
          </p:cNvPr>
          <p:cNvSpPr txBox="1"/>
          <p:nvPr/>
        </p:nvSpPr>
        <p:spPr>
          <a:xfrm>
            <a:off x="2938871" y="1153452"/>
            <a:ext cx="5896166" cy="830997"/>
          </a:xfrm>
          <a:prstGeom prst="rect">
            <a:avLst/>
          </a:prstGeom>
          <a:noFill/>
        </p:spPr>
        <p:txBody>
          <a:bodyPr wrap="none" rtlCol="0">
            <a:spAutoFit/>
          </a:bodyPr>
          <a:lstStyle/>
          <a:p>
            <a:r>
              <a:rPr lang="ja-JP" altLang="en-US" sz="2400" dirty="0">
                <a:latin typeface="メイリオ" panose="020B0604030504040204" pitchFamily="50" charset="-128"/>
                <a:ea typeface="メイリオ" panose="020B0604030504040204" pitchFamily="50" charset="-128"/>
              </a:rPr>
              <a:t>コミュニケーションのモノサシ</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第</a:t>
            </a:r>
            <a:r>
              <a:rPr lang="en-US" altLang="ja-JP" sz="2400" dirty="0">
                <a:latin typeface="メイリオ" panose="020B0604030504040204" pitchFamily="50" charset="-128"/>
                <a:ea typeface="メイリオ" panose="020B0604030504040204" pitchFamily="50" charset="-128"/>
              </a:rPr>
              <a:t>7</a:t>
            </a:r>
            <a:r>
              <a:rPr lang="ja-JP" altLang="en-US" sz="2400" dirty="0">
                <a:latin typeface="メイリオ" panose="020B0604030504040204" pitchFamily="50" charset="-128"/>
                <a:ea typeface="メイリオ" panose="020B0604030504040204" pitchFamily="50" charset="-128"/>
              </a:rPr>
              <a:t>章　苦しい心を楽にするスキル　詳説</a:t>
            </a:r>
            <a:endParaRPr kumimoji="1" lang="ja-JP" altLang="en-US" sz="2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91945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図 5" descr="グラフ, 折れ線グラフ&#10;&#10;自動的に生成された説明">
            <a:extLst>
              <a:ext uri="{FF2B5EF4-FFF2-40B4-BE49-F238E27FC236}">
                <a16:creationId xmlns:a16="http://schemas.microsoft.com/office/drawing/2014/main" id="{B97DE691-4859-B309-2C91-EF7808FB7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1229"/>
            <a:ext cx="9906000" cy="5525037"/>
          </a:xfrm>
          <a:prstGeom prst="rect">
            <a:avLst/>
          </a:prstGeom>
        </p:spPr>
      </p:pic>
      <p:sp>
        <p:nvSpPr>
          <p:cNvPr id="2" name="タイトル 1">
            <a:extLst>
              <a:ext uri="{FF2B5EF4-FFF2-40B4-BE49-F238E27FC236}">
                <a16:creationId xmlns:a16="http://schemas.microsoft.com/office/drawing/2014/main" id="{2DDE812A-028B-4FBF-AFD3-D1BB3B936F4B}"/>
              </a:ext>
            </a:extLst>
          </p:cNvPr>
          <p:cNvSpPr>
            <a:spLocks noGrp="1"/>
          </p:cNvSpPr>
          <p:nvPr>
            <p:ph type="title"/>
          </p:nvPr>
        </p:nvSpPr>
        <p:spPr/>
        <p:txBody>
          <a:bodyPr>
            <a:normAutofit/>
          </a:bodyPr>
          <a:lstStyle/>
          <a:p>
            <a:r>
              <a:rPr kumimoji="1" lang="ja-JP" altLang="en-US" dirty="0"/>
              <a:t>最新データ（</a:t>
            </a:r>
            <a:r>
              <a:rPr kumimoji="1" lang="en-US" altLang="ja-JP" dirty="0"/>
              <a:t>2022</a:t>
            </a:r>
            <a:r>
              <a:rPr lang="ja-JP" altLang="en-US" dirty="0"/>
              <a:t>年</a:t>
            </a:r>
            <a:r>
              <a:rPr lang="en-US" altLang="ja-JP" dirty="0"/>
              <a:t>10</a:t>
            </a:r>
            <a:r>
              <a:rPr lang="ja-JP" altLang="en-US" dirty="0"/>
              <a:t>月</a:t>
            </a:r>
            <a:r>
              <a:rPr lang="en-US" altLang="ja-JP" dirty="0"/>
              <a:t>27</a:t>
            </a:r>
            <a:r>
              <a:rPr lang="ja-JP" altLang="en-US" dirty="0"/>
              <a:t>日発表）</a:t>
            </a:r>
            <a:endParaRPr kumimoji="1" lang="ja-JP" altLang="en-US" dirty="0"/>
          </a:p>
        </p:txBody>
      </p:sp>
      <p:sp>
        <p:nvSpPr>
          <p:cNvPr id="4" name="スライド番号プレースホルダー 3">
            <a:extLst>
              <a:ext uri="{FF2B5EF4-FFF2-40B4-BE49-F238E27FC236}">
                <a16:creationId xmlns:a16="http://schemas.microsoft.com/office/drawing/2014/main" id="{2DA894F5-0090-4416-A146-F3FFE635532C}"/>
              </a:ext>
            </a:extLst>
          </p:cNvPr>
          <p:cNvSpPr>
            <a:spLocks noGrp="1"/>
          </p:cNvSpPr>
          <p:nvPr>
            <p:ph type="sldNum" sz="quarter" idx="12"/>
          </p:nvPr>
        </p:nvSpPr>
        <p:spPr/>
        <p:txBody>
          <a:bodyPr/>
          <a:lstStyle/>
          <a:p>
            <a:fld id="{F03C4F6A-02F4-4E90-8DAE-1654D6B49D85}" type="slidenum">
              <a:rPr kumimoji="1" lang="ja-JP" altLang="en-US" smtClean="0"/>
              <a:t>10</a:t>
            </a:fld>
            <a:endParaRPr kumimoji="1" lang="ja-JP" altLang="en-US"/>
          </a:p>
        </p:txBody>
      </p:sp>
      <p:pic>
        <p:nvPicPr>
          <p:cNvPr id="9" name="図 8">
            <a:extLst>
              <a:ext uri="{FF2B5EF4-FFF2-40B4-BE49-F238E27FC236}">
                <a16:creationId xmlns:a16="http://schemas.microsoft.com/office/drawing/2014/main" id="{C0E67E32-A12C-EBAD-0296-69F806991EE6}"/>
              </a:ext>
            </a:extLst>
          </p:cNvPr>
          <p:cNvPicPr>
            <a:picLocks noChangeAspect="1"/>
          </p:cNvPicPr>
          <p:nvPr/>
        </p:nvPicPr>
        <p:blipFill>
          <a:blip r:embed="rId4"/>
          <a:stretch>
            <a:fillRect/>
          </a:stretch>
        </p:blipFill>
        <p:spPr>
          <a:xfrm>
            <a:off x="212187" y="6250627"/>
            <a:ext cx="9481625" cy="553460"/>
          </a:xfrm>
          <a:prstGeom prst="rect">
            <a:avLst/>
          </a:prstGeom>
        </p:spPr>
      </p:pic>
      <p:pic>
        <p:nvPicPr>
          <p:cNvPr id="11" name="図 10">
            <a:extLst>
              <a:ext uri="{FF2B5EF4-FFF2-40B4-BE49-F238E27FC236}">
                <a16:creationId xmlns:a16="http://schemas.microsoft.com/office/drawing/2014/main" id="{CB204CA9-C44F-FE42-33EA-878C7D440158}"/>
              </a:ext>
            </a:extLst>
          </p:cNvPr>
          <p:cNvPicPr>
            <a:picLocks noChangeAspect="1"/>
          </p:cNvPicPr>
          <p:nvPr/>
        </p:nvPicPr>
        <p:blipFill>
          <a:blip r:embed="rId5"/>
          <a:stretch>
            <a:fillRect/>
          </a:stretch>
        </p:blipFill>
        <p:spPr>
          <a:xfrm>
            <a:off x="4360985" y="1761565"/>
            <a:ext cx="3330608" cy="1306801"/>
          </a:xfrm>
          <a:prstGeom prst="rect">
            <a:avLst/>
          </a:prstGeom>
        </p:spPr>
      </p:pic>
      <p:sp>
        <p:nvSpPr>
          <p:cNvPr id="13" name="楕円 12">
            <a:extLst>
              <a:ext uri="{FF2B5EF4-FFF2-40B4-BE49-F238E27FC236}">
                <a16:creationId xmlns:a16="http://schemas.microsoft.com/office/drawing/2014/main" id="{3F5D3BB7-928C-BA90-9D7F-CB80B8079984}"/>
              </a:ext>
            </a:extLst>
          </p:cNvPr>
          <p:cNvSpPr/>
          <p:nvPr/>
        </p:nvSpPr>
        <p:spPr>
          <a:xfrm rot="19907155">
            <a:off x="6581096" y="3296326"/>
            <a:ext cx="2740090" cy="5748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980DF2EC-AF38-A232-0527-B2172F96E726}"/>
              </a:ext>
            </a:extLst>
          </p:cNvPr>
          <p:cNvSpPr/>
          <p:nvPr/>
        </p:nvSpPr>
        <p:spPr>
          <a:xfrm>
            <a:off x="3685568" y="3585504"/>
            <a:ext cx="2779133" cy="57484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3B9E44F5-805C-DD92-18DC-FD41E5A6F930}"/>
              </a:ext>
            </a:extLst>
          </p:cNvPr>
          <p:cNvSpPr/>
          <p:nvPr/>
        </p:nvSpPr>
        <p:spPr>
          <a:xfrm rot="19913607">
            <a:off x="809418" y="4400380"/>
            <a:ext cx="2740090" cy="5748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229AECD9-8C43-1559-2959-EC7ECBCBF288}"/>
              </a:ext>
            </a:extLst>
          </p:cNvPr>
          <p:cNvSpPr/>
          <p:nvPr/>
        </p:nvSpPr>
        <p:spPr>
          <a:xfrm rot="17843169">
            <a:off x="8657151" y="2371890"/>
            <a:ext cx="1087816" cy="5748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コネクタ 16">
            <a:extLst>
              <a:ext uri="{FF2B5EF4-FFF2-40B4-BE49-F238E27FC236}">
                <a16:creationId xmlns:a16="http://schemas.microsoft.com/office/drawing/2014/main" id="{6231547B-6198-70F5-9F04-027486AABF10}"/>
              </a:ext>
            </a:extLst>
          </p:cNvPr>
          <p:cNvCxnSpPr>
            <a:cxnSpLocks/>
          </p:cNvCxnSpPr>
          <p:nvPr/>
        </p:nvCxnSpPr>
        <p:spPr>
          <a:xfrm>
            <a:off x="8788789" y="2305944"/>
            <a:ext cx="10590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D8B5A602-3E7A-89CD-74B5-B8B657BFD4D4}"/>
              </a:ext>
            </a:extLst>
          </p:cNvPr>
          <p:cNvCxnSpPr>
            <a:cxnSpLocks/>
          </p:cNvCxnSpPr>
          <p:nvPr/>
        </p:nvCxnSpPr>
        <p:spPr>
          <a:xfrm>
            <a:off x="853450" y="5239617"/>
            <a:ext cx="8544423"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矢印: 上 18">
            <a:extLst>
              <a:ext uri="{FF2B5EF4-FFF2-40B4-BE49-F238E27FC236}">
                <a16:creationId xmlns:a16="http://schemas.microsoft.com/office/drawing/2014/main" id="{7EACB2FE-4F89-B7B3-E28E-DE762B7E5447}"/>
              </a:ext>
            </a:extLst>
          </p:cNvPr>
          <p:cNvSpPr/>
          <p:nvPr/>
        </p:nvSpPr>
        <p:spPr>
          <a:xfrm>
            <a:off x="9581355" y="2305944"/>
            <a:ext cx="197908" cy="2933653"/>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3" name="テキスト ボックス 2">
            <a:extLst>
              <a:ext uri="{FF2B5EF4-FFF2-40B4-BE49-F238E27FC236}">
                <a16:creationId xmlns:a16="http://schemas.microsoft.com/office/drawing/2014/main" id="{7B85CFA0-ACEB-D102-DFD3-071863BC4EBA}"/>
              </a:ext>
            </a:extLst>
          </p:cNvPr>
          <p:cNvSpPr txBox="1"/>
          <p:nvPr/>
        </p:nvSpPr>
        <p:spPr>
          <a:xfrm>
            <a:off x="8959291" y="3351262"/>
            <a:ext cx="877163" cy="369332"/>
          </a:xfrm>
          <a:prstGeom prst="rect">
            <a:avLst/>
          </a:prstGeom>
          <a:noFill/>
        </p:spPr>
        <p:txBody>
          <a:bodyPr wrap="none" rtlCol="0">
            <a:spAutoFit/>
          </a:bodyPr>
          <a:lstStyle/>
          <a:p>
            <a:r>
              <a:rPr lang="ja-JP" altLang="en-US" b="1" dirty="0">
                <a:highlight>
                  <a:srgbClr val="FFFF00"/>
                </a:highlight>
                <a:latin typeface="Meiryo UI" panose="020B0604030504040204" pitchFamily="50" charset="-128"/>
                <a:ea typeface="Meiryo UI" panose="020B0604030504040204" pitchFamily="50" charset="-128"/>
              </a:rPr>
              <a:t>約５倍</a:t>
            </a:r>
            <a:endParaRPr kumimoji="1" lang="ja-JP" altLang="en-US" b="1" dirty="0">
              <a:highlight>
                <a:srgbClr val="FFFF00"/>
              </a:highlight>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B93D432F-96CE-4F1D-78F4-E4D7CF532348}"/>
              </a:ext>
            </a:extLst>
          </p:cNvPr>
          <p:cNvSpPr txBox="1"/>
          <p:nvPr/>
        </p:nvSpPr>
        <p:spPr>
          <a:xfrm>
            <a:off x="2894909" y="1323699"/>
            <a:ext cx="6686446" cy="492443"/>
          </a:xfrm>
          <a:prstGeom prst="rect">
            <a:avLst/>
          </a:prstGeom>
          <a:noFill/>
        </p:spPr>
        <p:txBody>
          <a:bodyPr wrap="none" rtlCol="0">
            <a:spAutoFit/>
          </a:bodyPr>
          <a:lstStyle/>
          <a:p>
            <a:r>
              <a:rPr lang="ja-JP" altLang="en-US" sz="2600" dirty="0">
                <a:solidFill>
                  <a:srgbClr val="FF0000"/>
                </a:solidFill>
                <a:latin typeface="UD Digi Kyokasho N-B" panose="020B0400000000000000" pitchFamily="18" charset="-128"/>
                <a:ea typeface="UD Digi Kyokasho N-B" panose="020B0400000000000000" pitchFamily="18" charset="-128"/>
              </a:rPr>
              <a:t>この</a:t>
            </a:r>
            <a:r>
              <a:rPr lang="en-US" altLang="ja-JP" sz="2600" dirty="0">
                <a:solidFill>
                  <a:srgbClr val="FF0000"/>
                </a:solidFill>
                <a:latin typeface="UD Digi Kyokasho N-B" panose="020B0400000000000000" pitchFamily="18" charset="-128"/>
                <a:ea typeface="UD Digi Kyokasho N-B" panose="020B0400000000000000" pitchFamily="18" charset="-128"/>
              </a:rPr>
              <a:t>30</a:t>
            </a:r>
            <a:r>
              <a:rPr lang="ja-JP" altLang="en-US" sz="2600" dirty="0">
                <a:solidFill>
                  <a:srgbClr val="FF0000"/>
                </a:solidFill>
                <a:latin typeface="UD Digi Kyokasho N-B" panose="020B0400000000000000" pitchFamily="18" charset="-128"/>
                <a:ea typeface="UD Digi Kyokasho N-B" panose="020B0400000000000000" pitchFamily="18" charset="-128"/>
              </a:rPr>
              <a:t>年間で中学生の不登校率</a:t>
            </a:r>
            <a:r>
              <a:rPr lang="en-US" altLang="ja-JP" sz="2600" dirty="0">
                <a:solidFill>
                  <a:srgbClr val="FF0000"/>
                </a:solidFill>
                <a:latin typeface="UD Digi Kyokasho N-B" panose="020B0400000000000000" pitchFamily="18" charset="-128"/>
                <a:ea typeface="UD Digi Kyokasho N-B" panose="020B0400000000000000" pitchFamily="18" charset="-128"/>
              </a:rPr>
              <a:t>5</a:t>
            </a:r>
            <a:r>
              <a:rPr lang="ja-JP" altLang="en-US" sz="2600" dirty="0">
                <a:solidFill>
                  <a:srgbClr val="FF0000"/>
                </a:solidFill>
                <a:latin typeface="UD Digi Kyokasho N-B" panose="020B0400000000000000" pitchFamily="18" charset="-128"/>
                <a:ea typeface="UD Digi Kyokasho N-B" panose="020B0400000000000000" pitchFamily="18" charset="-128"/>
              </a:rPr>
              <a:t>倍に増加！</a:t>
            </a:r>
          </a:p>
        </p:txBody>
      </p:sp>
    </p:spTree>
    <p:extLst>
      <p:ext uri="{BB962C8B-B14F-4D97-AF65-F5344CB8AC3E}">
        <p14:creationId xmlns:p14="http://schemas.microsoft.com/office/powerpoint/2010/main" val="4179067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C422E9-FF3B-3453-47C1-E167765C746A}"/>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E6531E7-69D5-029A-43DB-4F52DF4B7250}"/>
              </a:ext>
            </a:extLst>
          </p:cNvPr>
          <p:cNvSpPr>
            <a:spLocks noGrp="1"/>
          </p:cNvSpPr>
          <p:nvPr>
            <p:ph type="sldNum" sz="quarter" idx="12"/>
          </p:nvPr>
        </p:nvSpPr>
        <p:spPr/>
        <p:txBody>
          <a:bodyPr/>
          <a:lstStyle/>
          <a:p>
            <a:fld id="{F03C4F6A-02F4-4E90-8DAE-1654D6B49D85}" type="slidenum">
              <a:rPr kumimoji="1" lang="ja-JP" altLang="en-US" smtClean="0"/>
              <a:t>11</a:t>
            </a:fld>
            <a:endParaRPr kumimoji="1" lang="ja-JP" altLang="en-US"/>
          </a:p>
        </p:txBody>
      </p:sp>
      <p:pic>
        <p:nvPicPr>
          <p:cNvPr id="10" name="コンテンツ プレースホルダー 9">
            <a:extLst>
              <a:ext uri="{FF2B5EF4-FFF2-40B4-BE49-F238E27FC236}">
                <a16:creationId xmlns:a16="http://schemas.microsoft.com/office/drawing/2014/main" id="{352A803E-EBFE-5E5E-1A0D-5EE6B3D80CFD}"/>
              </a:ext>
            </a:extLst>
          </p:cNvPr>
          <p:cNvPicPr>
            <a:picLocks noGrp="1" noChangeAspect="1"/>
          </p:cNvPicPr>
          <p:nvPr>
            <p:ph idx="1"/>
          </p:nvPr>
        </p:nvPicPr>
        <p:blipFill rotWithShape="1">
          <a:blip r:embed="rId2"/>
          <a:srcRect l="13693" t="11194" r="13340" b="9827"/>
          <a:stretch/>
        </p:blipFill>
        <p:spPr>
          <a:xfrm>
            <a:off x="655983" y="166053"/>
            <a:ext cx="8825641" cy="6691948"/>
          </a:xfrm>
        </p:spPr>
      </p:pic>
    </p:spTree>
    <p:extLst>
      <p:ext uri="{BB962C8B-B14F-4D97-AF65-F5344CB8AC3E}">
        <p14:creationId xmlns:p14="http://schemas.microsoft.com/office/powerpoint/2010/main" val="2823951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2188EC-9558-770E-7156-1C27C174A191}"/>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7E7D15E5-CB99-64A6-E29C-FCF72B8C2D60}"/>
              </a:ext>
            </a:extLst>
          </p:cNvPr>
          <p:cNvPicPr>
            <a:picLocks noGrp="1" noChangeAspect="1"/>
          </p:cNvPicPr>
          <p:nvPr>
            <p:ph idx="1"/>
          </p:nvPr>
        </p:nvPicPr>
        <p:blipFill>
          <a:blip r:embed="rId2"/>
          <a:stretch>
            <a:fillRect/>
          </a:stretch>
        </p:blipFill>
        <p:spPr>
          <a:xfrm>
            <a:off x="104765" y="107402"/>
            <a:ext cx="9186863" cy="3178577"/>
          </a:xfrm>
        </p:spPr>
      </p:pic>
      <p:sp>
        <p:nvSpPr>
          <p:cNvPr id="4" name="スライド番号プレースホルダー 3">
            <a:extLst>
              <a:ext uri="{FF2B5EF4-FFF2-40B4-BE49-F238E27FC236}">
                <a16:creationId xmlns:a16="http://schemas.microsoft.com/office/drawing/2014/main" id="{E64BD542-5787-0A3C-A857-B7B26E3A283F}"/>
              </a:ext>
            </a:extLst>
          </p:cNvPr>
          <p:cNvSpPr>
            <a:spLocks noGrp="1"/>
          </p:cNvSpPr>
          <p:nvPr>
            <p:ph type="sldNum" sz="quarter" idx="12"/>
          </p:nvPr>
        </p:nvSpPr>
        <p:spPr/>
        <p:txBody>
          <a:bodyPr/>
          <a:lstStyle/>
          <a:p>
            <a:fld id="{F03C4F6A-02F4-4E90-8DAE-1654D6B49D85}" type="slidenum">
              <a:rPr kumimoji="1" lang="ja-JP" altLang="en-US" smtClean="0"/>
              <a:t>12</a:t>
            </a:fld>
            <a:endParaRPr kumimoji="1" lang="ja-JP" altLang="en-US"/>
          </a:p>
        </p:txBody>
      </p:sp>
      <p:pic>
        <p:nvPicPr>
          <p:cNvPr id="8" name="図 7">
            <a:extLst>
              <a:ext uri="{FF2B5EF4-FFF2-40B4-BE49-F238E27FC236}">
                <a16:creationId xmlns:a16="http://schemas.microsoft.com/office/drawing/2014/main" id="{5A2412C0-E1E8-2FA7-2F57-93C230F74E6B}"/>
              </a:ext>
            </a:extLst>
          </p:cNvPr>
          <p:cNvPicPr>
            <a:picLocks noChangeAspect="1"/>
          </p:cNvPicPr>
          <p:nvPr/>
        </p:nvPicPr>
        <p:blipFill>
          <a:blip r:embed="rId3"/>
          <a:stretch>
            <a:fillRect/>
          </a:stretch>
        </p:blipFill>
        <p:spPr>
          <a:xfrm>
            <a:off x="0" y="3429000"/>
            <a:ext cx="9906000" cy="3437699"/>
          </a:xfrm>
          <a:prstGeom prst="rect">
            <a:avLst/>
          </a:prstGeom>
        </p:spPr>
      </p:pic>
      <p:sp>
        <p:nvSpPr>
          <p:cNvPr id="9" name="テキスト ボックス 8">
            <a:extLst>
              <a:ext uri="{FF2B5EF4-FFF2-40B4-BE49-F238E27FC236}">
                <a16:creationId xmlns:a16="http://schemas.microsoft.com/office/drawing/2014/main" id="{88063E0F-E434-7184-F82C-B9A7AFB1E87C}"/>
              </a:ext>
            </a:extLst>
          </p:cNvPr>
          <p:cNvSpPr txBox="1"/>
          <p:nvPr/>
        </p:nvSpPr>
        <p:spPr>
          <a:xfrm>
            <a:off x="6464968" y="419038"/>
            <a:ext cx="1415772" cy="461665"/>
          </a:xfrm>
          <a:prstGeom prst="rect">
            <a:avLst/>
          </a:prstGeom>
          <a:noFill/>
        </p:spPr>
        <p:txBody>
          <a:bodyPr wrap="none" rtlCol="0">
            <a:spAutoFit/>
          </a:bodyPr>
          <a:lstStyle/>
          <a:p>
            <a:r>
              <a:rPr kumimoji="1" lang="ja-JP" altLang="en-US" sz="2400" b="1" dirty="0"/>
              <a:t>暴力行為</a:t>
            </a:r>
          </a:p>
        </p:txBody>
      </p:sp>
      <p:sp>
        <p:nvSpPr>
          <p:cNvPr id="10" name="テキスト ボックス 9">
            <a:extLst>
              <a:ext uri="{FF2B5EF4-FFF2-40B4-BE49-F238E27FC236}">
                <a16:creationId xmlns:a16="http://schemas.microsoft.com/office/drawing/2014/main" id="{0B520BC8-B55B-3D7A-2EE9-6DE2C9CA98DB}"/>
              </a:ext>
            </a:extLst>
          </p:cNvPr>
          <p:cNvSpPr txBox="1"/>
          <p:nvPr/>
        </p:nvSpPr>
        <p:spPr>
          <a:xfrm>
            <a:off x="6464968" y="3850242"/>
            <a:ext cx="1107996" cy="461665"/>
          </a:xfrm>
          <a:prstGeom prst="rect">
            <a:avLst/>
          </a:prstGeom>
          <a:noFill/>
        </p:spPr>
        <p:txBody>
          <a:bodyPr wrap="none" rtlCol="0">
            <a:spAutoFit/>
          </a:bodyPr>
          <a:lstStyle/>
          <a:p>
            <a:r>
              <a:rPr kumimoji="1" lang="ja-JP" altLang="en-US" sz="2400" b="1" dirty="0"/>
              <a:t>いじめ</a:t>
            </a:r>
          </a:p>
        </p:txBody>
      </p:sp>
      <p:sp>
        <p:nvSpPr>
          <p:cNvPr id="12" name="フリーフォーム: 図形 11">
            <a:extLst>
              <a:ext uri="{FF2B5EF4-FFF2-40B4-BE49-F238E27FC236}">
                <a16:creationId xmlns:a16="http://schemas.microsoft.com/office/drawing/2014/main" id="{CAA11B3F-D0D6-51B0-8BD4-430AF0C2EEE0}"/>
              </a:ext>
            </a:extLst>
          </p:cNvPr>
          <p:cNvSpPr/>
          <p:nvPr/>
        </p:nvSpPr>
        <p:spPr>
          <a:xfrm>
            <a:off x="5727032" y="689811"/>
            <a:ext cx="2948972" cy="669231"/>
          </a:xfrm>
          <a:custGeom>
            <a:avLst/>
            <a:gdLst>
              <a:gd name="connsiteX0" fmla="*/ 0 w 2948972"/>
              <a:gd name="connsiteY0" fmla="*/ 0 h 669231"/>
              <a:gd name="connsiteX1" fmla="*/ 1780673 w 2948972"/>
              <a:gd name="connsiteY1" fmla="*/ 304800 h 669231"/>
              <a:gd name="connsiteX2" fmla="*/ 2855494 w 2948972"/>
              <a:gd name="connsiteY2" fmla="*/ 625642 h 669231"/>
              <a:gd name="connsiteX3" fmla="*/ 2823410 w 2948972"/>
              <a:gd name="connsiteY3" fmla="*/ 657726 h 669231"/>
            </a:gdLst>
            <a:ahLst/>
            <a:cxnLst>
              <a:cxn ang="0">
                <a:pos x="connsiteX0" y="connsiteY0"/>
              </a:cxn>
              <a:cxn ang="0">
                <a:pos x="connsiteX1" y="connsiteY1"/>
              </a:cxn>
              <a:cxn ang="0">
                <a:pos x="connsiteX2" y="connsiteY2"/>
              </a:cxn>
              <a:cxn ang="0">
                <a:pos x="connsiteX3" y="connsiteY3"/>
              </a:cxn>
            </a:cxnLst>
            <a:rect l="l" t="t" r="r" b="b"/>
            <a:pathLst>
              <a:path w="2948972" h="669231">
                <a:moveTo>
                  <a:pt x="0" y="0"/>
                </a:moveTo>
                <a:cubicBezTo>
                  <a:pt x="652378" y="100263"/>
                  <a:pt x="1304757" y="200526"/>
                  <a:pt x="1780673" y="304800"/>
                </a:cubicBezTo>
                <a:cubicBezTo>
                  <a:pt x="2256589" y="409074"/>
                  <a:pt x="2681704" y="566821"/>
                  <a:pt x="2855494" y="625642"/>
                </a:cubicBezTo>
                <a:cubicBezTo>
                  <a:pt x="3029284" y="684463"/>
                  <a:pt x="2926347" y="671094"/>
                  <a:pt x="2823410" y="657726"/>
                </a:cubicBezTo>
              </a:path>
            </a:pathLst>
          </a:custGeom>
          <a:noFill/>
          <a:ln w="28575">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図形 12">
            <a:extLst>
              <a:ext uri="{FF2B5EF4-FFF2-40B4-BE49-F238E27FC236}">
                <a16:creationId xmlns:a16="http://schemas.microsoft.com/office/drawing/2014/main" id="{61615D1C-5D10-A361-DFFB-8FE8BFB3431D}"/>
              </a:ext>
            </a:extLst>
          </p:cNvPr>
          <p:cNvSpPr/>
          <p:nvPr/>
        </p:nvSpPr>
        <p:spPr>
          <a:xfrm>
            <a:off x="5632677" y="3879039"/>
            <a:ext cx="3352800" cy="1939714"/>
          </a:xfrm>
          <a:custGeom>
            <a:avLst/>
            <a:gdLst>
              <a:gd name="connsiteX0" fmla="*/ 0 w 2948972"/>
              <a:gd name="connsiteY0" fmla="*/ 0 h 669231"/>
              <a:gd name="connsiteX1" fmla="*/ 1780673 w 2948972"/>
              <a:gd name="connsiteY1" fmla="*/ 304800 h 669231"/>
              <a:gd name="connsiteX2" fmla="*/ 2855494 w 2948972"/>
              <a:gd name="connsiteY2" fmla="*/ 625642 h 669231"/>
              <a:gd name="connsiteX3" fmla="*/ 2823410 w 2948972"/>
              <a:gd name="connsiteY3" fmla="*/ 657726 h 669231"/>
              <a:gd name="connsiteX0" fmla="*/ 0 w 2975324"/>
              <a:gd name="connsiteY0" fmla="*/ 850232 h 1477536"/>
              <a:gd name="connsiteX1" fmla="*/ 1780673 w 2975324"/>
              <a:gd name="connsiteY1" fmla="*/ 1155032 h 1477536"/>
              <a:gd name="connsiteX2" fmla="*/ 2855494 w 2975324"/>
              <a:gd name="connsiteY2" fmla="*/ 1475874 h 1477536"/>
              <a:gd name="connsiteX3" fmla="*/ 2887579 w 2975324"/>
              <a:gd name="connsiteY3" fmla="*/ 0 h 1477536"/>
              <a:gd name="connsiteX0" fmla="*/ 0 w 2975324"/>
              <a:gd name="connsiteY0" fmla="*/ 850232 h 1477536"/>
              <a:gd name="connsiteX1" fmla="*/ 1780673 w 2975324"/>
              <a:gd name="connsiteY1" fmla="*/ 1155032 h 1477536"/>
              <a:gd name="connsiteX2" fmla="*/ 2855494 w 2975324"/>
              <a:gd name="connsiteY2" fmla="*/ 1475874 h 1477536"/>
              <a:gd name="connsiteX3" fmla="*/ 2887579 w 2975324"/>
              <a:gd name="connsiteY3" fmla="*/ 0 h 1477536"/>
              <a:gd name="connsiteX0" fmla="*/ 0 w 2899900"/>
              <a:gd name="connsiteY0" fmla="*/ 850232 h 1172971"/>
              <a:gd name="connsiteX1" fmla="*/ 1780673 w 2899900"/>
              <a:gd name="connsiteY1" fmla="*/ 1155032 h 1172971"/>
              <a:gd name="connsiteX2" fmla="*/ 2245894 w 2899900"/>
              <a:gd name="connsiteY2" fmla="*/ 288759 h 1172971"/>
              <a:gd name="connsiteX3" fmla="*/ 2887579 w 2899900"/>
              <a:gd name="connsiteY3" fmla="*/ 0 h 1172971"/>
              <a:gd name="connsiteX0" fmla="*/ 0 w 2900850"/>
              <a:gd name="connsiteY0" fmla="*/ 850232 h 1172971"/>
              <a:gd name="connsiteX1" fmla="*/ 1780673 w 2900850"/>
              <a:gd name="connsiteY1" fmla="*/ 1155032 h 1172971"/>
              <a:gd name="connsiteX2" fmla="*/ 2245894 w 2900850"/>
              <a:gd name="connsiteY2" fmla="*/ 288759 h 1172971"/>
              <a:gd name="connsiteX3" fmla="*/ 2887579 w 2900850"/>
              <a:gd name="connsiteY3" fmla="*/ 0 h 1172971"/>
              <a:gd name="connsiteX0" fmla="*/ 0 w 2900850"/>
              <a:gd name="connsiteY0" fmla="*/ 850232 h 874930"/>
              <a:gd name="connsiteX1" fmla="*/ 1507957 w 2900850"/>
              <a:gd name="connsiteY1" fmla="*/ 625643 h 874930"/>
              <a:gd name="connsiteX2" fmla="*/ 2245894 w 2900850"/>
              <a:gd name="connsiteY2" fmla="*/ 288759 h 874930"/>
              <a:gd name="connsiteX3" fmla="*/ 2887579 w 2900850"/>
              <a:gd name="connsiteY3" fmla="*/ 0 h 874930"/>
              <a:gd name="connsiteX0" fmla="*/ 0 w 3366071"/>
              <a:gd name="connsiteY0" fmla="*/ 1909011 h 1915375"/>
              <a:gd name="connsiteX1" fmla="*/ 1973178 w 3366071"/>
              <a:gd name="connsiteY1" fmla="*/ 625643 h 1915375"/>
              <a:gd name="connsiteX2" fmla="*/ 2711115 w 3366071"/>
              <a:gd name="connsiteY2" fmla="*/ 288759 h 1915375"/>
              <a:gd name="connsiteX3" fmla="*/ 3352800 w 3366071"/>
              <a:gd name="connsiteY3" fmla="*/ 0 h 1915375"/>
              <a:gd name="connsiteX0" fmla="*/ 0 w 3366071"/>
              <a:gd name="connsiteY0" fmla="*/ 1909011 h 1915375"/>
              <a:gd name="connsiteX1" fmla="*/ 1973178 w 3366071"/>
              <a:gd name="connsiteY1" fmla="*/ 625643 h 1915375"/>
              <a:gd name="connsiteX2" fmla="*/ 2711115 w 3366071"/>
              <a:gd name="connsiteY2" fmla="*/ 288759 h 1915375"/>
              <a:gd name="connsiteX3" fmla="*/ 3352800 w 3366071"/>
              <a:gd name="connsiteY3" fmla="*/ 0 h 1915375"/>
              <a:gd name="connsiteX0" fmla="*/ 0 w 3366071"/>
              <a:gd name="connsiteY0" fmla="*/ 1909011 h 1935379"/>
              <a:gd name="connsiteX1" fmla="*/ 1507957 w 3366071"/>
              <a:gd name="connsiteY1" fmla="*/ 1540043 h 1935379"/>
              <a:gd name="connsiteX2" fmla="*/ 2711115 w 3366071"/>
              <a:gd name="connsiteY2" fmla="*/ 288759 h 1935379"/>
              <a:gd name="connsiteX3" fmla="*/ 3352800 w 3366071"/>
              <a:gd name="connsiteY3" fmla="*/ 0 h 1935379"/>
              <a:gd name="connsiteX0" fmla="*/ 0 w 3352800"/>
              <a:gd name="connsiteY0" fmla="*/ 1909011 h 1939714"/>
              <a:gd name="connsiteX1" fmla="*/ 1507957 w 3352800"/>
              <a:gd name="connsiteY1" fmla="*/ 1540043 h 1939714"/>
              <a:gd name="connsiteX2" fmla="*/ 3352800 w 3352800"/>
              <a:gd name="connsiteY2" fmla="*/ 0 h 1939714"/>
              <a:gd name="connsiteX0" fmla="*/ 0 w 3352800"/>
              <a:gd name="connsiteY0" fmla="*/ 1909011 h 1939714"/>
              <a:gd name="connsiteX1" fmla="*/ 1507957 w 3352800"/>
              <a:gd name="connsiteY1" fmla="*/ 1540043 h 1939714"/>
              <a:gd name="connsiteX2" fmla="*/ 3352800 w 3352800"/>
              <a:gd name="connsiteY2" fmla="*/ 0 h 1939714"/>
            </a:gdLst>
            <a:ahLst/>
            <a:cxnLst>
              <a:cxn ang="0">
                <a:pos x="connsiteX0" y="connsiteY0"/>
              </a:cxn>
              <a:cxn ang="0">
                <a:pos x="connsiteX1" y="connsiteY1"/>
              </a:cxn>
              <a:cxn ang="0">
                <a:pos x="connsiteX2" y="connsiteY2"/>
              </a:cxn>
            </a:cxnLst>
            <a:rect l="l" t="t" r="r" b="b"/>
            <a:pathLst>
              <a:path w="3352800" h="1939714">
                <a:moveTo>
                  <a:pt x="0" y="1909011"/>
                </a:moveTo>
                <a:cubicBezTo>
                  <a:pt x="652378" y="2009274"/>
                  <a:pt x="949157" y="1858211"/>
                  <a:pt x="1507957" y="1540043"/>
                </a:cubicBezTo>
                <a:cubicBezTo>
                  <a:pt x="2066757" y="1221875"/>
                  <a:pt x="2423027" y="16042"/>
                  <a:pt x="3352800" y="0"/>
                </a:cubicBezTo>
              </a:path>
            </a:pathLst>
          </a:custGeom>
          <a:noFill/>
          <a:ln w="28575">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フリーフォーム: 図形 2">
            <a:extLst>
              <a:ext uri="{FF2B5EF4-FFF2-40B4-BE49-F238E27FC236}">
                <a16:creationId xmlns:a16="http://schemas.microsoft.com/office/drawing/2014/main" id="{773431EE-0908-C451-1849-17E87C015C35}"/>
              </a:ext>
            </a:extLst>
          </p:cNvPr>
          <p:cNvSpPr/>
          <p:nvPr/>
        </p:nvSpPr>
        <p:spPr>
          <a:xfrm>
            <a:off x="5834590" y="1455859"/>
            <a:ext cx="2431525" cy="378893"/>
          </a:xfrm>
          <a:custGeom>
            <a:avLst/>
            <a:gdLst>
              <a:gd name="connsiteX0" fmla="*/ 0 w 2948972"/>
              <a:gd name="connsiteY0" fmla="*/ 0 h 669231"/>
              <a:gd name="connsiteX1" fmla="*/ 1780673 w 2948972"/>
              <a:gd name="connsiteY1" fmla="*/ 304800 h 669231"/>
              <a:gd name="connsiteX2" fmla="*/ 2855494 w 2948972"/>
              <a:gd name="connsiteY2" fmla="*/ 625642 h 669231"/>
              <a:gd name="connsiteX3" fmla="*/ 2823410 w 2948972"/>
              <a:gd name="connsiteY3" fmla="*/ 657726 h 669231"/>
              <a:gd name="connsiteX0" fmla="*/ 0 w 2961150"/>
              <a:gd name="connsiteY0" fmla="*/ 224017 h 852435"/>
              <a:gd name="connsiteX1" fmla="*/ 1780673 w 2961150"/>
              <a:gd name="connsiteY1" fmla="*/ 528817 h 852435"/>
              <a:gd name="connsiteX2" fmla="*/ 2855494 w 2961150"/>
              <a:gd name="connsiteY2" fmla="*/ 849659 h 852435"/>
              <a:gd name="connsiteX3" fmla="*/ 2856068 w 2961150"/>
              <a:gd name="connsiteY3" fmla="*/ 0 h 852435"/>
              <a:gd name="connsiteX0" fmla="*/ 0 w 2856068"/>
              <a:gd name="connsiteY0" fmla="*/ 224017 h 532697"/>
              <a:gd name="connsiteX1" fmla="*/ 1780673 w 2856068"/>
              <a:gd name="connsiteY1" fmla="*/ 528817 h 532697"/>
              <a:gd name="connsiteX2" fmla="*/ 2856068 w 2856068"/>
              <a:gd name="connsiteY2" fmla="*/ 0 h 532697"/>
              <a:gd name="connsiteX0" fmla="*/ 0 w 2856068"/>
              <a:gd name="connsiteY0" fmla="*/ 224017 h 276228"/>
              <a:gd name="connsiteX1" fmla="*/ 1454101 w 2856068"/>
              <a:gd name="connsiteY1" fmla="*/ 218574 h 276228"/>
              <a:gd name="connsiteX2" fmla="*/ 2856068 w 2856068"/>
              <a:gd name="connsiteY2" fmla="*/ 0 h 276228"/>
              <a:gd name="connsiteX0" fmla="*/ 0 w 2431525"/>
              <a:gd name="connsiteY0" fmla="*/ 321988 h 378893"/>
              <a:gd name="connsiteX1" fmla="*/ 1454101 w 2431525"/>
              <a:gd name="connsiteY1" fmla="*/ 316545 h 378893"/>
              <a:gd name="connsiteX2" fmla="*/ 2431525 w 2431525"/>
              <a:gd name="connsiteY2" fmla="*/ 0 h 378893"/>
            </a:gdLst>
            <a:ahLst/>
            <a:cxnLst>
              <a:cxn ang="0">
                <a:pos x="connsiteX0" y="connsiteY0"/>
              </a:cxn>
              <a:cxn ang="0">
                <a:pos x="connsiteX1" y="connsiteY1"/>
              </a:cxn>
              <a:cxn ang="0">
                <a:pos x="connsiteX2" y="connsiteY2"/>
              </a:cxn>
            </a:cxnLst>
            <a:rect l="l" t="t" r="r" b="b"/>
            <a:pathLst>
              <a:path w="2431525" h="378893">
                <a:moveTo>
                  <a:pt x="0" y="321988"/>
                </a:moveTo>
                <a:cubicBezTo>
                  <a:pt x="652378" y="422251"/>
                  <a:pt x="1048847" y="370210"/>
                  <a:pt x="1454101" y="316545"/>
                </a:cubicBezTo>
                <a:cubicBezTo>
                  <a:pt x="1859355" y="262880"/>
                  <a:pt x="2207484" y="110170"/>
                  <a:pt x="2431525" y="0"/>
                </a:cubicBezTo>
              </a:path>
            </a:pathLst>
          </a:custGeom>
          <a:noFill/>
          <a:ln w="28575">
            <a:solidFill>
              <a:srgbClr val="FF00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65962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84899" y="603274"/>
            <a:ext cx="8429740" cy="652136"/>
          </a:xfrm>
        </p:spPr>
        <p:txBody>
          <a:bodyPr>
            <a:normAutofit/>
          </a:bodyPr>
          <a:lstStyle/>
          <a:p>
            <a:r>
              <a:rPr lang="ja-JP" altLang="en-US" sz="3200" b="1" dirty="0"/>
              <a:t>　</a:t>
            </a:r>
            <a:r>
              <a:rPr lang="ja-JP" altLang="en-US" sz="3200" dirty="0"/>
              <a:t>不登校に係る要因の分類</a:t>
            </a:r>
            <a:endParaRPr lang="ja-JP" altLang="en-US" sz="3200" dirty="0">
              <a:cs typeface="メイリオ" panose="020B0604030504040204" pitchFamily="50" charset="-128"/>
            </a:endParaRPr>
          </a:p>
        </p:txBody>
      </p:sp>
      <p:sp>
        <p:nvSpPr>
          <p:cNvPr id="3" name="コンテンツ プレースホルダー 2"/>
          <p:cNvSpPr>
            <a:spLocks noGrp="1"/>
          </p:cNvSpPr>
          <p:nvPr>
            <p:ph idx="1"/>
          </p:nvPr>
        </p:nvSpPr>
        <p:spPr>
          <a:xfrm>
            <a:off x="498764" y="1593111"/>
            <a:ext cx="9304024" cy="4644458"/>
          </a:xfrm>
        </p:spPr>
        <p:txBody>
          <a:bodyPr>
            <a:normAutofit/>
          </a:bodyPr>
          <a:lstStyle/>
          <a:p>
            <a:r>
              <a:rPr lang="ja-JP" altLang="en-US" sz="2400" kern="100" dirty="0">
                <a:latin typeface="Meiryo UI" pitchFamily="50" charset="-128"/>
                <a:ea typeface="Meiryo UI" pitchFamily="50" charset="-128"/>
                <a:cs typeface="Meiryo UI" pitchFamily="50" charset="-128"/>
              </a:rPr>
              <a:t>令和３年度不登校児童生徒数 </a:t>
            </a:r>
            <a:r>
              <a:rPr lang="en-US" altLang="ja-JP" sz="2400" kern="100" dirty="0">
                <a:latin typeface="Meiryo UI" pitchFamily="50" charset="-128"/>
                <a:ea typeface="Meiryo UI" pitchFamily="50" charset="-128"/>
                <a:cs typeface="Meiryo UI" pitchFamily="50" charset="-128"/>
              </a:rPr>
              <a:t>(</a:t>
            </a:r>
            <a:r>
              <a:rPr lang="ja-JP" altLang="en-US" sz="2400" kern="100" dirty="0">
                <a:latin typeface="Meiryo UI" pitchFamily="50" charset="-128"/>
                <a:ea typeface="Meiryo UI" pitchFamily="50" charset="-128"/>
                <a:cs typeface="Meiryo UI" pitchFamily="50" charset="-128"/>
              </a:rPr>
              <a:t>中学生）　</a:t>
            </a:r>
            <a:br>
              <a:rPr lang="en-US" altLang="ja-JP" sz="2400" kern="100" dirty="0">
                <a:latin typeface="Meiryo UI" pitchFamily="50" charset="-128"/>
                <a:ea typeface="Meiryo UI" pitchFamily="50" charset="-128"/>
                <a:cs typeface="Meiryo UI" pitchFamily="50" charset="-128"/>
              </a:rPr>
            </a:br>
            <a:r>
              <a:rPr lang="ja-JP" altLang="en-US" sz="2400" kern="100" dirty="0">
                <a:latin typeface="Meiryo UI" pitchFamily="50" charset="-128"/>
                <a:ea typeface="Meiryo UI" pitchFamily="50" charset="-128"/>
                <a:cs typeface="Meiryo UI" pitchFamily="50" charset="-128"/>
              </a:rPr>
              <a:t>　</a:t>
            </a:r>
            <a:r>
              <a:rPr lang="en-US" altLang="ja-JP" sz="2800" b="1" dirty="0">
                <a:latin typeface="Verdana" panose="020B0604030504040204" pitchFamily="34" charset="0"/>
                <a:ea typeface="ＭＳ Ｐゴシック" panose="020B0600070205080204" pitchFamily="50" charset="-128"/>
              </a:rPr>
              <a:t> </a:t>
            </a:r>
            <a:r>
              <a:rPr lang="en-US" altLang="ja-JP" sz="2800" dirty="0">
                <a:latin typeface="Verdana" panose="020B0604030504040204" pitchFamily="34" charset="0"/>
                <a:ea typeface="ＭＳ Ｐゴシック" panose="020B0600070205080204" pitchFamily="50" charset="-128"/>
              </a:rPr>
              <a:t>163,442</a:t>
            </a:r>
            <a:r>
              <a:rPr lang="ja-JP" altLang="en-US" sz="2400" kern="100" dirty="0">
                <a:latin typeface="Meiryo UI" pitchFamily="50" charset="-128"/>
                <a:ea typeface="Meiryo UI" pitchFamily="50" charset="-128"/>
                <a:cs typeface="Meiryo UI" pitchFamily="50" charset="-128"/>
              </a:rPr>
              <a:t>人</a:t>
            </a:r>
            <a:r>
              <a:rPr lang="en-US" altLang="ja-JP" sz="2400" kern="100" dirty="0">
                <a:latin typeface="Meiryo UI" pitchFamily="50" charset="-128"/>
                <a:ea typeface="Meiryo UI" pitchFamily="50" charset="-128"/>
                <a:cs typeface="Meiryo UI" pitchFamily="50" charset="-128"/>
              </a:rPr>
              <a:t> </a:t>
            </a:r>
            <a:r>
              <a:rPr lang="en-US" altLang="ja-JP" sz="2000" kern="100" dirty="0">
                <a:latin typeface="Meiryo UI" pitchFamily="50" charset="-128"/>
                <a:ea typeface="Meiryo UI" pitchFamily="50" charset="-128"/>
                <a:cs typeface="Meiryo UI" pitchFamily="50" charset="-128"/>
              </a:rPr>
              <a:t>( 5.0% </a:t>
            </a:r>
            <a:r>
              <a:rPr lang="ja-JP" altLang="en-US" sz="2000" kern="100" dirty="0">
                <a:latin typeface="Meiryo UI" pitchFamily="50" charset="-128"/>
                <a:ea typeface="Meiryo UI" pitchFamily="50" charset="-128"/>
                <a:cs typeface="Meiryo UI" pitchFamily="50" charset="-128"/>
              </a:rPr>
              <a:t>全生徒</a:t>
            </a:r>
            <a:r>
              <a:rPr lang="en-US" altLang="ja-JP" sz="2400" kern="100" dirty="0">
                <a:latin typeface="Meiryo UI" pitchFamily="50" charset="-128"/>
                <a:ea typeface="Meiryo UI" pitchFamily="50" charset="-128"/>
                <a:cs typeface="Meiryo UI" pitchFamily="50" charset="-128"/>
              </a:rPr>
              <a:t>3,266,896</a:t>
            </a:r>
            <a:r>
              <a:rPr lang="ja-JP" altLang="en-US" sz="2400" kern="100" dirty="0">
                <a:latin typeface="Meiryo UI" pitchFamily="50" charset="-128"/>
                <a:ea typeface="Meiryo UI" pitchFamily="50" charset="-128"/>
                <a:cs typeface="Meiryo UI" pitchFamily="50" charset="-128"/>
              </a:rPr>
              <a:t>人</a:t>
            </a:r>
            <a:r>
              <a:rPr lang="ja-JP" altLang="en-US" sz="2000" kern="100" dirty="0">
                <a:latin typeface="Meiryo UI" pitchFamily="50" charset="-128"/>
                <a:ea typeface="Meiryo UI" pitchFamily="50" charset="-128"/>
                <a:cs typeface="Meiryo UI" pitchFamily="50" charset="-128"/>
              </a:rPr>
              <a:t>中</a:t>
            </a:r>
            <a:r>
              <a:rPr lang="en-US" altLang="ja-JP" sz="2000" kern="100" dirty="0">
                <a:latin typeface="Meiryo UI" pitchFamily="50" charset="-128"/>
                <a:ea typeface="Meiryo UI" pitchFamily="50" charset="-128"/>
                <a:cs typeface="Meiryo UI" pitchFamily="50" charset="-128"/>
              </a:rPr>
              <a:t>)</a:t>
            </a:r>
          </a:p>
          <a:p>
            <a:br>
              <a:rPr lang="en-US" altLang="ja-JP" sz="2000" kern="100" dirty="0">
                <a:latin typeface="Meiryo UI" pitchFamily="50" charset="-128"/>
                <a:ea typeface="Meiryo UI" pitchFamily="50" charset="-128"/>
                <a:cs typeface="Meiryo UI" pitchFamily="50" charset="-128"/>
              </a:rPr>
            </a:br>
            <a:r>
              <a:rPr lang="ja-JP" altLang="en-US" sz="2000" kern="100" dirty="0">
                <a:latin typeface="Meiryo UI" pitchFamily="50" charset="-128"/>
                <a:ea typeface="Meiryo UI" pitchFamily="50" charset="-128"/>
                <a:cs typeface="Meiryo UI" pitchFamily="50" charset="-128"/>
              </a:rPr>
              <a:t>　　</a:t>
            </a:r>
            <a:endParaRPr lang="en-US" altLang="ja-JP" sz="2400" kern="100" dirty="0">
              <a:latin typeface="Meiryo UI" pitchFamily="50" charset="-128"/>
              <a:ea typeface="Meiryo UI" pitchFamily="50" charset="-128"/>
              <a:cs typeface="Meiryo UI" pitchFamily="50" charset="-128"/>
            </a:endParaRPr>
          </a:p>
          <a:p>
            <a:pPr>
              <a:lnSpc>
                <a:spcPct val="150000"/>
              </a:lnSpc>
            </a:pPr>
            <a:r>
              <a:rPr lang="ja-JP" altLang="en-US" sz="2400" kern="100" dirty="0">
                <a:latin typeface="Meiryo UI" pitchFamily="50" charset="-128"/>
                <a:ea typeface="Meiryo UI" pitchFamily="50" charset="-128"/>
                <a:cs typeface="Meiryo UI" pitchFamily="50" charset="-128"/>
              </a:rPr>
              <a:t>本人（不登校生徒）に係る要因の分類　</a:t>
            </a:r>
            <a:endParaRPr lang="en-US" altLang="ja-JP" sz="2400" kern="100" dirty="0">
              <a:latin typeface="Meiryo UI" pitchFamily="50" charset="-128"/>
              <a:ea typeface="Meiryo UI" pitchFamily="50" charset="-128"/>
              <a:cs typeface="Meiryo UI" pitchFamily="50" charset="-128"/>
            </a:endParaRPr>
          </a:p>
          <a:p>
            <a:pPr lvl="1">
              <a:lnSpc>
                <a:spcPct val="150000"/>
              </a:lnSpc>
            </a:pPr>
            <a:r>
              <a:rPr lang="ja-JP" altLang="en-US" sz="2400" kern="100" dirty="0">
                <a:latin typeface="Tahoma" pitchFamily="34" charset="0"/>
                <a:ea typeface="Tahoma" pitchFamily="34" charset="0"/>
                <a:cs typeface="Tahoma" pitchFamily="34" charset="0"/>
              </a:rPr>
              <a:t>学校における人間関係に課題</a:t>
            </a:r>
            <a:r>
              <a:rPr lang="en-US" altLang="ja-JP" sz="2400" kern="100" dirty="0">
                <a:latin typeface="Tahoma" pitchFamily="34" charset="0"/>
                <a:ea typeface="Tahoma" pitchFamily="34" charset="0"/>
                <a:cs typeface="Tahoma" pitchFamily="34" charset="0"/>
              </a:rPr>
              <a:t>( 11.5% )</a:t>
            </a:r>
            <a:endParaRPr lang="en-US" altLang="ja-JP" sz="2400" dirty="0">
              <a:latin typeface="Tahoma" pitchFamily="34" charset="0"/>
              <a:ea typeface="Tahoma" pitchFamily="34" charset="0"/>
              <a:cs typeface="Tahoma" pitchFamily="34" charset="0"/>
            </a:endParaRPr>
          </a:p>
          <a:p>
            <a:pPr lvl="1">
              <a:lnSpc>
                <a:spcPct val="150000"/>
              </a:lnSpc>
            </a:pPr>
            <a:r>
              <a:rPr lang="ja-JP" altLang="en-US" sz="2400" kern="100" dirty="0">
                <a:latin typeface="Tahoma" pitchFamily="34" charset="0"/>
                <a:ea typeface="Tahoma" pitchFamily="34" charset="0"/>
                <a:cs typeface="Tahoma" pitchFamily="34" charset="0"/>
              </a:rPr>
              <a:t>無気力・不安</a:t>
            </a:r>
            <a:r>
              <a:rPr lang="en-US" altLang="ja-JP" sz="2400" kern="100" dirty="0">
                <a:latin typeface="Tahoma" pitchFamily="34" charset="0"/>
                <a:ea typeface="Tahoma" pitchFamily="34" charset="0"/>
                <a:cs typeface="Tahoma" pitchFamily="34" charset="0"/>
              </a:rPr>
              <a:t>( 49.7% )</a:t>
            </a:r>
            <a:endParaRPr lang="en-US" altLang="ja-JP" sz="2400" dirty="0">
              <a:latin typeface="Tahoma" pitchFamily="34" charset="0"/>
              <a:ea typeface="Tahoma" pitchFamily="34" charset="0"/>
              <a:cs typeface="Tahoma" pitchFamily="34" charset="0"/>
            </a:endParaRPr>
          </a:p>
        </p:txBody>
      </p:sp>
      <p:sp>
        <p:nvSpPr>
          <p:cNvPr id="4" name="スライド番号プレースホルダー 3"/>
          <p:cNvSpPr>
            <a:spLocks noGrp="1"/>
          </p:cNvSpPr>
          <p:nvPr>
            <p:ph type="sldNum" sz="quarter" idx="12"/>
          </p:nvPr>
        </p:nvSpPr>
        <p:spPr/>
        <p:txBody>
          <a:bodyPr/>
          <a:lstStyle/>
          <a:p>
            <a:pPr>
              <a:defRPr/>
            </a:pPr>
            <a:fld id="{DA26921E-BE78-4170-BE33-8C692C3E2F47}" type="slidenum">
              <a:rPr lang="en-US" altLang="ja-JP" smtClean="0"/>
              <a:pPr>
                <a:defRPr/>
              </a:pPr>
              <a:t>13</a:t>
            </a:fld>
            <a:endParaRPr lang="en-US" altLang="ja-JP"/>
          </a:p>
        </p:txBody>
      </p:sp>
      <p:sp>
        <p:nvSpPr>
          <p:cNvPr id="11" name="右中かっこ 10"/>
          <p:cNvSpPr/>
          <p:nvPr/>
        </p:nvSpPr>
        <p:spPr>
          <a:xfrm>
            <a:off x="6193618" y="3819477"/>
            <a:ext cx="229296" cy="117580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463"/>
          </a:p>
        </p:txBody>
      </p:sp>
      <p:sp>
        <p:nvSpPr>
          <p:cNvPr id="12" name="正方形/長方形 11"/>
          <p:cNvSpPr/>
          <p:nvPr/>
        </p:nvSpPr>
        <p:spPr>
          <a:xfrm>
            <a:off x="6411148" y="3879791"/>
            <a:ext cx="3546164" cy="1200329"/>
          </a:xfrm>
          <a:prstGeom prst="rect">
            <a:avLst/>
          </a:prstGeom>
        </p:spPr>
        <p:txBody>
          <a:bodyPr wrap="none">
            <a:spAutoFit/>
          </a:bodyPr>
          <a:lstStyle/>
          <a:p>
            <a:r>
              <a:rPr lang="en-US" altLang="ja-JP" sz="2400" kern="100" dirty="0">
                <a:latin typeface="Meiryo UI" pitchFamily="50" charset="-128"/>
                <a:ea typeface="Meiryo UI" pitchFamily="50" charset="-128"/>
                <a:cs typeface="Meiryo UI" pitchFamily="50" charset="-128"/>
              </a:rPr>
              <a:t>Psychological Distress</a:t>
            </a:r>
          </a:p>
          <a:p>
            <a:r>
              <a:rPr lang="ja-JP" altLang="en-US" sz="2400" kern="100" dirty="0">
                <a:latin typeface="Meiryo UI" pitchFamily="50" charset="-128"/>
                <a:ea typeface="Meiryo UI" pitchFamily="50" charset="-128"/>
                <a:cs typeface="Meiryo UI" pitchFamily="50" charset="-128"/>
              </a:rPr>
              <a:t>　</a:t>
            </a:r>
            <a:r>
              <a:rPr lang="en-US" altLang="ja-JP" sz="2400" kern="100" dirty="0">
                <a:latin typeface="Meiryo UI" pitchFamily="50" charset="-128"/>
                <a:ea typeface="Meiryo UI" pitchFamily="50" charset="-128"/>
                <a:cs typeface="Meiryo UI" pitchFamily="50" charset="-128"/>
              </a:rPr>
              <a:t>6</a:t>
            </a:r>
            <a:r>
              <a:rPr lang="ja-JP" altLang="en-US" sz="2400" kern="100" dirty="0">
                <a:latin typeface="Meiryo UI" pitchFamily="50" charset="-128"/>
                <a:ea typeface="Meiryo UI" pitchFamily="50" charset="-128"/>
                <a:cs typeface="Meiryo UI" pitchFamily="50" charset="-128"/>
              </a:rPr>
              <a:t>割以上が心の苦悩</a:t>
            </a:r>
            <a:endParaRPr lang="en-US" altLang="ja-JP" sz="2400" kern="100" dirty="0">
              <a:latin typeface="Meiryo UI" pitchFamily="50" charset="-128"/>
              <a:ea typeface="Meiryo UI" pitchFamily="50" charset="-128"/>
              <a:cs typeface="Meiryo UI" pitchFamily="50" charset="-128"/>
            </a:endParaRPr>
          </a:p>
          <a:p>
            <a:r>
              <a:rPr lang="ja-JP" altLang="en-US" sz="2400" kern="100" dirty="0">
                <a:latin typeface="Meiryo UI" pitchFamily="50" charset="-128"/>
                <a:ea typeface="Meiryo UI" pitchFamily="50" charset="-128"/>
                <a:cs typeface="Meiryo UI" pitchFamily="50" charset="-128"/>
              </a:rPr>
              <a:t>　に関連</a:t>
            </a:r>
            <a:endParaRPr lang="en-US" altLang="ja-JP" sz="2400" kern="1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235368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8A83A1-5D86-5460-9F6E-281290D8BE82}"/>
              </a:ext>
            </a:extLst>
          </p:cNvPr>
          <p:cNvSpPr>
            <a:spLocks noGrp="1"/>
          </p:cNvSpPr>
          <p:nvPr>
            <p:ph type="title"/>
          </p:nvPr>
        </p:nvSpPr>
        <p:spPr/>
        <p:txBody>
          <a:bodyPr/>
          <a:lstStyle/>
          <a:p>
            <a:endParaRPr kumimoji="1" lang="ja-JP" altLang="en-US" dirty="0"/>
          </a:p>
        </p:txBody>
      </p:sp>
      <p:pic>
        <p:nvPicPr>
          <p:cNvPr id="6" name="コンテンツ プレースホルダー 5">
            <a:extLst>
              <a:ext uri="{FF2B5EF4-FFF2-40B4-BE49-F238E27FC236}">
                <a16:creationId xmlns:a16="http://schemas.microsoft.com/office/drawing/2014/main" id="{7A9A3046-72AA-9AD1-EAE1-F9991AFD865E}"/>
              </a:ext>
            </a:extLst>
          </p:cNvPr>
          <p:cNvPicPr>
            <a:picLocks noGrp="1" noChangeAspect="1"/>
          </p:cNvPicPr>
          <p:nvPr>
            <p:ph idx="1"/>
          </p:nvPr>
        </p:nvPicPr>
        <p:blipFill>
          <a:blip r:embed="rId2"/>
          <a:stretch>
            <a:fillRect/>
          </a:stretch>
        </p:blipFill>
        <p:spPr>
          <a:xfrm>
            <a:off x="579811" y="617267"/>
            <a:ext cx="8746378" cy="6186820"/>
          </a:xfrm>
        </p:spPr>
      </p:pic>
      <p:sp>
        <p:nvSpPr>
          <p:cNvPr id="4" name="スライド番号プレースホルダー 3">
            <a:extLst>
              <a:ext uri="{FF2B5EF4-FFF2-40B4-BE49-F238E27FC236}">
                <a16:creationId xmlns:a16="http://schemas.microsoft.com/office/drawing/2014/main" id="{7762A386-E849-91D8-6147-A0CFE2FB47AC}"/>
              </a:ext>
            </a:extLst>
          </p:cNvPr>
          <p:cNvSpPr>
            <a:spLocks noGrp="1"/>
          </p:cNvSpPr>
          <p:nvPr>
            <p:ph type="sldNum" sz="quarter" idx="12"/>
          </p:nvPr>
        </p:nvSpPr>
        <p:spPr/>
        <p:txBody>
          <a:bodyPr/>
          <a:lstStyle/>
          <a:p>
            <a:fld id="{F03C4F6A-02F4-4E90-8DAE-1654D6B49D85}" type="slidenum">
              <a:rPr kumimoji="1" lang="ja-JP" altLang="en-US" smtClean="0"/>
              <a:t>14</a:t>
            </a:fld>
            <a:endParaRPr kumimoji="1" lang="ja-JP" altLang="en-US"/>
          </a:p>
        </p:txBody>
      </p:sp>
      <p:sp>
        <p:nvSpPr>
          <p:cNvPr id="7" name="楕円 6">
            <a:extLst>
              <a:ext uri="{FF2B5EF4-FFF2-40B4-BE49-F238E27FC236}">
                <a16:creationId xmlns:a16="http://schemas.microsoft.com/office/drawing/2014/main" id="{0FBDBE77-3C48-4498-42A0-B015D1C04533}"/>
              </a:ext>
            </a:extLst>
          </p:cNvPr>
          <p:cNvSpPr/>
          <p:nvPr/>
        </p:nvSpPr>
        <p:spPr>
          <a:xfrm>
            <a:off x="3882684" y="4079630"/>
            <a:ext cx="450166" cy="3798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E2599BB5-9948-C9B4-C172-949F0C07A22F}"/>
              </a:ext>
            </a:extLst>
          </p:cNvPr>
          <p:cNvSpPr/>
          <p:nvPr/>
        </p:nvSpPr>
        <p:spPr>
          <a:xfrm>
            <a:off x="8342143" y="4079629"/>
            <a:ext cx="450166" cy="3798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50730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コンテンツ プレースホルダー 2">
            <a:extLst>
              <a:ext uri="{FF2B5EF4-FFF2-40B4-BE49-F238E27FC236}">
                <a16:creationId xmlns:a16="http://schemas.microsoft.com/office/drawing/2014/main" id="{959E1A70-3AB4-4B91-BBD9-CE724540C1DA}"/>
              </a:ext>
            </a:extLst>
          </p:cNvPr>
          <p:cNvSpPr txBox="1">
            <a:spLocks/>
          </p:cNvSpPr>
          <p:nvPr/>
        </p:nvSpPr>
        <p:spPr>
          <a:xfrm>
            <a:off x="239054" y="1410585"/>
            <a:ext cx="9380206" cy="5222530"/>
          </a:xfrm>
          <a:prstGeom prst="rect">
            <a:avLst/>
          </a:prstGeom>
        </p:spPr>
        <p:txBody>
          <a:bodyPr vert="horz" lIns="91440" tIns="45720" rIns="91440" bIns="45720" rtlCol="0">
            <a:normAutofit lnSpcReduction="10000"/>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メイリオ" panose="020B0604030504040204" pitchFamily="50" charset="-128"/>
                <a:ea typeface="メイリオ" panose="020B0604030504040204" pitchFamily="50" charset="-128"/>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メイリオ" panose="020B0604030504040204" pitchFamily="50" charset="-128"/>
                <a:ea typeface="メイリオ" panose="020B0604030504040204" pitchFamily="50" charset="-128"/>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メイリオ" panose="020B0604030504040204" pitchFamily="50" charset="-128"/>
                <a:ea typeface="メイリオ" panose="020B0604030504040204" pitchFamily="50" charset="-128"/>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メイリオ" panose="020B0604030504040204" pitchFamily="50" charset="-128"/>
                <a:ea typeface="メイリオ" panose="020B0604030504040204" pitchFamily="50" charset="-128"/>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メイリオ" panose="020B0604030504040204" pitchFamily="50" charset="-128"/>
                <a:ea typeface="メイリオ" panose="020B0604030504040204" pitchFamily="50" charset="-128"/>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457200" indent="-457200">
              <a:lnSpc>
                <a:spcPct val="100000"/>
              </a:lnSpc>
              <a:buFont typeface="+mj-lt"/>
              <a:buAutoNum type="arabicPeriod"/>
            </a:pPr>
            <a:r>
              <a:rPr lang="ja-JP" altLang="en-US" sz="2400" dirty="0"/>
              <a:t>急激な社会構造や価値観の変化（少子化</a:t>
            </a:r>
            <a:r>
              <a:rPr lang="en-US" altLang="ja-JP" sz="2400" dirty="0"/>
              <a:t>/</a:t>
            </a:r>
            <a:r>
              <a:rPr lang="ja-JP" altLang="en-US" sz="2400" dirty="0"/>
              <a:t>核家族化等）がこどもの心の発達を置き去りにしてはいないか。</a:t>
            </a:r>
            <a:br>
              <a:rPr lang="en-US" altLang="ja-JP" sz="2400" dirty="0"/>
            </a:br>
            <a:r>
              <a:rPr lang="ja-JP" altLang="en-US" sz="2000" dirty="0"/>
              <a:t>たとえば、</a:t>
            </a:r>
            <a:endParaRPr lang="en-US" altLang="ja-JP" sz="2000" dirty="0"/>
          </a:p>
          <a:p>
            <a:pPr marL="828675" lvl="1" indent="-457200">
              <a:lnSpc>
                <a:spcPct val="100000"/>
              </a:lnSpc>
              <a:buFont typeface="+mj-ea"/>
              <a:buAutoNum type="circleNumDbPlain"/>
            </a:pPr>
            <a:r>
              <a:rPr lang="ja-JP" altLang="en-US" sz="2075" dirty="0"/>
              <a:t>少子化により兄弟姉妹の数が減る→兄弟げんか・兄弟間の秩序の形成機会の減少→ヒエラルキーがある場でのソーシャルスキルや兄弟愛などを学ぶ機会の減少　</a:t>
            </a:r>
            <a:endParaRPr lang="en-US" altLang="ja-JP" sz="2075" dirty="0"/>
          </a:p>
          <a:p>
            <a:pPr marL="828675" lvl="1" indent="-457200">
              <a:lnSpc>
                <a:spcPct val="100000"/>
              </a:lnSpc>
              <a:buFont typeface="+mj-ea"/>
              <a:buAutoNum type="circleNumDbPlain"/>
            </a:pPr>
            <a:r>
              <a:rPr lang="ja-JP" altLang="en-US" sz="2075" dirty="0"/>
              <a:t>ゲーム等の遊び方の変化（近所の友達とうまくつるんで遊ぶ経験ができない）</a:t>
            </a:r>
            <a:endParaRPr lang="en-US" altLang="ja-JP" sz="2075" dirty="0"/>
          </a:p>
          <a:p>
            <a:pPr marL="457200" indent="-457200">
              <a:lnSpc>
                <a:spcPct val="100000"/>
              </a:lnSpc>
              <a:buFont typeface="+mj-lt"/>
              <a:buAutoNum type="arabicPeriod"/>
            </a:pPr>
            <a:r>
              <a:rPr lang="ja-JP" altLang="en-US" sz="2400" dirty="0"/>
              <a:t>かつては、こうした対人関係の小さなトラブルの中で葛藤を経験し葛藤処理を学んで、心を育んできていた。</a:t>
            </a:r>
            <a:endParaRPr lang="en-US" altLang="ja-JP" sz="2400" dirty="0"/>
          </a:p>
          <a:p>
            <a:pPr marL="457200" indent="-457200">
              <a:lnSpc>
                <a:spcPct val="100000"/>
              </a:lnSpc>
              <a:buFont typeface="+mj-lt"/>
              <a:buAutoNum type="arabicPeriod"/>
            </a:pPr>
            <a:r>
              <a:rPr lang="ja-JP" altLang="en-US" sz="2400" dirty="0"/>
              <a:t>今の社会は過保護・過干渉に育てられ、葛藤を経験することが少ない。何かあってもすぐに親・大人が解決してくれる。</a:t>
            </a:r>
            <a:endParaRPr lang="en-US" altLang="ja-JP" sz="2400" dirty="0"/>
          </a:p>
          <a:p>
            <a:pPr marL="457200" indent="-457200">
              <a:lnSpc>
                <a:spcPct val="100000"/>
              </a:lnSpc>
              <a:buFont typeface="+mj-lt"/>
              <a:buAutoNum type="arabicPeriod"/>
            </a:pPr>
            <a:r>
              <a:rPr lang="ja-JP" altLang="en-US" sz="2400" dirty="0"/>
              <a:t>インターネットの発展によるコミュニケーションスタイルの変化、</a:t>
            </a:r>
            <a:r>
              <a:rPr lang="en-US" altLang="ja-JP" sz="2400" dirty="0"/>
              <a:t>Face to face</a:t>
            </a:r>
            <a:r>
              <a:rPr lang="ja-JP" altLang="en-US" sz="2400" dirty="0"/>
              <a:t>の深い人間関係構築の希薄化</a:t>
            </a:r>
            <a:endParaRPr lang="en-US" altLang="ja-JP" sz="2400" dirty="0"/>
          </a:p>
        </p:txBody>
      </p:sp>
      <p:sp>
        <p:nvSpPr>
          <p:cNvPr id="2" name="タイトル 1">
            <a:extLst>
              <a:ext uri="{FF2B5EF4-FFF2-40B4-BE49-F238E27FC236}">
                <a16:creationId xmlns:a16="http://schemas.microsoft.com/office/drawing/2014/main" id="{40D30E7B-B5A3-4FD9-A55E-0955F6E9AB36}"/>
              </a:ext>
            </a:extLst>
          </p:cNvPr>
          <p:cNvSpPr>
            <a:spLocks noGrp="1"/>
          </p:cNvSpPr>
          <p:nvPr>
            <p:ph type="title"/>
          </p:nvPr>
        </p:nvSpPr>
        <p:spPr>
          <a:xfrm>
            <a:off x="1414351" y="252142"/>
            <a:ext cx="5753892" cy="1131186"/>
          </a:xfrm>
        </p:spPr>
        <p:txBody>
          <a:bodyPr>
            <a:normAutofit fontScale="90000"/>
          </a:bodyPr>
          <a:lstStyle/>
          <a:p>
            <a:r>
              <a:rPr lang="en-US" altLang="ja-JP" dirty="0"/>
              <a:t>OKS</a:t>
            </a:r>
            <a:r>
              <a:rPr lang="ja-JP" altLang="en-US" dirty="0"/>
              <a:t>心理予防教育プログラム</a:t>
            </a:r>
            <a:br>
              <a:rPr lang="en-US" altLang="ja-JP" dirty="0"/>
            </a:br>
            <a:r>
              <a:rPr lang="ja-JP" altLang="en-US" dirty="0"/>
              <a:t>開発の背景</a:t>
            </a:r>
            <a:endParaRPr kumimoji="1" lang="ja-JP" altLang="en-US" dirty="0"/>
          </a:p>
        </p:txBody>
      </p:sp>
      <p:pic>
        <p:nvPicPr>
          <p:cNvPr id="5" name="コンテンツ プレースホルダー 7">
            <a:extLst>
              <a:ext uri="{FF2B5EF4-FFF2-40B4-BE49-F238E27FC236}">
                <a16:creationId xmlns:a16="http://schemas.microsoft.com/office/drawing/2014/main" id="{F74CBE8F-9BC6-48B0-9FC6-B5B16C78AC53}"/>
              </a:ext>
            </a:extLst>
          </p:cNvPr>
          <p:cNvPicPr>
            <a:picLocks noChangeAspect="1"/>
          </p:cNvPicPr>
          <p:nvPr/>
        </p:nvPicPr>
        <p:blipFill>
          <a:blip r:embed="rId3"/>
          <a:stretch>
            <a:fillRect/>
          </a:stretch>
        </p:blipFill>
        <p:spPr>
          <a:xfrm>
            <a:off x="1287510" y="1301081"/>
            <a:ext cx="3857925" cy="3197705"/>
          </a:xfrm>
          <a:prstGeom prst="rect">
            <a:avLst/>
          </a:prstGeom>
        </p:spPr>
      </p:pic>
      <p:pic>
        <p:nvPicPr>
          <p:cNvPr id="6" name="Picture 8" descr="「友情 イラスト」の画像検索結果">
            <a:extLst>
              <a:ext uri="{FF2B5EF4-FFF2-40B4-BE49-F238E27FC236}">
                <a16:creationId xmlns:a16="http://schemas.microsoft.com/office/drawing/2014/main" id="{E7FAF3E0-E1F7-4C25-80AA-D937251A90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6844" y="1301081"/>
            <a:ext cx="3551461" cy="3729845"/>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E181F285-3008-4DBF-A612-8B686BBC2A96}"/>
              </a:ext>
            </a:extLst>
          </p:cNvPr>
          <p:cNvPicPr>
            <a:picLocks noChangeAspect="1"/>
          </p:cNvPicPr>
          <p:nvPr/>
        </p:nvPicPr>
        <p:blipFill>
          <a:blip r:embed="rId5"/>
          <a:stretch>
            <a:fillRect/>
          </a:stretch>
        </p:blipFill>
        <p:spPr>
          <a:xfrm>
            <a:off x="771625" y="1792688"/>
            <a:ext cx="4889693" cy="3669967"/>
          </a:xfrm>
          <a:prstGeom prst="rect">
            <a:avLst/>
          </a:prstGeom>
        </p:spPr>
      </p:pic>
      <p:pic>
        <p:nvPicPr>
          <p:cNvPr id="8" name="Picture 2" descr="「ゲーム中 イラスト」の画像検索結果">
            <a:extLst>
              <a:ext uri="{FF2B5EF4-FFF2-40B4-BE49-F238E27FC236}">
                <a16:creationId xmlns:a16="http://schemas.microsoft.com/office/drawing/2014/main" id="{955CFA4E-AAE2-4478-AFBF-DE1E29EB3C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4173" y="3616960"/>
            <a:ext cx="2647689" cy="19534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過保護 イラスト」の画像検索結果">
            <a:extLst>
              <a:ext uri="{FF2B5EF4-FFF2-40B4-BE49-F238E27FC236}">
                <a16:creationId xmlns:a16="http://schemas.microsoft.com/office/drawing/2014/main" id="{CF4B28A6-DC8F-4741-BB83-0CA77CEF25F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3010" y="2686925"/>
            <a:ext cx="3176955" cy="31769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過保護 イラスト」の画像検索結果">
            <a:extLst>
              <a:ext uri="{FF2B5EF4-FFF2-40B4-BE49-F238E27FC236}">
                <a16:creationId xmlns:a16="http://schemas.microsoft.com/office/drawing/2014/main" id="{B420C0CB-D05A-443E-9728-A905E7A388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9374" y="2727817"/>
            <a:ext cx="4126400" cy="3136063"/>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2">
            <a:extLst>
              <a:ext uri="{FF2B5EF4-FFF2-40B4-BE49-F238E27FC236}">
                <a16:creationId xmlns:a16="http://schemas.microsoft.com/office/drawing/2014/main" id="{708AB3C0-8BEA-4F93-B94A-920FFBB40783}"/>
              </a:ext>
            </a:extLst>
          </p:cNvPr>
          <p:cNvSpPr>
            <a:spLocks noGrp="1"/>
          </p:cNvSpPr>
          <p:nvPr>
            <p:ph type="sldNum" sz="quarter" idx="12"/>
          </p:nvPr>
        </p:nvSpPr>
        <p:spPr/>
        <p:txBody>
          <a:bodyPr/>
          <a:lstStyle/>
          <a:p>
            <a:fld id="{F03C4F6A-02F4-4E90-8DAE-1654D6B49D85}" type="slidenum">
              <a:rPr kumimoji="1" lang="ja-JP" altLang="en-US" smtClean="0"/>
              <a:t>15</a:t>
            </a:fld>
            <a:endParaRPr kumimoji="1" lang="ja-JP" altLang="en-US"/>
          </a:p>
        </p:txBody>
      </p:sp>
    </p:spTree>
    <p:extLst>
      <p:ext uri="{BB962C8B-B14F-4D97-AF65-F5344CB8AC3E}">
        <p14:creationId xmlns:p14="http://schemas.microsoft.com/office/powerpoint/2010/main" val="254449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nodeType="clickEffect">
                                  <p:stCondLst>
                                    <p:cond delay="0"/>
                                  </p:stCondLst>
                                  <p:childTnLst>
                                    <p:anim calcmode="lin" valueType="num">
                                      <p:cBhvr>
                                        <p:cTn id="19" dur="500"/>
                                        <p:tgtEl>
                                          <p:spTgt spid="5"/>
                                        </p:tgtEl>
                                        <p:attrNameLst>
                                          <p:attrName>ppt_w</p:attrName>
                                        </p:attrNameLst>
                                      </p:cBhvr>
                                      <p:tavLst>
                                        <p:tav tm="0">
                                          <p:val>
                                            <p:strVal val="ppt_w"/>
                                          </p:val>
                                        </p:tav>
                                        <p:tav tm="100000">
                                          <p:val>
                                            <p:fltVal val="0"/>
                                          </p:val>
                                        </p:tav>
                                      </p:tavLst>
                                    </p:anim>
                                    <p:anim calcmode="lin" valueType="num">
                                      <p:cBhvr>
                                        <p:cTn id="20" dur="500"/>
                                        <p:tgtEl>
                                          <p:spTgt spid="5"/>
                                        </p:tgtEl>
                                        <p:attrNameLst>
                                          <p:attrName>ppt_h</p:attrName>
                                        </p:attrNameLst>
                                      </p:cBhvr>
                                      <p:tavLst>
                                        <p:tav tm="0">
                                          <p:val>
                                            <p:strVal val="ppt_h"/>
                                          </p:val>
                                        </p:tav>
                                        <p:tav tm="100000">
                                          <p:val>
                                            <p:fltVal val="0"/>
                                          </p:val>
                                        </p:tav>
                                      </p:tavLst>
                                    </p:anim>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53" presetClass="exit" presetSubtype="32" fill="hold" nodeType="withEffect">
                                  <p:stCondLst>
                                    <p:cond delay="0"/>
                                  </p:stCondLst>
                                  <p:childTnLst>
                                    <p:anim calcmode="lin" valueType="num">
                                      <p:cBhvr>
                                        <p:cTn id="24" dur="500"/>
                                        <p:tgtEl>
                                          <p:spTgt spid="6"/>
                                        </p:tgtEl>
                                        <p:attrNameLst>
                                          <p:attrName>ppt_w</p:attrName>
                                        </p:attrNameLst>
                                      </p:cBhvr>
                                      <p:tavLst>
                                        <p:tav tm="0">
                                          <p:val>
                                            <p:strVal val="ppt_w"/>
                                          </p:val>
                                        </p:tav>
                                        <p:tav tm="100000">
                                          <p:val>
                                            <p:fltVal val="0"/>
                                          </p:val>
                                        </p:tav>
                                      </p:tavLst>
                                    </p:anim>
                                    <p:anim calcmode="lin" valueType="num">
                                      <p:cBhvr>
                                        <p:cTn id="25" dur="500"/>
                                        <p:tgtEl>
                                          <p:spTgt spid="6"/>
                                        </p:tgtEl>
                                        <p:attrNameLst>
                                          <p:attrName>ppt_h</p:attrName>
                                        </p:attrNameLst>
                                      </p:cBhvr>
                                      <p:tavLst>
                                        <p:tav tm="0">
                                          <p:val>
                                            <p:strVal val="ppt_h"/>
                                          </p:val>
                                        </p:tav>
                                        <p:tav tm="100000">
                                          <p:val>
                                            <p:fltVal val="0"/>
                                          </p:val>
                                        </p:tav>
                                      </p:tavLst>
                                    </p:anim>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7"/>
                                        </p:tgtEl>
                                        <p:attrNameLst>
                                          <p:attrName>ppt_w</p:attrName>
                                        </p:attrNameLst>
                                      </p:cBhvr>
                                      <p:tavLst>
                                        <p:tav tm="0">
                                          <p:val>
                                            <p:strVal val="ppt_w"/>
                                          </p:val>
                                        </p:tav>
                                        <p:tav tm="100000">
                                          <p:val>
                                            <p:fltVal val="0"/>
                                          </p:val>
                                        </p:tav>
                                      </p:tavLst>
                                    </p:anim>
                                    <p:anim calcmode="lin" valueType="num">
                                      <p:cBhvr>
                                        <p:cTn id="45" dur="500"/>
                                        <p:tgtEl>
                                          <p:spTgt spid="7"/>
                                        </p:tgtEl>
                                        <p:attrNameLst>
                                          <p:attrName>ppt_h</p:attrName>
                                        </p:attrNameLst>
                                      </p:cBhvr>
                                      <p:tavLst>
                                        <p:tav tm="0">
                                          <p:val>
                                            <p:strVal val="ppt_h"/>
                                          </p:val>
                                        </p:tav>
                                        <p:tav tm="100000">
                                          <p:val>
                                            <p:fltVal val="0"/>
                                          </p:val>
                                        </p:tav>
                                      </p:tavLst>
                                    </p:anim>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par>
                                <p:cTn id="48" presetID="53" presetClass="exit" presetSubtype="32" fill="hold" nodeType="withEffect">
                                  <p:stCondLst>
                                    <p:cond delay="0"/>
                                  </p:stCondLst>
                                  <p:childTnLst>
                                    <p:anim calcmode="lin" valueType="num">
                                      <p:cBhvr>
                                        <p:cTn id="49" dur="500"/>
                                        <p:tgtEl>
                                          <p:spTgt spid="8"/>
                                        </p:tgtEl>
                                        <p:attrNameLst>
                                          <p:attrName>ppt_w</p:attrName>
                                        </p:attrNameLst>
                                      </p:cBhvr>
                                      <p:tavLst>
                                        <p:tav tm="0">
                                          <p:val>
                                            <p:strVal val="ppt_w"/>
                                          </p:val>
                                        </p:tav>
                                        <p:tav tm="100000">
                                          <p:val>
                                            <p:fltVal val="0"/>
                                          </p:val>
                                        </p:tav>
                                      </p:tavLst>
                                    </p:anim>
                                    <p:anim calcmode="lin" valueType="num">
                                      <p:cBhvr>
                                        <p:cTn id="50" dur="500"/>
                                        <p:tgtEl>
                                          <p:spTgt spid="8"/>
                                        </p:tgtEl>
                                        <p:attrNameLst>
                                          <p:attrName>ppt_h</p:attrName>
                                        </p:attrNameLst>
                                      </p:cBhvr>
                                      <p:tavLst>
                                        <p:tav tm="0">
                                          <p:val>
                                            <p:strVal val="ppt_h"/>
                                          </p:val>
                                        </p:tav>
                                        <p:tav tm="100000">
                                          <p:val>
                                            <p:fltVal val="0"/>
                                          </p:val>
                                        </p:tav>
                                      </p:tavLst>
                                    </p:anim>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par>
                                <p:cTn id="60" presetID="53" presetClass="entr" presetSubtype="16" fill="hold"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xit" presetSubtype="32" fill="hold" nodeType="clickEffect">
                                  <p:stCondLst>
                                    <p:cond delay="0"/>
                                  </p:stCondLst>
                                  <p:childTnLst>
                                    <p:anim calcmode="lin" valueType="num">
                                      <p:cBhvr>
                                        <p:cTn id="68" dur="500"/>
                                        <p:tgtEl>
                                          <p:spTgt spid="9"/>
                                        </p:tgtEl>
                                        <p:attrNameLst>
                                          <p:attrName>ppt_w</p:attrName>
                                        </p:attrNameLst>
                                      </p:cBhvr>
                                      <p:tavLst>
                                        <p:tav tm="0">
                                          <p:val>
                                            <p:strVal val="ppt_w"/>
                                          </p:val>
                                        </p:tav>
                                        <p:tav tm="100000">
                                          <p:val>
                                            <p:fltVal val="0"/>
                                          </p:val>
                                        </p:tav>
                                      </p:tavLst>
                                    </p:anim>
                                    <p:anim calcmode="lin" valueType="num">
                                      <p:cBhvr>
                                        <p:cTn id="69" dur="500"/>
                                        <p:tgtEl>
                                          <p:spTgt spid="9"/>
                                        </p:tgtEl>
                                        <p:attrNameLst>
                                          <p:attrName>ppt_h</p:attrName>
                                        </p:attrNameLst>
                                      </p:cBhvr>
                                      <p:tavLst>
                                        <p:tav tm="0">
                                          <p:val>
                                            <p:strVal val="ppt_h"/>
                                          </p:val>
                                        </p:tav>
                                        <p:tav tm="100000">
                                          <p:val>
                                            <p:fltVal val="0"/>
                                          </p:val>
                                        </p:tav>
                                      </p:tavLst>
                                    </p:anim>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53" presetClass="exit" presetSubtype="32" fill="hold" nodeType="withEffect">
                                  <p:stCondLst>
                                    <p:cond delay="0"/>
                                  </p:stCondLst>
                                  <p:childTnLst>
                                    <p:anim calcmode="lin" valueType="num">
                                      <p:cBhvr>
                                        <p:cTn id="73" dur="500"/>
                                        <p:tgtEl>
                                          <p:spTgt spid="10"/>
                                        </p:tgtEl>
                                        <p:attrNameLst>
                                          <p:attrName>ppt_w</p:attrName>
                                        </p:attrNameLst>
                                      </p:cBhvr>
                                      <p:tavLst>
                                        <p:tav tm="0">
                                          <p:val>
                                            <p:strVal val="ppt_w"/>
                                          </p:val>
                                        </p:tav>
                                        <p:tav tm="100000">
                                          <p:val>
                                            <p:fltVal val="0"/>
                                          </p:val>
                                        </p:tav>
                                      </p:tavLst>
                                    </p:anim>
                                    <p:anim calcmode="lin" valueType="num">
                                      <p:cBhvr>
                                        <p:cTn id="74" dur="500"/>
                                        <p:tgtEl>
                                          <p:spTgt spid="10"/>
                                        </p:tgtEl>
                                        <p:attrNameLst>
                                          <p:attrName>ppt_h</p:attrName>
                                        </p:attrNameLst>
                                      </p:cBhvr>
                                      <p:tavLst>
                                        <p:tav tm="0">
                                          <p:val>
                                            <p:strVal val="ppt_h"/>
                                          </p:val>
                                        </p:tav>
                                        <p:tav tm="100000">
                                          <p:val>
                                            <p:fltVal val="0"/>
                                          </p:val>
                                        </p:tav>
                                      </p:tavLst>
                                    </p:anim>
                                    <p:animEffect transition="out" filter="fade">
                                      <p:cBhvr>
                                        <p:cTn id="75" dur="500"/>
                                        <p:tgtEl>
                                          <p:spTgt spid="10"/>
                                        </p:tgtEl>
                                      </p:cBhvr>
                                    </p:animEffect>
                                    <p:set>
                                      <p:cBhvr>
                                        <p:cTn id="7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4B44A19-D1A7-49C0-A54C-B687796AA17C}"/>
              </a:ext>
            </a:extLst>
          </p:cNvPr>
          <p:cNvSpPr>
            <a:spLocks noGrp="1"/>
          </p:cNvSpPr>
          <p:nvPr>
            <p:ph idx="1"/>
          </p:nvPr>
        </p:nvSpPr>
        <p:spPr>
          <a:xfrm>
            <a:off x="295422" y="1333453"/>
            <a:ext cx="9186203" cy="5474672"/>
          </a:xfrm>
        </p:spPr>
        <p:txBody>
          <a:bodyPr>
            <a:normAutofit/>
          </a:bodyPr>
          <a:lstStyle/>
          <a:p>
            <a:pPr marL="457200" indent="-457200">
              <a:buFont typeface="+mj-lt"/>
              <a:buAutoNum type="arabicPeriod" startAt="5"/>
            </a:pPr>
            <a:r>
              <a:rPr lang="ja-JP" altLang="en-US" dirty="0"/>
              <a:t>そうした変化が自律的な心の発達を阻害する要因となっている可能性がある。</a:t>
            </a:r>
            <a:endParaRPr lang="en-US" altLang="ja-JP" dirty="0"/>
          </a:p>
          <a:p>
            <a:pPr marL="457200" indent="-457200">
              <a:buFont typeface="+mj-lt"/>
              <a:buAutoNum type="arabicPeriod" startAt="5"/>
            </a:pPr>
            <a:r>
              <a:rPr lang="ja-JP" altLang="en-US" dirty="0"/>
              <a:t>心が十分に育まれていない子供が経験したことのない葛藤に出会ったとき自分の力で解決できず</a:t>
            </a:r>
            <a:endParaRPr lang="en-US" altLang="ja-JP" dirty="0"/>
          </a:p>
          <a:p>
            <a:pPr marL="828675" lvl="1" indent="-457200">
              <a:buFont typeface="+mj-ea"/>
              <a:buAutoNum type="circleNumDbPlain"/>
            </a:pPr>
            <a:r>
              <a:rPr lang="ja-JP" altLang="en-US" dirty="0"/>
              <a:t>あきらめて無気力</a:t>
            </a:r>
            <a:endParaRPr lang="en-US" altLang="ja-JP" dirty="0"/>
          </a:p>
          <a:p>
            <a:pPr marL="828675" lvl="1" indent="-457200">
              <a:buFont typeface="+mj-lt"/>
              <a:buAutoNum type="circleNumDbPlain"/>
            </a:pPr>
            <a:r>
              <a:rPr lang="ja-JP" altLang="en-US" dirty="0"/>
              <a:t>切れて暴力的</a:t>
            </a:r>
            <a:endParaRPr lang="en-US" altLang="ja-JP" dirty="0"/>
          </a:p>
          <a:p>
            <a:pPr marL="828675" lvl="1" indent="-457200">
              <a:buFont typeface="+mj-lt"/>
              <a:buAutoNum type="circleNumDbPlain"/>
            </a:pPr>
            <a:r>
              <a:rPr lang="ja-JP" altLang="en-US" dirty="0"/>
              <a:t>落ち込んで絶望感</a:t>
            </a:r>
            <a:endParaRPr lang="en-US" altLang="ja-JP" dirty="0"/>
          </a:p>
          <a:p>
            <a:pPr marL="828675" lvl="1" indent="-457200">
              <a:buFont typeface="+mj-lt"/>
              <a:buAutoNum type="circleNumDbPlain"/>
            </a:pPr>
            <a:r>
              <a:rPr lang="ja-JP" altLang="en-US" dirty="0"/>
              <a:t>悲しくて厭世的な気分になる</a:t>
            </a:r>
            <a:br>
              <a:rPr lang="en-US" altLang="ja-JP" dirty="0"/>
            </a:br>
            <a:br>
              <a:rPr lang="en-US" altLang="ja-JP" dirty="0"/>
            </a:br>
            <a:r>
              <a:rPr lang="ja-JP" altLang="en-US" dirty="0"/>
              <a:t>→こういった状況は心の病気へとつながりかねない。憂慮すべき事態</a:t>
            </a:r>
            <a:endParaRPr kumimoji="1" lang="en-US" altLang="ja-JP" dirty="0"/>
          </a:p>
          <a:p>
            <a:pPr marL="457200" indent="-457200">
              <a:buFont typeface="+mj-lt"/>
              <a:buAutoNum type="arabicPeriod" startAt="5"/>
            </a:pPr>
            <a:r>
              <a:rPr lang="ja-JP" altLang="en-US" dirty="0"/>
              <a:t>こうした葛藤を自律的に解決できない生徒が学校不適応に陥ると考えられる</a:t>
            </a:r>
            <a:endParaRPr lang="en-US" altLang="ja-JP" dirty="0"/>
          </a:p>
          <a:p>
            <a:pPr marL="457200" indent="-457200">
              <a:buFont typeface="+mj-lt"/>
              <a:buAutoNum type="arabicPeriod" startAt="5"/>
            </a:pPr>
            <a:r>
              <a:rPr lang="ja-JP" altLang="en-US" dirty="0"/>
              <a:t>家庭や社会における心の育成の機会が減る中で、学校教育に期待がかかる</a:t>
            </a:r>
            <a:endParaRPr kumimoji="1" lang="en-US" altLang="ja-JP" dirty="0"/>
          </a:p>
          <a:p>
            <a:pPr marL="457200" indent="-457200">
              <a:buFont typeface="+mj-lt"/>
              <a:buAutoNum type="arabicPeriod" startAt="5"/>
            </a:pPr>
            <a:r>
              <a:rPr lang="ja-JP" altLang="en-US" dirty="0"/>
              <a:t>先生の負担増　不適応の激増による業務の増大も一因</a:t>
            </a:r>
            <a:endParaRPr kumimoji="1" lang="en-US" altLang="ja-JP" dirty="0"/>
          </a:p>
          <a:p>
            <a:pPr marL="457200" indent="-457200">
              <a:buFont typeface="+mj-lt"/>
              <a:buAutoNum type="arabicPeriod" startAt="5"/>
            </a:pPr>
            <a:endParaRPr kumimoji="1" lang="ja-JP" altLang="en-US" dirty="0"/>
          </a:p>
        </p:txBody>
      </p:sp>
      <p:sp>
        <p:nvSpPr>
          <p:cNvPr id="2" name="タイトル 1">
            <a:extLst>
              <a:ext uri="{FF2B5EF4-FFF2-40B4-BE49-F238E27FC236}">
                <a16:creationId xmlns:a16="http://schemas.microsoft.com/office/drawing/2014/main" id="{DFDACE0E-2375-4189-9F4B-4EB8A068A4A6}"/>
              </a:ext>
            </a:extLst>
          </p:cNvPr>
          <p:cNvSpPr>
            <a:spLocks noGrp="1"/>
          </p:cNvSpPr>
          <p:nvPr>
            <p:ph type="title"/>
          </p:nvPr>
        </p:nvSpPr>
        <p:spPr>
          <a:xfrm>
            <a:off x="1299703" y="358791"/>
            <a:ext cx="8230560" cy="940336"/>
          </a:xfrm>
        </p:spPr>
        <p:txBody>
          <a:bodyPr/>
          <a:lstStyle/>
          <a:p>
            <a:r>
              <a:rPr lang="en-US" altLang="ja-JP" dirty="0"/>
              <a:t>OKS</a:t>
            </a:r>
            <a:r>
              <a:rPr lang="ja-JP" altLang="en-US" dirty="0"/>
              <a:t>開発の背景</a:t>
            </a:r>
            <a:endParaRPr kumimoji="1" lang="ja-JP" altLang="en-US" dirty="0"/>
          </a:p>
        </p:txBody>
      </p:sp>
      <p:pic>
        <p:nvPicPr>
          <p:cNvPr id="5" name="コンテンツ プレースホルダー 3">
            <a:extLst>
              <a:ext uri="{FF2B5EF4-FFF2-40B4-BE49-F238E27FC236}">
                <a16:creationId xmlns:a16="http://schemas.microsoft.com/office/drawing/2014/main" id="{FD8FA83B-BD15-4537-99B5-0D98772B2241}"/>
              </a:ext>
            </a:extLst>
          </p:cNvPr>
          <p:cNvPicPr>
            <a:picLocks noChangeAspect="1"/>
          </p:cNvPicPr>
          <p:nvPr/>
        </p:nvPicPr>
        <p:blipFill>
          <a:blip r:embed="rId3"/>
          <a:stretch>
            <a:fillRect/>
          </a:stretch>
        </p:blipFill>
        <p:spPr>
          <a:xfrm>
            <a:off x="5300876" y="590782"/>
            <a:ext cx="3836647" cy="3836647"/>
          </a:xfrm>
          <a:prstGeom prst="rect">
            <a:avLst/>
          </a:prstGeom>
        </p:spPr>
      </p:pic>
      <p:pic>
        <p:nvPicPr>
          <p:cNvPr id="6" name="Picture 6" descr="「暴力 イラスト」の画像検索結果">
            <a:extLst>
              <a:ext uri="{FF2B5EF4-FFF2-40B4-BE49-F238E27FC236}">
                <a16:creationId xmlns:a16="http://schemas.microsoft.com/office/drawing/2014/main" id="{A20780E5-5FBA-476E-B0EE-127593830F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7057" y="1593396"/>
            <a:ext cx="4765685" cy="3478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絶望 イラスト」の画像検索結果">
            <a:extLst>
              <a:ext uri="{FF2B5EF4-FFF2-40B4-BE49-F238E27FC236}">
                <a16:creationId xmlns:a16="http://schemas.microsoft.com/office/drawing/2014/main" id="{DA9A291F-AAE1-4007-838E-6952C5D206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4897" y="2143344"/>
            <a:ext cx="4130004" cy="413478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FB0DAE7C-417D-4A81-8360-ED3115242966}"/>
              </a:ext>
            </a:extLst>
          </p:cNvPr>
          <p:cNvPicPr>
            <a:picLocks noChangeAspect="1"/>
          </p:cNvPicPr>
          <p:nvPr/>
        </p:nvPicPr>
        <p:blipFill>
          <a:blip r:embed="rId6"/>
          <a:stretch>
            <a:fillRect/>
          </a:stretch>
        </p:blipFill>
        <p:spPr>
          <a:xfrm>
            <a:off x="4986631" y="2782029"/>
            <a:ext cx="4730755" cy="3791159"/>
          </a:xfrm>
          <a:prstGeom prst="rect">
            <a:avLst/>
          </a:prstGeom>
        </p:spPr>
      </p:pic>
      <p:pic>
        <p:nvPicPr>
          <p:cNvPr id="5122" name="Picture 2" descr="「過重労働」の画像検索結果&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307" y="2760210"/>
            <a:ext cx="3333750" cy="3333750"/>
          </a:xfrm>
          <a:prstGeom prst="rect">
            <a:avLst/>
          </a:prstGeom>
          <a:noFill/>
          <a:extLst>
            <a:ext uri="{909E8E84-426E-40DD-AFC4-6F175D3DCCD1}">
              <a14:hiddenFill xmlns:a14="http://schemas.microsoft.com/office/drawing/2010/main">
                <a:solidFill>
                  <a:srgbClr val="FFFFFF"/>
                </a:solidFill>
              </a14:hiddenFill>
            </a:ext>
          </a:extLst>
        </p:spPr>
      </p:pic>
      <p:sp>
        <p:nvSpPr>
          <p:cNvPr id="4" name="スライド番号プレースホルダー 3">
            <a:extLst>
              <a:ext uri="{FF2B5EF4-FFF2-40B4-BE49-F238E27FC236}">
                <a16:creationId xmlns:a16="http://schemas.microsoft.com/office/drawing/2014/main" id="{8305F9C1-5E52-419C-9F7D-95B413ADE982}"/>
              </a:ext>
            </a:extLst>
          </p:cNvPr>
          <p:cNvSpPr>
            <a:spLocks noGrp="1"/>
          </p:cNvSpPr>
          <p:nvPr>
            <p:ph type="sldNum" sz="quarter" idx="12"/>
          </p:nvPr>
        </p:nvSpPr>
        <p:spPr/>
        <p:txBody>
          <a:bodyPr/>
          <a:lstStyle/>
          <a:p>
            <a:fld id="{F03C4F6A-02F4-4E90-8DAE-1654D6B49D85}" type="slidenum">
              <a:rPr kumimoji="1" lang="ja-JP" altLang="en-US" smtClean="0"/>
              <a:t>16</a:t>
            </a:fld>
            <a:endParaRPr kumimoji="1" lang="ja-JP" altLang="en-US"/>
          </a:p>
        </p:txBody>
      </p:sp>
    </p:spTree>
    <p:extLst>
      <p:ext uri="{BB962C8B-B14F-4D97-AF65-F5344CB8AC3E}">
        <p14:creationId xmlns:p14="http://schemas.microsoft.com/office/powerpoint/2010/main" val="357205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6"/>
                                        </p:tgtEl>
                                        <p:attrNameLst>
                                          <p:attrName>ppt_w</p:attrName>
                                        </p:attrNameLst>
                                      </p:cBhvr>
                                      <p:tavLst>
                                        <p:tav tm="0">
                                          <p:val>
                                            <p:strVal val="ppt_w"/>
                                          </p:val>
                                        </p:tav>
                                        <p:tav tm="100000">
                                          <p:val>
                                            <p:fltVal val="0"/>
                                          </p:val>
                                        </p:tav>
                                      </p:tavLst>
                                    </p:anim>
                                    <p:anim calcmode="lin" valueType="num">
                                      <p:cBhvr>
                                        <p:cTn id="28" dur="500"/>
                                        <p:tgtEl>
                                          <p:spTgt spid="6"/>
                                        </p:tgtEl>
                                        <p:attrNameLst>
                                          <p:attrName>ppt_h</p:attrName>
                                        </p:attrNameLst>
                                      </p:cBhvr>
                                      <p:tavLst>
                                        <p:tav tm="0">
                                          <p:val>
                                            <p:strVal val="ppt_h"/>
                                          </p:val>
                                        </p:tav>
                                        <p:tav tm="100000">
                                          <p:val>
                                            <p:fltVal val="0"/>
                                          </p:val>
                                        </p:tav>
                                      </p:tavLst>
                                    </p:anim>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7"/>
                                        </p:tgtEl>
                                        <p:attrNameLst>
                                          <p:attrName>ppt_w</p:attrName>
                                        </p:attrNameLst>
                                      </p:cBhvr>
                                      <p:tavLst>
                                        <p:tav tm="0">
                                          <p:val>
                                            <p:strVal val="ppt_w"/>
                                          </p:val>
                                        </p:tav>
                                        <p:tav tm="100000">
                                          <p:val>
                                            <p:fltVal val="0"/>
                                          </p:val>
                                        </p:tav>
                                      </p:tavLst>
                                    </p:anim>
                                    <p:anim calcmode="lin" valueType="num">
                                      <p:cBhvr>
                                        <p:cTn id="42" dur="500"/>
                                        <p:tgtEl>
                                          <p:spTgt spid="7"/>
                                        </p:tgtEl>
                                        <p:attrNameLst>
                                          <p:attrName>ppt_h</p:attrName>
                                        </p:attrNameLst>
                                      </p:cBhvr>
                                      <p:tavLst>
                                        <p:tav tm="0">
                                          <p:val>
                                            <p:strVal val="ppt_h"/>
                                          </p:val>
                                        </p:tav>
                                        <p:tav tm="100000">
                                          <p:val>
                                            <p:fltVal val="0"/>
                                          </p:val>
                                        </p:tav>
                                      </p:tavLst>
                                    </p:anim>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8"/>
                                        </p:tgtEl>
                                        <p:attrNameLst>
                                          <p:attrName>ppt_w</p:attrName>
                                        </p:attrNameLst>
                                      </p:cBhvr>
                                      <p:tavLst>
                                        <p:tav tm="0">
                                          <p:val>
                                            <p:strVal val="ppt_w"/>
                                          </p:val>
                                        </p:tav>
                                        <p:tav tm="100000">
                                          <p:val>
                                            <p:fltVal val="0"/>
                                          </p:val>
                                        </p:tav>
                                      </p:tavLst>
                                    </p:anim>
                                    <p:anim calcmode="lin" valueType="num">
                                      <p:cBhvr>
                                        <p:cTn id="56" dur="500"/>
                                        <p:tgtEl>
                                          <p:spTgt spid="8"/>
                                        </p:tgtEl>
                                        <p:attrNameLst>
                                          <p:attrName>ppt_h</p:attrName>
                                        </p:attrNameLst>
                                      </p:cBhvr>
                                      <p:tavLst>
                                        <p:tav tm="0">
                                          <p:val>
                                            <p:strVal val="ppt_h"/>
                                          </p:val>
                                        </p:tav>
                                        <p:tav tm="100000">
                                          <p:val>
                                            <p:fltVal val="0"/>
                                          </p:val>
                                        </p:tav>
                                      </p:tavLst>
                                    </p:anim>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5122"/>
                                        </p:tgtEl>
                                        <p:attrNameLst>
                                          <p:attrName>style.visibility</p:attrName>
                                        </p:attrNameLst>
                                      </p:cBhvr>
                                      <p:to>
                                        <p:strVal val="visible"/>
                                      </p:to>
                                    </p:set>
                                    <p:anim calcmode="lin" valueType="num">
                                      <p:cBhvr>
                                        <p:cTn id="63" dur="500" fill="hold"/>
                                        <p:tgtEl>
                                          <p:spTgt spid="5122"/>
                                        </p:tgtEl>
                                        <p:attrNameLst>
                                          <p:attrName>ppt_w</p:attrName>
                                        </p:attrNameLst>
                                      </p:cBhvr>
                                      <p:tavLst>
                                        <p:tav tm="0">
                                          <p:val>
                                            <p:fltVal val="0"/>
                                          </p:val>
                                        </p:tav>
                                        <p:tav tm="100000">
                                          <p:val>
                                            <p:strVal val="#ppt_w"/>
                                          </p:val>
                                        </p:tav>
                                      </p:tavLst>
                                    </p:anim>
                                    <p:anim calcmode="lin" valueType="num">
                                      <p:cBhvr>
                                        <p:cTn id="64" dur="500" fill="hold"/>
                                        <p:tgtEl>
                                          <p:spTgt spid="5122"/>
                                        </p:tgtEl>
                                        <p:attrNameLst>
                                          <p:attrName>ppt_h</p:attrName>
                                        </p:attrNameLst>
                                      </p:cBhvr>
                                      <p:tavLst>
                                        <p:tav tm="0">
                                          <p:val>
                                            <p:fltVal val="0"/>
                                          </p:val>
                                        </p:tav>
                                        <p:tav tm="100000">
                                          <p:val>
                                            <p:strVal val="#ppt_h"/>
                                          </p:val>
                                        </p:tav>
                                      </p:tavLst>
                                    </p:anim>
                                    <p:animEffect transition="in" filter="fade">
                                      <p:cBhvr>
                                        <p:cTn id="6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E5C355-B3F4-45BE-B90E-68EF2CB672E8}"/>
              </a:ext>
            </a:extLst>
          </p:cNvPr>
          <p:cNvSpPr>
            <a:spLocks noGrp="1"/>
          </p:cNvSpPr>
          <p:nvPr>
            <p:ph type="title"/>
          </p:nvPr>
        </p:nvSpPr>
        <p:spPr/>
        <p:txBody>
          <a:bodyPr/>
          <a:lstStyle/>
          <a:p>
            <a:r>
              <a:rPr kumimoji="1" lang="ja-JP" altLang="en-US" dirty="0"/>
              <a:t>心理予防教育への期待</a:t>
            </a:r>
          </a:p>
        </p:txBody>
      </p:sp>
      <p:sp>
        <p:nvSpPr>
          <p:cNvPr id="3" name="コンテンツ プレースホルダー 2">
            <a:extLst>
              <a:ext uri="{FF2B5EF4-FFF2-40B4-BE49-F238E27FC236}">
                <a16:creationId xmlns:a16="http://schemas.microsoft.com/office/drawing/2014/main" id="{03D391ED-27A5-4151-8FB3-B2F6E8BCD256}"/>
              </a:ext>
            </a:extLst>
          </p:cNvPr>
          <p:cNvSpPr>
            <a:spLocks noGrp="1"/>
          </p:cNvSpPr>
          <p:nvPr>
            <p:ph idx="1"/>
          </p:nvPr>
        </p:nvSpPr>
        <p:spPr>
          <a:xfrm>
            <a:off x="651175" y="1390204"/>
            <a:ext cx="8830450" cy="5215654"/>
          </a:xfrm>
        </p:spPr>
        <p:txBody>
          <a:bodyPr>
            <a:noAutofit/>
          </a:bodyPr>
          <a:lstStyle/>
          <a:p>
            <a:pPr>
              <a:lnSpc>
                <a:spcPct val="100000"/>
              </a:lnSpc>
            </a:pPr>
            <a:r>
              <a:rPr lang="ja-JP" altLang="en-US" sz="2400" u="sng" dirty="0"/>
              <a:t>学校が社会の変化について行けていないと言われている</a:t>
            </a:r>
            <a:endParaRPr lang="en-US" altLang="ja-JP" sz="2400" u="sng" dirty="0"/>
          </a:p>
          <a:p>
            <a:pPr>
              <a:lnSpc>
                <a:spcPct val="100000"/>
              </a:lnSpc>
            </a:pPr>
            <a:r>
              <a:rPr lang="ja-JP" altLang="en-US" sz="2400" u="sng" dirty="0"/>
              <a:t>心理予防教育</a:t>
            </a:r>
            <a:r>
              <a:rPr lang="ja-JP" altLang="en-US" sz="2400" dirty="0"/>
              <a:t>：子供たちの苦しさを軽減できる可能性が高い</a:t>
            </a:r>
            <a:endParaRPr kumimoji="1" lang="en-US" altLang="ja-JP" sz="2400" dirty="0"/>
          </a:p>
          <a:p>
            <a:pPr>
              <a:lnSpc>
                <a:spcPct val="100000"/>
              </a:lnSpc>
            </a:pPr>
            <a:r>
              <a:rPr lang="ja-JP" altLang="en-US" sz="2400" dirty="0"/>
              <a:t>学校では全員参加型の</a:t>
            </a:r>
            <a:r>
              <a:rPr lang="ja-JP" altLang="en-US" sz="2400" u="sng" dirty="0"/>
              <a:t>ユニバーサル教育</a:t>
            </a:r>
            <a:r>
              <a:rPr lang="ja-JP" altLang="en-US" sz="2400" dirty="0"/>
              <a:t>として実施</a:t>
            </a:r>
            <a:endParaRPr lang="en-US" altLang="ja-JP" sz="2400" dirty="0"/>
          </a:p>
          <a:p>
            <a:pPr lvl="1">
              <a:lnSpc>
                <a:spcPct val="100000"/>
              </a:lnSpc>
            </a:pPr>
            <a:r>
              <a:rPr kumimoji="1" lang="ja-JP" altLang="en-US" sz="2400" dirty="0"/>
              <a:t>クラス全体の心の健康度を上げ、自律的葛藤処理能力の向上が期待される</a:t>
            </a:r>
            <a:endParaRPr kumimoji="1" lang="en-US" altLang="ja-JP" sz="2400" dirty="0"/>
          </a:p>
          <a:p>
            <a:pPr lvl="1">
              <a:lnSpc>
                <a:spcPct val="100000"/>
              </a:lnSpc>
            </a:pPr>
            <a:r>
              <a:rPr lang="ja-JP" altLang="en-US" sz="2400" dirty="0"/>
              <a:t>エビデンスが構築されているプログラムもあるがユニバーサルプログラムの</a:t>
            </a:r>
            <a:r>
              <a:rPr lang="ja-JP" altLang="en-US" sz="2400" u="sng" dirty="0"/>
              <a:t>効果は数値として出にくい</a:t>
            </a:r>
            <a:r>
              <a:rPr lang="ja-JP" altLang="en-US" sz="2400" dirty="0"/>
              <a:t>。（効果量）</a:t>
            </a:r>
            <a:endParaRPr lang="en-US" altLang="ja-JP" sz="2400" dirty="0"/>
          </a:p>
          <a:p>
            <a:pPr lvl="1">
              <a:lnSpc>
                <a:spcPct val="100000"/>
              </a:lnSpc>
            </a:pPr>
            <a:r>
              <a:rPr kumimoji="1" lang="ja-JP" altLang="en-US" sz="2400" dirty="0"/>
              <a:t>海外で実績のあるプログラムを日本に移植する試みも行われているが文化や歴史の違いもあり効果は一定していない　　</a:t>
            </a:r>
            <a:r>
              <a:rPr kumimoji="1" lang="en-US" altLang="ja-JP" sz="2400" dirty="0"/>
              <a:t>FRIENDS</a:t>
            </a:r>
            <a:r>
              <a:rPr kumimoji="1" lang="ja-JP" altLang="en-US" sz="2400" dirty="0"/>
              <a:t>　</a:t>
            </a:r>
            <a:r>
              <a:rPr kumimoji="1" lang="en-US" altLang="ja-JP" sz="2400" dirty="0"/>
              <a:t>YCDI</a:t>
            </a:r>
          </a:p>
          <a:p>
            <a:pPr lvl="1">
              <a:lnSpc>
                <a:spcPct val="100000"/>
              </a:lnSpc>
            </a:pPr>
            <a:r>
              <a:rPr lang="ja-JP" altLang="en-US" sz="2400" dirty="0"/>
              <a:t>日本で開発されたプログラムで優秀なものもあるがとても大掛かりで簡単にはできない　</a:t>
            </a:r>
            <a:r>
              <a:rPr lang="en-US" altLang="ja-JP" sz="2400" dirty="0"/>
              <a:t>TOPSELF</a:t>
            </a:r>
            <a:r>
              <a:rPr lang="ja-JP" altLang="en-US" sz="2400" dirty="0"/>
              <a:t>など</a:t>
            </a:r>
            <a:endParaRPr kumimoji="1" lang="en-US" altLang="ja-JP" sz="2400" dirty="0"/>
          </a:p>
        </p:txBody>
      </p:sp>
      <p:sp>
        <p:nvSpPr>
          <p:cNvPr id="5" name="スライド番号プレースホルダー 4">
            <a:extLst>
              <a:ext uri="{FF2B5EF4-FFF2-40B4-BE49-F238E27FC236}">
                <a16:creationId xmlns:a16="http://schemas.microsoft.com/office/drawing/2014/main" id="{EA1C3D45-16C9-4AEC-9F01-6091E4E9552E}"/>
              </a:ext>
            </a:extLst>
          </p:cNvPr>
          <p:cNvSpPr>
            <a:spLocks noGrp="1"/>
          </p:cNvSpPr>
          <p:nvPr>
            <p:ph type="sldNum" sz="quarter" idx="12"/>
          </p:nvPr>
        </p:nvSpPr>
        <p:spPr/>
        <p:txBody>
          <a:bodyPr/>
          <a:lstStyle/>
          <a:p>
            <a:fld id="{F03C4F6A-02F4-4E90-8DAE-1654D6B49D85}" type="slidenum">
              <a:rPr kumimoji="1" lang="ja-JP" altLang="en-US" smtClean="0"/>
              <a:t>17</a:t>
            </a:fld>
            <a:endParaRPr kumimoji="1" lang="ja-JP" altLang="en-US"/>
          </a:p>
        </p:txBody>
      </p:sp>
    </p:spTree>
    <p:extLst>
      <p:ext uri="{BB962C8B-B14F-4D97-AF65-F5344CB8AC3E}">
        <p14:creationId xmlns:p14="http://schemas.microsoft.com/office/powerpoint/2010/main" val="3789557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print"/>
          <a:stretch>
            <a:fillRect/>
          </a:stretch>
        </p:blipFill>
        <p:spPr>
          <a:xfrm>
            <a:off x="6167329" y="1668819"/>
            <a:ext cx="3235522" cy="4486759"/>
          </a:xfrm>
          <a:prstGeom prst="rect">
            <a:avLst/>
          </a:prstGeom>
        </p:spPr>
      </p:pic>
      <p:sp>
        <p:nvSpPr>
          <p:cNvPr id="2" name="タイトル 1"/>
          <p:cNvSpPr>
            <a:spLocks noGrp="1"/>
          </p:cNvSpPr>
          <p:nvPr>
            <p:ph type="title"/>
          </p:nvPr>
        </p:nvSpPr>
        <p:spPr>
          <a:xfrm>
            <a:off x="1089688" y="656699"/>
            <a:ext cx="8502651" cy="524932"/>
          </a:xfrm>
        </p:spPr>
        <p:txBody>
          <a:bodyPr>
            <a:normAutofit fontScale="90000"/>
          </a:bodyPr>
          <a:lstStyle/>
          <a:p>
            <a:r>
              <a:rPr kumimoji="1" lang="ja-JP" altLang="en-US" dirty="0"/>
              <a:t>学習指導要領解説　特別の授業　道徳編</a:t>
            </a:r>
          </a:p>
        </p:txBody>
      </p:sp>
      <p:sp>
        <p:nvSpPr>
          <p:cNvPr id="3" name="コンテンツ プレースホルダー 2"/>
          <p:cNvSpPr>
            <a:spLocks noGrp="1"/>
          </p:cNvSpPr>
          <p:nvPr>
            <p:ph idx="1"/>
          </p:nvPr>
        </p:nvSpPr>
        <p:spPr>
          <a:xfrm>
            <a:off x="681037" y="1615547"/>
            <a:ext cx="8502650" cy="4923366"/>
          </a:xfrm>
        </p:spPr>
        <p:txBody>
          <a:bodyPr>
            <a:normAutofit/>
          </a:bodyPr>
          <a:lstStyle/>
          <a:p>
            <a:r>
              <a:rPr lang="ja-JP" altLang="en-US" sz="3200" dirty="0"/>
              <a:t>道徳教育が正規授業化</a:t>
            </a:r>
            <a:br>
              <a:rPr lang="en-US" altLang="ja-JP" sz="3200" dirty="0"/>
            </a:br>
            <a:endParaRPr lang="en-US" altLang="ja-JP" sz="3200" dirty="0"/>
          </a:p>
          <a:p>
            <a:r>
              <a:rPr lang="ja-JP" altLang="en-US" sz="3200" dirty="0"/>
              <a:t>心身の健康という言葉が</a:t>
            </a:r>
            <a:br>
              <a:rPr lang="en-US" altLang="ja-JP" sz="3200" dirty="0"/>
            </a:br>
            <a:r>
              <a:rPr lang="ja-JP" altLang="en-US" sz="3200" dirty="0"/>
              <a:t>多用</a:t>
            </a:r>
            <a:r>
              <a:rPr lang="en-US" altLang="ja-JP" sz="3200" dirty="0"/>
              <a:t>(9</a:t>
            </a:r>
            <a:r>
              <a:rPr lang="ja-JP" altLang="en-US" sz="3200" dirty="0"/>
              <a:t>か所</a:t>
            </a:r>
            <a:r>
              <a:rPr lang="en-US" altLang="ja-JP" sz="3200" dirty="0"/>
              <a:t>)</a:t>
            </a:r>
            <a:br>
              <a:rPr lang="en-US" altLang="ja-JP" sz="3200" dirty="0"/>
            </a:br>
            <a:endParaRPr lang="en-US" altLang="ja-JP" sz="3200" dirty="0"/>
          </a:p>
          <a:p>
            <a:r>
              <a:rPr lang="ja-JP" altLang="en-US" sz="3200" dirty="0"/>
              <a:t>心理予防教育と</a:t>
            </a:r>
            <a:r>
              <a:rPr lang="ja-JP" altLang="en-US" sz="3200" b="1" dirty="0">
                <a:solidFill>
                  <a:srgbClr val="7030A0"/>
                </a:solidFill>
              </a:rPr>
              <a:t>親和性</a:t>
            </a:r>
            <a:endParaRPr lang="en-US" altLang="ja-JP" sz="3200" b="1" dirty="0">
              <a:solidFill>
                <a:srgbClr val="7030A0"/>
              </a:solidFill>
            </a:endParaRPr>
          </a:p>
          <a:p>
            <a:pPr lvl="1"/>
            <a:r>
              <a:rPr lang="ja-JP" altLang="en-US" sz="2875" b="1" dirty="0">
                <a:solidFill>
                  <a:srgbClr val="0033CC"/>
                </a:solidFill>
              </a:rPr>
              <a:t>よりよく生きる</a:t>
            </a:r>
            <a:endParaRPr lang="en-US" altLang="ja-JP" sz="2875" b="1" dirty="0">
              <a:solidFill>
                <a:srgbClr val="0033CC"/>
              </a:solidFill>
            </a:endParaRPr>
          </a:p>
          <a:p>
            <a:pPr lvl="1"/>
            <a:r>
              <a:rPr lang="en-US" altLang="ja-JP" sz="2875" b="1" dirty="0">
                <a:solidFill>
                  <a:srgbClr val="0033CC"/>
                </a:solidFill>
              </a:rPr>
              <a:t>Well-being</a:t>
            </a:r>
          </a:p>
          <a:p>
            <a:r>
              <a:rPr lang="ja-JP" altLang="en-US" sz="3200" b="1" dirty="0">
                <a:solidFill>
                  <a:srgbClr val="7030A0"/>
                </a:solidFill>
              </a:rPr>
              <a:t> </a:t>
            </a:r>
            <a:r>
              <a:rPr lang="ja-JP" altLang="en-US" sz="3200" dirty="0"/>
              <a:t>たとえば「自主、自律」</a:t>
            </a:r>
            <a:endParaRPr lang="en-US" altLang="ja-JP" sz="3200" dirty="0"/>
          </a:p>
          <a:p>
            <a:endParaRPr lang="en-US" altLang="ja-JP" sz="3200" dirty="0"/>
          </a:p>
          <a:p>
            <a:endParaRPr lang="en-US" altLang="ja-JP" sz="3200" dirty="0"/>
          </a:p>
          <a:p>
            <a:endParaRPr lang="en-US" altLang="ja-JP" sz="3200" dirty="0"/>
          </a:p>
          <a:p>
            <a:endParaRPr lang="en-US" altLang="ja-JP" sz="3200" dirty="0"/>
          </a:p>
          <a:p>
            <a:endParaRPr lang="en-US" altLang="ja-JP" sz="3200" dirty="0"/>
          </a:p>
          <a:p>
            <a:endParaRPr kumimoji="1" lang="ja-JP" altLang="en-US" sz="3200" dirty="0"/>
          </a:p>
        </p:txBody>
      </p:sp>
      <p:sp>
        <p:nvSpPr>
          <p:cNvPr id="4" name="スライド番号プレースホルダー 3"/>
          <p:cNvSpPr>
            <a:spLocks noGrp="1"/>
          </p:cNvSpPr>
          <p:nvPr>
            <p:ph type="sldNum" sz="quarter" idx="12"/>
          </p:nvPr>
        </p:nvSpPr>
        <p:spPr/>
        <p:txBody>
          <a:bodyPr/>
          <a:lstStyle/>
          <a:p>
            <a:pPr>
              <a:defRPr/>
            </a:pPr>
            <a:fld id="{46F625CE-B93C-417D-8C52-22B5B5CB36CB}" type="slidenum">
              <a:rPr lang="en-US" altLang="ja-JP" smtClean="0">
                <a:solidFill>
                  <a:prstClr val="black"/>
                </a:solidFill>
              </a:rPr>
              <a:pPr>
                <a:defRPr/>
              </a:pPr>
              <a:t>18</a:t>
            </a:fld>
            <a:endParaRPr lang="en-US" altLang="ja-JP">
              <a:solidFill>
                <a:prstClr val="black"/>
              </a:solidFill>
            </a:endParaRPr>
          </a:p>
        </p:txBody>
      </p:sp>
    </p:spTree>
    <p:extLst>
      <p:ext uri="{BB962C8B-B14F-4D97-AF65-F5344CB8AC3E}">
        <p14:creationId xmlns:p14="http://schemas.microsoft.com/office/powerpoint/2010/main" val="3730074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BD4E8D-64CC-C7AB-F9DF-6BA9D01DE531}"/>
              </a:ext>
            </a:extLst>
          </p:cNvPr>
          <p:cNvSpPr>
            <a:spLocks noGrp="1"/>
          </p:cNvSpPr>
          <p:nvPr>
            <p:ph type="title"/>
          </p:nvPr>
        </p:nvSpPr>
        <p:spPr/>
        <p:txBody>
          <a:bodyPr/>
          <a:lstStyle/>
          <a:p>
            <a:endParaRPr kumimoji="1" lang="ja-JP" altLang="en-US" dirty="0"/>
          </a:p>
        </p:txBody>
      </p:sp>
      <p:pic>
        <p:nvPicPr>
          <p:cNvPr id="6" name="コンテンツ プレースホルダー 5">
            <a:extLst>
              <a:ext uri="{FF2B5EF4-FFF2-40B4-BE49-F238E27FC236}">
                <a16:creationId xmlns:a16="http://schemas.microsoft.com/office/drawing/2014/main" id="{B87AC782-1DD8-61B6-9794-A2EFF4656AFA}"/>
              </a:ext>
            </a:extLst>
          </p:cNvPr>
          <p:cNvPicPr>
            <a:picLocks noGrp="1" noChangeAspect="1"/>
          </p:cNvPicPr>
          <p:nvPr>
            <p:ph idx="1"/>
          </p:nvPr>
        </p:nvPicPr>
        <p:blipFill>
          <a:blip r:embed="rId2"/>
          <a:stretch>
            <a:fillRect/>
          </a:stretch>
        </p:blipFill>
        <p:spPr>
          <a:xfrm>
            <a:off x="424375" y="236475"/>
            <a:ext cx="4245596" cy="6393160"/>
          </a:xfrm>
        </p:spPr>
      </p:pic>
      <p:sp>
        <p:nvSpPr>
          <p:cNvPr id="4" name="スライド番号プレースホルダー 3">
            <a:extLst>
              <a:ext uri="{FF2B5EF4-FFF2-40B4-BE49-F238E27FC236}">
                <a16:creationId xmlns:a16="http://schemas.microsoft.com/office/drawing/2014/main" id="{1C16F70D-061D-F12D-C1F5-D95EA5E9FB74}"/>
              </a:ext>
            </a:extLst>
          </p:cNvPr>
          <p:cNvSpPr>
            <a:spLocks noGrp="1"/>
          </p:cNvSpPr>
          <p:nvPr>
            <p:ph type="sldNum" sz="quarter" idx="12"/>
          </p:nvPr>
        </p:nvSpPr>
        <p:spPr/>
        <p:txBody>
          <a:bodyPr/>
          <a:lstStyle/>
          <a:p>
            <a:fld id="{F03C4F6A-02F4-4E90-8DAE-1654D6B49D85}" type="slidenum">
              <a:rPr kumimoji="1" lang="ja-JP" altLang="en-US" smtClean="0"/>
              <a:t>19</a:t>
            </a:fld>
            <a:endParaRPr kumimoji="1" lang="ja-JP" altLang="en-US"/>
          </a:p>
        </p:txBody>
      </p:sp>
      <p:pic>
        <p:nvPicPr>
          <p:cNvPr id="10" name="図 9">
            <a:extLst>
              <a:ext uri="{FF2B5EF4-FFF2-40B4-BE49-F238E27FC236}">
                <a16:creationId xmlns:a16="http://schemas.microsoft.com/office/drawing/2014/main" id="{7976D4A4-41EF-7789-DF67-78050B837A09}"/>
              </a:ext>
            </a:extLst>
          </p:cNvPr>
          <p:cNvPicPr>
            <a:picLocks noChangeAspect="1"/>
          </p:cNvPicPr>
          <p:nvPr/>
        </p:nvPicPr>
        <p:blipFill>
          <a:blip r:embed="rId3"/>
          <a:stretch>
            <a:fillRect/>
          </a:stretch>
        </p:blipFill>
        <p:spPr>
          <a:xfrm>
            <a:off x="4952999" y="236474"/>
            <a:ext cx="4370615" cy="6358693"/>
          </a:xfrm>
          <a:prstGeom prst="rect">
            <a:avLst/>
          </a:prstGeom>
        </p:spPr>
      </p:pic>
      <p:sp>
        <p:nvSpPr>
          <p:cNvPr id="11" name="テキスト ボックス 10">
            <a:extLst>
              <a:ext uri="{FF2B5EF4-FFF2-40B4-BE49-F238E27FC236}">
                <a16:creationId xmlns:a16="http://schemas.microsoft.com/office/drawing/2014/main" id="{40475D71-FF2A-AC7D-0A35-483BEFDBB09A}"/>
              </a:ext>
            </a:extLst>
          </p:cNvPr>
          <p:cNvSpPr txBox="1"/>
          <p:nvPr/>
        </p:nvSpPr>
        <p:spPr>
          <a:xfrm>
            <a:off x="424375" y="21322"/>
            <a:ext cx="4875053" cy="461665"/>
          </a:xfrm>
          <a:prstGeom prst="rect">
            <a:avLst/>
          </a:prstGeom>
          <a:solidFill>
            <a:srgbClr val="FFFF00"/>
          </a:solidFill>
          <a:effectLst>
            <a:outerShdw blurRad="50800" dist="38100" dir="2700000" algn="tl" rotWithShape="0">
              <a:prstClr val="black">
                <a:alpha val="40000"/>
              </a:prstClr>
            </a:outerShdw>
          </a:effectLst>
        </p:spPr>
        <p:txBody>
          <a:bodyPr wrap="none" rtlCol="0">
            <a:spAutoFit/>
          </a:bodyPr>
          <a:lstStyle/>
          <a:p>
            <a:r>
              <a:rPr kumimoji="1" lang="ja-JP" altLang="en-US" sz="2400" b="1" dirty="0"/>
              <a:t>中学</a:t>
            </a:r>
            <a:r>
              <a:rPr kumimoji="1" lang="en-US" altLang="ja-JP" sz="2400" b="1" dirty="0"/>
              <a:t>2</a:t>
            </a:r>
            <a:r>
              <a:rPr kumimoji="1" lang="ja-JP" altLang="en-US" sz="2400" b="1" dirty="0"/>
              <a:t>年道徳教科書の例</a:t>
            </a:r>
            <a:r>
              <a:rPr kumimoji="1" lang="ja-JP" altLang="en-US" sz="1600" b="1" dirty="0"/>
              <a:t>日本文教出版版</a:t>
            </a:r>
            <a:endParaRPr kumimoji="1" lang="ja-JP" altLang="en-US" sz="2400" b="1" dirty="0"/>
          </a:p>
        </p:txBody>
      </p:sp>
      <p:sp>
        <p:nvSpPr>
          <p:cNvPr id="12" name="楕円 11">
            <a:extLst>
              <a:ext uri="{FF2B5EF4-FFF2-40B4-BE49-F238E27FC236}">
                <a16:creationId xmlns:a16="http://schemas.microsoft.com/office/drawing/2014/main" id="{070D574B-69A7-7EEE-FEE7-A145C0A0F0AC}"/>
              </a:ext>
            </a:extLst>
          </p:cNvPr>
          <p:cNvSpPr/>
          <p:nvPr/>
        </p:nvSpPr>
        <p:spPr>
          <a:xfrm>
            <a:off x="691327" y="5619750"/>
            <a:ext cx="2705100" cy="554949"/>
          </a:xfrm>
          <a:prstGeom prst="ellipse">
            <a:avLst/>
          </a:prstGeom>
          <a:noFill/>
          <a:ln w="762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A961F54E-0D39-9D4F-71F2-6272563CE87A}"/>
              </a:ext>
            </a:extLst>
          </p:cNvPr>
          <p:cNvSpPr/>
          <p:nvPr/>
        </p:nvSpPr>
        <p:spPr>
          <a:xfrm>
            <a:off x="6397642" y="3281083"/>
            <a:ext cx="2705100" cy="2338668"/>
          </a:xfrm>
          <a:prstGeom prst="ellipse">
            <a:avLst/>
          </a:prstGeom>
          <a:noFill/>
          <a:ln w="762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A1B1286E-2C18-B066-B16D-6BDFCEFFBD11}"/>
              </a:ext>
            </a:extLst>
          </p:cNvPr>
          <p:cNvSpPr txBox="1"/>
          <p:nvPr/>
        </p:nvSpPr>
        <p:spPr>
          <a:xfrm>
            <a:off x="1036616" y="4933981"/>
            <a:ext cx="1723549" cy="461665"/>
          </a:xfrm>
          <a:prstGeom prst="rect">
            <a:avLst/>
          </a:prstGeom>
          <a:solidFill>
            <a:srgbClr val="FFFF00"/>
          </a:solidFill>
          <a:effectLst>
            <a:outerShdw blurRad="50800" dist="38100" dir="2700000" algn="tl" rotWithShape="0">
              <a:prstClr val="black">
                <a:alpha val="40000"/>
              </a:prstClr>
            </a:outerShdw>
          </a:effectLst>
        </p:spPr>
        <p:txBody>
          <a:bodyPr wrap="none" rtlCol="0">
            <a:spAutoFit/>
          </a:bodyPr>
          <a:lstStyle/>
          <a:p>
            <a:r>
              <a:rPr kumimoji="1" lang="ja-JP" altLang="en-US" sz="2400" b="1" dirty="0"/>
              <a:t>認知モデル</a:t>
            </a:r>
          </a:p>
        </p:txBody>
      </p:sp>
      <p:sp>
        <p:nvSpPr>
          <p:cNvPr id="15" name="テキスト ボックス 14">
            <a:extLst>
              <a:ext uri="{FF2B5EF4-FFF2-40B4-BE49-F238E27FC236}">
                <a16:creationId xmlns:a16="http://schemas.microsoft.com/office/drawing/2014/main" id="{58FB4C85-6239-7545-E54F-B2E87B0635F7}"/>
              </a:ext>
            </a:extLst>
          </p:cNvPr>
          <p:cNvSpPr txBox="1"/>
          <p:nvPr/>
        </p:nvSpPr>
        <p:spPr>
          <a:xfrm>
            <a:off x="7267540" y="2517242"/>
            <a:ext cx="2339102" cy="461665"/>
          </a:xfrm>
          <a:prstGeom prst="rect">
            <a:avLst/>
          </a:prstGeom>
          <a:solidFill>
            <a:srgbClr val="FFFF00"/>
          </a:solidFill>
          <a:effectLst>
            <a:outerShdw blurRad="50800" dist="38100" dir="2700000" algn="tl" rotWithShape="0">
              <a:prstClr val="black">
                <a:alpha val="40000"/>
              </a:prstClr>
            </a:outerShdw>
          </a:effectLst>
        </p:spPr>
        <p:txBody>
          <a:bodyPr wrap="none" rtlCol="0">
            <a:spAutoFit/>
          </a:bodyPr>
          <a:lstStyle/>
          <a:p>
            <a:r>
              <a:rPr kumimoji="1" lang="ja-JP" altLang="en-US" sz="2400" b="1" dirty="0"/>
              <a:t>メタ認知の強化</a:t>
            </a:r>
          </a:p>
        </p:txBody>
      </p:sp>
      <p:sp>
        <p:nvSpPr>
          <p:cNvPr id="16" name="テキスト ボックス 15">
            <a:extLst>
              <a:ext uri="{FF2B5EF4-FFF2-40B4-BE49-F238E27FC236}">
                <a16:creationId xmlns:a16="http://schemas.microsoft.com/office/drawing/2014/main" id="{B8B2B981-1B05-1EF0-9546-E59475560641}"/>
              </a:ext>
            </a:extLst>
          </p:cNvPr>
          <p:cNvSpPr txBox="1"/>
          <p:nvPr/>
        </p:nvSpPr>
        <p:spPr>
          <a:xfrm>
            <a:off x="6942928" y="69402"/>
            <a:ext cx="2510624" cy="461665"/>
          </a:xfrm>
          <a:prstGeom prst="rect">
            <a:avLst/>
          </a:prstGeom>
          <a:solidFill>
            <a:srgbClr val="FFFF00"/>
          </a:solidFill>
          <a:effectLst>
            <a:outerShdw blurRad="50800" dist="38100" dir="2700000" algn="tl" rotWithShape="0">
              <a:prstClr val="black">
                <a:alpha val="40000"/>
              </a:prstClr>
            </a:outerShdw>
          </a:effectLst>
        </p:spPr>
        <p:txBody>
          <a:bodyPr wrap="none" rtlCol="0">
            <a:spAutoFit/>
          </a:bodyPr>
          <a:lstStyle/>
          <a:p>
            <a:r>
              <a:rPr kumimoji="1" lang="en-US" altLang="ja-JP" sz="2400" b="1" dirty="0"/>
              <a:t>Irrational</a:t>
            </a:r>
            <a:r>
              <a:rPr kumimoji="1" lang="ja-JP" altLang="en-US" sz="2400" b="1" dirty="0"/>
              <a:t> </a:t>
            </a:r>
            <a:r>
              <a:rPr kumimoji="1" lang="en-US" altLang="ja-JP" sz="2400" b="1" dirty="0"/>
              <a:t>Belief</a:t>
            </a:r>
            <a:endParaRPr kumimoji="1" lang="ja-JP" altLang="en-US" sz="2400" b="1" dirty="0"/>
          </a:p>
        </p:txBody>
      </p:sp>
      <p:sp>
        <p:nvSpPr>
          <p:cNvPr id="17" name="楕円 16">
            <a:extLst>
              <a:ext uri="{FF2B5EF4-FFF2-40B4-BE49-F238E27FC236}">
                <a16:creationId xmlns:a16="http://schemas.microsoft.com/office/drawing/2014/main" id="{8AE4C5EF-AFC3-8F24-EF44-67948372DF81}"/>
              </a:ext>
            </a:extLst>
          </p:cNvPr>
          <p:cNvSpPr/>
          <p:nvPr/>
        </p:nvSpPr>
        <p:spPr>
          <a:xfrm>
            <a:off x="4952999" y="833242"/>
            <a:ext cx="4149743" cy="1683999"/>
          </a:xfrm>
          <a:prstGeom prst="ellipse">
            <a:avLst/>
          </a:prstGeom>
          <a:noFill/>
          <a:ln w="762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0925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352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タイトル 5">
            <a:extLst>
              <a:ext uri="{FF2B5EF4-FFF2-40B4-BE49-F238E27FC236}">
                <a16:creationId xmlns:a16="http://schemas.microsoft.com/office/drawing/2014/main" id="{79C06ADA-7F9F-49C6-BF0B-C9B8D8CCC347}"/>
              </a:ext>
            </a:extLst>
          </p:cNvPr>
          <p:cNvSpPr>
            <a:spLocks noGrp="1"/>
          </p:cNvSpPr>
          <p:nvPr>
            <p:ph type="title"/>
          </p:nvPr>
        </p:nvSpPr>
        <p:spPr>
          <a:xfrm>
            <a:off x="520065" y="325369"/>
            <a:ext cx="3549489" cy="1956841"/>
          </a:xfrm>
        </p:spPr>
        <p:txBody>
          <a:bodyPr anchor="b">
            <a:normAutofit/>
          </a:bodyPr>
          <a:lstStyle/>
          <a:p>
            <a:r>
              <a:rPr kumimoji="0" lang="ja-JP" altLang="en-US" sz="3100">
                <a:cs typeface="Times New Roman" panose="02020603050405020304" pitchFamily="18" charset="0"/>
              </a:rPr>
              <a:t>　</a:t>
            </a:r>
            <a:r>
              <a:rPr kumimoji="0" lang="ja-JP" altLang="ja-JP" sz="3100">
                <a:cs typeface="Times New Roman" panose="02020603050405020304" pitchFamily="18" charset="0"/>
              </a:rPr>
              <a:t>三尾眞由美　</a:t>
            </a:r>
            <a:br>
              <a:rPr kumimoji="0" lang="en-US" altLang="ja-JP" sz="3100">
                <a:cs typeface="Times New Roman" panose="02020603050405020304" pitchFamily="18" charset="0"/>
              </a:rPr>
            </a:br>
            <a:r>
              <a:rPr kumimoji="0" lang="en-US" altLang="ja-JP" sz="3100">
                <a:cs typeface="Times New Roman" panose="02020603050405020304" pitchFamily="18" charset="0"/>
              </a:rPr>
              <a:t> </a:t>
            </a:r>
            <a:r>
              <a:rPr kumimoji="0" lang="ja-JP" altLang="ja-JP" sz="3100">
                <a:cs typeface="Times New Roman" panose="02020603050405020304" pitchFamily="18" charset="0"/>
              </a:rPr>
              <a:t>（M</a:t>
            </a:r>
            <a:r>
              <a:rPr kumimoji="0" lang="en-US" altLang="ja-JP" sz="3100">
                <a:cs typeface="Times New Roman" panose="02020603050405020304" pitchFamily="18" charset="0"/>
              </a:rPr>
              <a:t>IO </a:t>
            </a:r>
            <a:r>
              <a:rPr kumimoji="0" lang="ja-JP" altLang="ja-JP" sz="3100">
                <a:cs typeface="Times New Roman" panose="02020603050405020304" pitchFamily="18" charset="0"/>
              </a:rPr>
              <a:t>Mayumi）</a:t>
            </a:r>
            <a:br>
              <a:rPr kumimoji="0" lang="en-US" altLang="ja-JP" sz="3100">
                <a:cs typeface="Times New Roman" panose="02020603050405020304" pitchFamily="18" charset="0"/>
              </a:rPr>
            </a:br>
            <a:r>
              <a:rPr kumimoji="0" lang="ja-JP" altLang="en-US" sz="3100">
                <a:cs typeface="Times New Roman" panose="02020603050405020304" pitchFamily="18" charset="0"/>
              </a:rPr>
              <a:t>　</a:t>
            </a:r>
            <a:r>
              <a:rPr kumimoji="0" lang="ja-JP" altLang="ja-JP" sz="3100">
                <a:cs typeface="Times New Roman" panose="02020603050405020304" pitchFamily="18" charset="0"/>
              </a:rPr>
              <a:t>プロフィール</a:t>
            </a:r>
            <a:endParaRPr kumimoji="1" lang="ja-JP" altLang="en-US" sz="3100"/>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0065" y="2586994"/>
            <a:ext cx="2823210" cy="18288"/>
          </a:xfrm>
          <a:custGeom>
            <a:avLst/>
            <a:gdLst>
              <a:gd name="connsiteX0" fmla="*/ 0 w 2823210"/>
              <a:gd name="connsiteY0" fmla="*/ 0 h 18288"/>
              <a:gd name="connsiteX1" fmla="*/ 564642 w 2823210"/>
              <a:gd name="connsiteY1" fmla="*/ 0 h 18288"/>
              <a:gd name="connsiteX2" fmla="*/ 1101052 w 2823210"/>
              <a:gd name="connsiteY2" fmla="*/ 0 h 18288"/>
              <a:gd name="connsiteX3" fmla="*/ 1637462 w 2823210"/>
              <a:gd name="connsiteY3" fmla="*/ 0 h 18288"/>
              <a:gd name="connsiteX4" fmla="*/ 2258568 w 2823210"/>
              <a:gd name="connsiteY4" fmla="*/ 0 h 18288"/>
              <a:gd name="connsiteX5" fmla="*/ 2823210 w 2823210"/>
              <a:gd name="connsiteY5" fmla="*/ 0 h 18288"/>
              <a:gd name="connsiteX6" fmla="*/ 2823210 w 2823210"/>
              <a:gd name="connsiteY6" fmla="*/ 18288 h 18288"/>
              <a:gd name="connsiteX7" fmla="*/ 2258568 w 2823210"/>
              <a:gd name="connsiteY7" fmla="*/ 18288 h 18288"/>
              <a:gd name="connsiteX8" fmla="*/ 1778622 w 2823210"/>
              <a:gd name="connsiteY8" fmla="*/ 18288 h 18288"/>
              <a:gd name="connsiteX9" fmla="*/ 1242212 w 2823210"/>
              <a:gd name="connsiteY9" fmla="*/ 18288 h 18288"/>
              <a:gd name="connsiteX10" fmla="*/ 705803 w 2823210"/>
              <a:gd name="connsiteY10" fmla="*/ 18288 h 18288"/>
              <a:gd name="connsiteX11" fmla="*/ 0 w 2823210"/>
              <a:gd name="connsiteY11" fmla="*/ 18288 h 18288"/>
              <a:gd name="connsiteX12" fmla="*/ 0 w 2823210"/>
              <a:gd name="connsiteY12" fmla="*/ 0 h 18288"/>
              <a:gd name="connsiteX0" fmla="*/ 0 w 2823210"/>
              <a:gd name="connsiteY0" fmla="*/ 0 h 18288"/>
              <a:gd name="connsiteX1" fmla="*/ 508178 w 2823210"/>
              <a:gd name="connsiteY1" fmla="*/ 0 h 18288"/>
              <a:gd name="connsiteX2" fmla="*/ 1129284 w 2823210"/>
              <a:gd name="connsiteY2" fmla="*/ 0 h 18288"/>
              <a:gd name="connsiteX3" fmla="*/ 1609230 w 2823210"/>
              <a:gd name="connsiteY3" fmla="*/ 0 h 18288"/>
              <a:gd name="connsiteX4" fmla="*/ 2089175 w 2823210"/>
              <a:gd name="connsiteY4" fmla="*/ 0 h 18288"/>
              <a:gd name="connsiteX5" fmla="*/ 2823210 w 2823210"/>
              <a:gd name="connsiteY5" fmla="*/ 0 h 18288"/>
              <a:gd name="connsiteX6" fmla="*/ 2823210 w 2823210"/>
              <a:gd name="connsiteY6" fmla="*/ 18288 h 18288"/>
              <a:gd name="connsiteX7" fmla="*/ 2286800 w 2823210"/>
              <a:gd name="connsiteY7" fmla="*/ 18288 h 18288"/>
              <a:gd name="connsiteX8" fmla="*/ 1750390 w 2823210"/>
              <a:gd name="connsiteY8" fmla="*/ 18288 h 18288"/>
              <a:gd name="connsiteX9" fmla="*/ 1213980 w 2823210"/>
              <a:gd name="connsiteY9" fmla="*/ 18288 h 18288"/>
              <a:gd name="connsiteX10" fmla="*/ 592874 w 2823210"/>
              <a:gd name="connsiteY10" fmla="*/ 18288 h 18288"/>
              <a:gd name="connsiteX11" fmla="*/ 0 w 2823210"/>
              <a:gd name="connsiteY11" fmla="*/ 18288 h 18288"/>
              <a:gd name="connsiteX12" fmla="*/ 0 w 282321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3210" h="18288" fill="none" extrusionOk="0">
                <a:moveTo>
                  <a:pt x="0" y="0"/>
                </a:moveTo>
                <a:cubicBezTo>
                  <a:pt x="274710" y="-10145"/>
                  <a:pt x="422983" y="-45052"/>
                  <a:pt x="564642" y="0"/>
                </a:cubicBezTo>
                <a:cubicBezTo>
                  <a:pt x="682642" y="17143"/>
                  <a:pt x="990741" y="-41754"/>
                  <a:pt x="1101052" y="0"/>
                </a:cubicBezTo>
                <a:cubicBezTo>
                  <a:pt x="1195052" y="23752"/>
                  <a:pt x="1509546" y="-18429"/>
                  <a:pt x="1637462" y="0"/>
                </a:cubicBezTo>
                <a:cubicBezTo>
                  <a:pt x="1780095" y="44209"/>
                  <a:pt x="2035070" y="3007"/>
                  <a:pt x="2258568" y="0"/>
                </a:cubicBezTo>
                <a:cubicBezTo>
                  <a:pt x="2500768" y="23239"/>
                  <a:pt x="2678285" y="-18672"/>
                  <a:pt x="2823210" y="0"/>
                </a:cubicBezTo>
                <a:cubicBezTo>
                  <a:pt x="2822768" y="7184"/>
                  <a:pt x="2822637" y="9771"/>
                  <a:pt x="2823210" y="18288"/>
                </a:cubicBezTo>
                <a:cubicBezTo>
                  <a:pt x="2564301" y="-11289"/>
                  <a:pt x="2419570" y="39165"/>
                  <a:pt x="2258568" y="18288"/>
                </a:cubicBezTo>
                <a:cubicBezTo>
                  <a:pt x="2094798" y="26178"/>
                  <a:pt x="1895246" y="30675"/>
                  <a:pt x="1778622" y="18288"/>
                </a:cubicBezTo>
                <a:cubicBezTo>
                  <a:pt x="1680271" y="18035"/>
                  <a:pt x="1456278" y="41272"/>
                  <a:pt x="1242212" y="18288"/>
                </a:cubicBezTo>
                <a:cubicBezTo>
                  <a:pt x="997808" y="-22851"/>
                  <a:pt x="853563" y="57792"/>
                  <a:pt x="705803" y="18288"/>
                </a:cubicBezTo>
                <a:cubicBezTo>
                  <a:pt x="526847" y="28406"/>
                  <a:pt x="392046" y="47129"/>
                  <a:pt x="0" y="18288"/>
                </a:cubicBezTo>
                <a:cubicBezTo>
                  <a:pt x="-449" y="11682"/>
                  <a:pt x="228" y="3653"/>
                  <a:pt x="0" y="0"/>
                </a:cubicBezTo>
                <a:close/>
              </a:path>
              <a:path w="2823210" h="18288" stroke="0" extrusionOk="0">
                <a:moveTo>
                  <a:pt x="0" y="0"/>
                </a:moveTo>
                <a:cubicBezTo>
                  <a:pt x="187535" y="-125"/>
                  <a:pt x="397461" y="-20026"/>
                  <a:pt x="508178" y="0"/>
                </a:cubicBezTo>
                <a:cubicBezTo>
                  <a:pt x="625222" y="24634"/>
                  <a:pt x="925466" y="2277"/>
                  <a:pt x="1129284" y="0"/>
                </a:cubicBezTo>
                <a:cubicBezTo>
                  <a:pt x="1294547" y="-6687"/>
                  <a:pt x="1380985" y="-11996"/>
                  <a:pt x="1609230" y="0"/>
                </a:cubicBezTo>
                <a:cubicBezTo>
                  <a:pt x="1858390" y="27543"/>
                  <a:pt x="1979015" y="-13564"/>
                  <a:pt x="2089175" y="0"/>
                </a:cubicBezTo>
                <a:cubicBezTo>
                  <a:pt x="2199759" y="4216"/>
                  <a:pt x="2585588" y="-46991"/>
                  <a:pt x="2823210" y="0"/>
                </a:cubicBezTo>
                <a:cubicBezTo>
                  <a:pt x="2823183" y="3601"/>
                  <a:pt x="2823851" y="10012"/>
                  <a:pt x="2823210" y="18288"/>
                </a:cubicBezTo>
                <a:cubicBezTo>
                  <a:pt x="2690252" y="55752"/>
                  <a:pt x="2524055" y="7720"/>
                  <a:pt x="2286800" y="18288"/>
                </a:cubicBezTo>
                <a:cubicBezTo>
                  <a:pt x="2055131" y="18907"/>
                  <a:pt x="1999823" y="197"/>
                  <a:pt x="1750390" y="18288"/>
                </a:cubicBezTo>
                <a:cubicBezTo>
                  <a:pt x="1493528" y="33069"/>
                  <a:pt x="1479819" y="-1864"/>
                  <a:pt x="1213980" y="18288"/>
                </a:cubicBezTo>
                <a:cubicBezTo>
                  <a:pt x="966539" y="9125"/>
                  <a:pt x="748358" y="35094"/>
                  <a:pt x="592874" y="18288"/>
                </a:cubicBezTo>
                <a:cubicBezTo>
                  <a:pt x="426637" y="-12410"/>
                  <a:pt x="129225" y="27426"/>
                  <a:pt x="0" y="18288"/>
                </a:cubicBezTo>
                <a:cubicBezTo>
                  <a:pt x="-58" y="15072"/>
                  <a:pt x="-1055" y="3930"/>
                  <a:pt x="0" y="0"/>
                </a:cubicBezTo>
                <a:close/>
              </a:path>
              <a:path w="2823210" h="18288" fill="none" stroke="0" extrusionOk="0">
                <a:moveTo>
                  <a:pt x="0" y="0"/>
                </a:moveTo>
                <a:cubicBezTo>
                  <a:pt x="275106" y="-43619"/>
                  <a:pt x="432924" y="-1372"/>
                  <a:pt x="564642" y="0"/>
                </a:cubicBezTo>
                <a:cubicBezTo>
                  <a:pt x="703556" y="8620"/>
                  <a:pt x="974627" y="-15077"/>
                  <a:pt x="1101052" y="0"/>
                </a:cubicBezTo>
                <a:cubicBezTo>
                  <a:pt x="1213990" y="6725"/>
                  <a:pt x="1499882" y="-11598"/>
                  <a:pt x="1637462" y="0"/>
                </a:cubicBezTo>
                <a:cubicBezTo>
                  <a:pt x="1774479" y="52189"/>
                  <a:pt x="2008457" y="12894"/>
                  <a:pt x="2258568" y="0"/>
                </a:cubicBezTo>
                <a:cubicBezTo>
                  <a:pt x="2490161" y="-10117"/>
                  <a:pt x="2666191" y="764"/>
                  <a:pt x="2823210" y="0"/>
                </a:cubicBezTo>
                <a:cubicBezTo>
                  <a:pt x="2823184" y="7514"/>
                  <a:pt x="2822679" y="9795"/>
                  <a:pt x="2823210" y="18288"/>
                </a:cubicBezTo>
                <a:cubicBezTo>
                  <a:pt x="2590472" y="15319"/>
                  <a:pt x="2398790" y="46662"/>
                  <a:pt x="2258568" y="18288"/>
                </a:cubicBezTo>
                <a:cubicBezTo>
                  <a:pt x="2106872" y="13061"/>
                  <a:pt x="1897225" y="28930"/>
                  <a:pt x="1778622" y="18288"/>
                </a:cubicBezTo>
                <a:cubicBezTo>
                  <a:pt x="1693228" y="-7877"/>
                  <a:pt x="1457561" y="42149"/>
                  <a:pt x="1242212" y="18288"/>
                </a:cubicBezTo>
                <a:cubicBezTo>
                  <a:pt x="995630" y="5644"/>
                  <a:pt x="836984" y="56988"/>
                  <a:pt x="705803" y="18288"/>
                </a:cubicBezTo>
                <a:cubicBezTo>
                  <a:pt x="565128" y="-42637"/>
                  <a:pt x="297169" y="57438"/>
                  <a:pt x="0" y="18288"/>
                </a:cubicBezTo>
                <a:cubicBezTo>
                  <a:pt x="-35" y="11391"/>
                  <a:pt x="-28" y="369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823210"/>
                      <a:gd name="connsiteY0" fmla="*/ 0 h 18288"/>
                      <a:gd name="connsiteX1" fmla="*/ 564642 w 2823210"/>
                      <a:gd name="connsiteY1" fmla="*/ 0 h 18288"/>
                      <a:gd name="connsiteX2" fmla="*/ 1101052 w 2823210"/>
                      <a:gd name="connsiteY2" fmla="*/ 0 h 18288"/>
                      <a:gd name="connsiteX3" fmla="*/ 1637462 w 2823210"/>
                      <a:gd name="connsiteY3" fmla="*/ 0 h 18288"/>
                      <a:gd name="connsiteX4" fmla="*/ 2258568 w 2823210"/>
                      <a:gd name="connsiteY4" fmla="*/ 0 h 18288"/>
                      <a:gd name="connsiteX5" fmla="*/ 2823210 w 2823210"/>
                      <a:gd name="connsiteY5" fmla="*/ 0 h 18288"/>
                      <a:gd name="connsiteX6" fmla="*/ 2823210 w 2823210"/>
                      <a:gd name="connsiteY6" fmla="*/ 18288 h 18288"/>
                      <a:gd name="connsiteX7" fmla="*/ 2258568 w 2823210"/>
                      <a:gd name="connsiteY7" fmla="*/ 18288 h 18288"/>
                      <a:gd name="connsiteX8" fmla="*/ 1778622 w 2823210"/>
                      <a:gd name="connsiteY8" fmla="*/ 18288 h 18288"/>
                      <a:gd name="connsiteX9" fmla="*/ 1242212 w 2823210"/>
                      <a:gd name="connsiteY9" fmla="*/ 18288 h 18288"/>
                      <a:gd name="connsiteX10" fmla="*/ 705803 w 2823210"/>
                      <a:gd name="connsiteY10" fmla="*/ 18288 h 18288"/>
                      <a:gd name="connsiteX11" fmla="*/ 0 w 2823210"/>
                      <a:gd name="connsiteY11" fmla="*/ 18288 h 18288"/>
                      <a:gd name="connsiteX12" fmla="*/ 0 w 282321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3210" h="18288" fill="none" extrusionOk="0">
                        <a:moveTo>
                          <a:pt x="0" y="0"/>
                        </a:moveTo>
                        <a:cubicBezTo>
                          <a:pt x="262836" y="-25403"/>
                          <a:pt x="438731" y="-27752"/>
                          <a:pt x="564642" y="0"/>
                        </a:cubicBezTo>
                        <a:cubicBezTo>
                          <a:pt x="690553" y="27752"/>
                          <a:pt x="986722" y="-14214"/>
                          <a:pt x="1101052" y="0"/>
                        </a:cubicBezTo>
                        <a:cubicBezTo>
                          <a:pt x="1215382" y="14214"/>
                          <a:pt x="1502491" y="-16582"/>
                          <a:pt x="1637462" y="0"/>
                        </a:cubicBezTo>
                        <a:cubicBezTo>
                          <a:pt x="1772433" y="16582"/>
                          <a:pt x="2020237" y="11909"/>
                          <a:pt x="2258568" y="0"/>
                        </a:cubicBezTo>
                        <a:cubicBezTo>
                          <a:pt x="2496899" y="-11909"/>
                          <a:pt x="2673661" y="-13399"/>
                          <a:pt x="2823210" y="0"/>
                        </a:cubicBezTo>
                        <a:cubicBezTo>
                          <a:pt x="2822776" y="7551"/>
                          <a:pt x="2822743" y="9822"/>
                          <a:pt x="2823210" y="18288"/>
                        </a:cubicBezTo>
                        <a:cubicBezTo>
                          <a:pt x="2599902" y="5957"/>
                          <a:pt x="2424627" y="31663"/>
                          <a:pt x="2258568" y="18288"/>
                        </a:cubicBezTo>
                        <a:cubicBezTo>
                          <a:pt x="2092509" y="4913"/>
                          <a:pt x="1888532" y="29383"/>
                          <a:pt x="1778622" y="18288"/>
                        </a:cubicBezTo>
                        <a:cubicBezTo>
                          <a:pt x="1668712" y="7193"/>
                          <a:pt x="1496030" y="42193"/>
                          <a:pt x="1242212" y="18288"/>
                        </a:cubicBezTo>
                        <a:cubicBezTo>
                          <a:pt x="988394" y="-5617"/>
                          <a:pt x="852067" y="27314"/>
                          <a:pt x="705803" y="18288"/>
                        </a:cubicBezTo>
                        <a:cubicBezTo>
                          <a:pt x="559539" y="9262"/>
                          <a:pt x="335854" y="42379"/>
                          <a:pt x="0" y="18288"/>
                        </a:cubicBezTo>
                        <a:cubicBezTo>
                          <a:pt x="60" y="11696"/>
                          <a:pt x="66" y="3758"/>
                          <a:pt x="0" y="0"/>
                        </a:cubicBezTo>
                        <a:close/>
                      </a:path>
                      <a:path w="2823210" h="18288" stroke="0" extrusionOk="0">
                        <a:moveTo>
                          <a:pt x="0" y="0"/>
                        </a:moveTo>
                        <a:cubicBezTo>
                          <a:pt x="190448" y="15002"/>
                          <a:pt x="391184" y="-17134"/>
                          <a:pt x="508178" y="0"/>
                        </a:cubicBezTo>
                        <a:cubicBezTo>
                          <a:pt x="625172" y="17134"/>
                          <a:pt x="964152" y="1954"/>
                          <a:pt x="1129284" y="0"/>
                        </a:cubicBezTo>
                        <a:cubicBezTo>
                          <a:pt x="1294416" y="-1954"/>
                          <a:pt x="1379034" y="-11009"/>
                          <a:pt x="1609230" y="0"/>
                        </a:cubicBezTo>
                        <a:cubicBezTo>
                          <a:pt x="1839426" y="11009"/>
                          <a:pt x="1972738" y="11016"/>
                          <a:pt x="2089175" y="0"/>
                        </a:cubicBezTo>
                        <a:cubicBezTo>
                          <a:pt x="2205613" y="-11016"/>
                          <a:pt x="2575844" y="-22298"/>
                          <a:pt x="2823210" y="0"/>
                        </a:cubicBezTo>
                        <a:cubicBezTo>
                          <a:pt x="2823128" y="4406"/>
                          <a:pt x="2823121" y="9982"/>
                          <a:pt x="2823210" y="18288"/>
                        </a:cubicBezTo>
                        <a:cubicBezTo>
                          <a:pt x="2688711" y="23580"/>
                          <a:pt x="2513828" y="10073"/>
                          <a:pt x="2286800" y="18288"/>
                        </a:cubicBezTo>
                        <a:cubicBezTo>
                          <a:pt x="2059772" y="26504"/>
                          <a:pt x="2006180" y="-4545"/>
                          <a:pt x="1750390" y="18288"/>
                        </a:cubicBezTo>
                        <a:cubicBezTo>
                          <a:pt x="1494600" y="41121"/>
                          <a:pt x="1469398" y="-5182"/>
                          <a:pt x="1213980" y="18288"/>
                        </a:cubicBezTo>
                        <a:cubicBezTo>
                          <a:pt x="958562" y="41758"/>
                          <a:pt x="754009" y="34657"/>
                          <a:pt x="592874" y="18288"/>
                        </a:cubicBezTo>
                        <a:cubicBezTo>
                          <a:pt x="431739" y="1919"/>
                          <a:pt x="141794" y="26926"/>
                          <a:pt x="0" y="18288"/>
                        </a:cubicBezTo>
                        <a:cubicBezTo>
                          <a:pt x="189" y="14288"/>
                          <a:pt x="-703" y="374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a:extLst>
              <a:ext uri="{FF2B5EF4-FFF2-40B4-BE49-F238E27FC236}">
                <a16:creationId xmlns:a16="http://schemas.microsoft.com/office/drawing/2014/main" id="{E06C23C6-7FD3-4122-80D8-69FDADDE19AA}"/>
              </a:ext>
            </a:extLst>
          </p:cNvPr>
          <p:cNvSpPr>
            <a:spLocks noGrp="1" noChangeArrowheads="1"/>
          </p:cNvSpPr>
          <p:nvPr>
            <p:ph idx="1"/>
          </p:nvPr>
        </p:nvSpPr>
        <p:spPr bwMode="auto">
          <a:xfrm>
            <a:off x="520064" y="2872899"/>
            <a:ext cx="3758021" cy="332066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lvl1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1pPr>
            <a:lvl2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2pPr>
            <a:lvl3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3pPr>
            <a:lvl4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4pPr>
            <a:lvl5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5pPr>
            <a:lvl6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6pPr>
            <a:lvl7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7pPr>
            <a:lvl8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8pPr>
            <a:lvl9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9pPr>
          </a:lstStyle>
          <a:p>
            <a:pPr marL="0" marR="0" lvl="0" indent="0" defTabSz="914400" rtl="0" eaLnBrk="0" fontAlgn="base" latinLnBrk="0" hangingPunct="0">
              <a:spcBef>
                <a:spcPct val="0"/>
              </a:spcBef>
              <a:spcAft>
                <a:spcPts val="600"/>
              </a:spcAft>
              <a:buClrTx/>
              <a:buSzTx/>
              <a:buFontTx/>
              <a:buNone/>
              <a:tabLst>
                <a:tab pos="533400" algn="r"/>
                <a:tab pos="2700338" algn="ctr"/>
                <a:tab pos="5400675" algn="r"/>
              </a:tabLst>
            </a:pPr>
            <a:r>
              <a:rPr kumimoji="0" lang="en-US" altLang="ja-JP" sz="1300" b="0" i="0" u="none" strike="noStrike" cap="none" normalizeH="0" baseline="0" dirty="0">
                <a:ln>
                  <a:noFill/>
                </a:ln>
                <a:effectLst/>
                <a:latin typeface="メイリオ" panose="020B0604030504040204" pitchFamily="50" charset="-128"/>
                <a:cs typeface="Times New Roman" panose="02020603050405020304" pitchFamily="18" charset="0"/>
              </a:rPr>
              <a:t>	</a:t>
            </a:r>
            <a:r>
              <a:rPr kumimoji="0" lang="ja-JP" altLang="en-US" sz="1300" b="0" i="0" u="none" strike="noStrike" cap="none" normalizeH="0" baseline="0" dirty="0">
                <a:ln>
                  <a:noFill/>
                </a:ln>
                <a:effectLst/>
                <a:latin typeface="メイリオ" panose="020B0604030504040204" pitchFamily="50" charset="-128"/>
                <a:cs typeface="Times New Roman" panose="02020603050405020304" pitchFamily="18" charset="0"/>
              </a:rPr>
              <a:t>　　公認心理師</a:t>
            </a:r>
            <a:endParaRPr kumimoji="0" lang="en-US" altLang="ja-JP" sz="1300" b="0" i="0" u="none" strike="noStrike" cap="none" normalizeH="0" baseline="0" dirty="0">
              <a:ln>
                <a:noFill/>
              </a:ln>
              <a:effectLst/>
              <a:latin typeface="メイリオ" panose="020B0604030504040204" pitchFamily="50" charset="-128"/>
              <a:cs typeface="Times New Roman" panose="02020603050405020304" pitchFamily="18" charset="0"/>
            </a:endParaRPr>
          </a:p>
          <a:p>
            <a:pPr marL="0" marR="0" lvl="0" indent="0" defTabSz="914400" rtl="0" eaLnBrk="0" fontAlgn="base" latinLnBrk="0" hangingPunct="0">
              <a:spcBef>
                <a:spcPct val="0"/>
              </a:spcBef>
              <a:spcAft>
                <a:spcPts val="600"/>
              </a:spcAft>
              <a:buClrTx/>
              <a:buSzTx/>
              <a:buFontTx/>
              <a:buNone/>
              <a:tabLst>
                <a:tab pos="533400" algn="r"/>
                <a:tab pos="2700338" algn="ctr"/>
                <a:tab pos="5400675" algn="r"/>
              </a:tabLst>
            </a:pPr>
            <a:r>
              <a:rPr kumimoji="0" lang="ja-JP" altLang="en-US" sz="1300" b="0" i="0" u="none" strike="noStrike" cap="none" normalizeH="0" baseline="0" dirty="0">
                <a:ln>
                  <a:noFill/>
                </a:ln>
                <a:effectLst/>
                <a:latin typeface="メイリオ" panose="020B0604030504040204" pitchFamily="50" charset="-128"/>
                <a:cs typeface="Times New Roman" panose="02020603050405020304" pitchFamily="18" charset="0"/>
              </a:rPr>
              <a:t>　　</a:t>
            </a:r>
            <a:r>
              <a:rPr kumimoji="0" lang="zh-TW" altLang="ja-JP" sz="1300" b="0" i="0" u="none" strike="noStrike" cap="none" normalizeH="0" baseline="0" dirty="0">
                <a:ln>
                  <a:noFill/>
                </a:ln>
                <a:effectLst/>
                <a:latin typeface="メイリオ" panose="020B0604030504040204" pitchFamily="50" charset="-128"/>
                <a:cs typeface="Times New Roman" panose="02020603050405020304" pitchFamily="18" charset="0"/>
              </a:rPr>
              <a:t>臨床心理士</a:t>
            </a:r>
            <a:endParaRPr kumimoji="0" lang="ja-JP" altLang="ja-JP" sz="1300" b="0" i="0" u="none" strike="noStrike" cap="none" normalizeH="0" baseline="0" dirty="0">
              <a:ln>
                <a:noFill/>
              </a:ln>
              <a:effectLst/>
              <a:latin typeface="メイリオ" panose="020B0604030504040204" pitchFamily="50" charset="-128"/>
            </a:endParaRPr>
          </a:p>
          <a:p>
            <a:pPr marL="0" marR="0" lvl="0" indent="0" defTabSz="914400" rtl="0" eaLnBrk="0" fontAlgn="base" latinLnBrk="0" hangingPunct="0">
              <a:spcBef>
                <a:spcPct val="0"/>
              </a:spcBef>
              <a:spcAft>
                <a:spcPts val="600"/>
              </a:spcAft>
              <a:buClrTx/>
              <a:buSzTx/>
              <a:buFontTx/>
              <a:buNone/>
              <a:tabLst>
                <a:tab pos="533400" algn="r"/>
                <a:tab pos="2700338" algn="ctr"/>
                <a:tab pos="5400675" algn="r"/>
              </a:tabLst>
            </a:pPr>
            <a:r>
              <a:rPr kumimoji="0" lang="ja-JP" altLang="en-US" sz="1300" b="0" i="0" u="none" strike="noStrike" cap="none" normalizeH="0" baseline="0" dirty="0">
                <a:ln>
                  <a:noFill/>
                </a:ln>
                <a:effectLst/>
                <a:latin typeface="メイリオ" panose="020B0604030504040204" pitchFamily="50" charset="-128"/>
                <a:cs typeface="Times New Roman" panose="02020603050405020304" pitchFamily="18" charset="0"/>
              </a:rPr>
              <a:t>　　</a:t>
            </a:r>
            <a:r>
              <a:rPr kumimoji="0" lang="ja-JP" altLang="ja-JP" sz="1300" b="0" i="0" u="none" strike="noStrike" cap="none" normalizeH="0" baseline="0" dirty="0">
                <a:ln>
                  <a:noFill/>
                </a:ln>
                <a:effectLst/>
                <a:latin typeface="メイリオ" panose="020B0604030504040204" pitchFamily="50" charset="-128"/>
                <a:cs typeface="Times New Roman" panose="02020603050405020304" pitchFamily="18" charset="0"/>
              </a:rPr>
              <a:t>シニア産業カウンセラー</a:t>
            </a:r>
            <a:endParaRPr kumimoji="0" lang="en-US" altLang="ja-JP" sz="1300" b="0" i="0" u="none" strike="noStrike" cap="none" normalizeH="0" baseline="0" dirty="0">
              <a:ln>
                <a:noFill/>
              </a:ln>
              <a:effectLst/>
              <a:latin typeface="メイリオ" panose="020B0604030504040204" pitchFamily="50" charset="-128"/>
              <a:cs typeface="Times New Roman" panose="02020603050405020304" pitchFamily="18" charset="0"/>
            </a:endParaRPr>
          </a:p>
          <a:p>
            <a:pPr marL="0" indent="0">
              <a:spcAft>
                <a:spcPts val="600"/>
              </a:spcAft>
              <a:buNone/>
            </a:pPr>
            <a:r>
              <a:rPr kumimoji="0" lang="ja-JP" altLang="en-US" sz="1300" dirty="0">
                <a:latin typeface="メイリオ" panose="020B0604030504040204" pitchFamily="50" charset="-128"/>
                <a:cs typeface="Times New Roman" panose="02020603050405020304" pitchFamily="18" charset="0"/>
              </a:rPr>
              <a:t>　　</a:t>
            </a:r>
            <a:r>
              <a:rPr kumimoji="0" lang="ja-JP" altLang="ja-JP" sz="1300" dirty="0">
                <a:latin typeface="メイリオ" panose="020B0604030504040204" pitchFamily="50" charset="-128"/>
                <a:cs typeface="Times New Roman" panose="02020603050405020304" pitchFamily="18" charset="0"/>
              </a:rPr>
              <a:t>小児発達学博士(メンタルヘルス支援領域)</a:t>
            </a:r>
            <a:endParaRPr kumimoji="0" lang="ja-JP" altLang="ja-JP" sz="1300" dirty="0">
              <a:latin typeface="メイリオ" panose="020B0604030504040204" pitchFamily="50" charset="-128"/>
            </a:endParaRPr>
          </a:p>
          <a:p>
            <a:pPr marL="0" lvl="0" indent="0" defTabSz="914400">
              <a:spcAft>
                <a:spcPts val="600"/>
              </a:spcAft>
              <a:buNone/>
            </a:pPr>
            <a:r>
              <a:rPr kumimoji="0" lang="ja-JP" altLang="ja-JP" sz="1300" b="1" i="0" u="none" strike="noStrike" cap="none" normalizeH="0" baseline="0" dirty="0">
                <a:ln>
                  <a:noFill/>
                </a:ln>
                <a:effectLst/>
                <a:latin typeface="メイリオ" panose="020B0604030504040204" pitchFamily="50" charset="-128"/>
                <a:cs typeface="Times New Roman" panose="02020603050405020304" pitchFamily="18" charset="0"/>
              </a:rPr>
              <a:t>〇</a:t>
            </a:r>
            <a:r>
              <a:rPr kumimoji="0" lang="ja-JP" altLang="en-US" sz="1300" b="1" i="0" u="none" strike="noStrike" cap="none" normalizeH="0" baseline="0" dirty="0">
                <a:ln>
                  <a:noFill/>
                </a:ln>
                <a:effectLst/>
                <a:latin typeface="メイリオ" panose="020B0604030504040204" pitchFamily="50" charset="-128"/>
                <a:cs typeface="Times New Roman" panose="02020603050405020304" pitchFamily="18" charset="0"/>
              </a:rPr>
              <a:t>スクールカウンセラー歴　　</a:t>
            </a:r>
            <a:r>
              <a:rPr kumimoji="0" lang="en-US" altLang="ja-JP" sz="1300" b="1" dirty="0">
                <a:latin typeface="メイリオ" panose="020B0604030504040204" pitchFamily="50" charset="-128"/>
                <a:cs typeface="Times New Roman" panose="02020603050405020304" pitchFamily="18" charset="0"/>
              </a:rPr>
              <a:t>SC</a:t>
            </a:r>
            <a:r>
              <a:rPr kumimoji="0" lang="ja-JP" altLang="en-US" sz="1300" b="1" dirty="0">
                <a:latin typeface="メイリオ" panose="020B0604030504040204" pitchFamily="50" charset="-128"/>
                <a:cs typeface="Times New Roman" panose="02020603050405020304" pitchFamily="18" charset="0"/>
              </a:rPr>
              <a:t>歴</a:t>
            </a:r>
            <a:r>
              <a:rPr kumimoji="0" lang="en-US" altLang="ja-JP" sz="1300" b="1" dirty="0">
                <a:latin typeface="メイリオ" panose="020B0604030504040204" pitchFamily="50" charset="-128"/>
                <a:cs typeface="Times New Roman" panose="02020603050405020304" pitchFamily="18" charset="0"/>
              </a:rPr>
              <a:t>27</a:t>
            </a:r>
            <a:r>
              <a:rPr kumimoji="0" lang="ja-JP" altLang="en-US" sz="1300" b="1" dirty="0">
                <a:latin typeface="メイリオ" panose="020B0604030504040204" pitchFamily="50" charset="-128"/>
                <a:cs typeface="Times New Roman" panose="02020603050405020304" pitchFamily="18" charset="0"/>
              </a:rPr>
              <a:t>年</a:t>
            </a:r>
            <a:endParaRPr kumimoji="0" lang="en-US" altLang="ja-JP" sz="1300" b="1" dirty="0">
              <a:latin typeface="メイリオ" panose="020B0604030504040204" pitchFamily="50" charset="-128"/>
              <a:cs typeface="Times New Roman" panose="02020603050405020304" pitchFamily="18" charset="0"/>
            </a:endParaRPr>
          </a:p>
          <a:p>
            <a:pPr marL="0" lvl="0" indent="0" defTabSz="914400">
              <a:spcAft>
                <a:spcPts val="600"/>
              </a:spcAft>
              <a:buNone/>
            </a:pPr>
            <a:r>
              <a:rPr kumimoji="0" lang="ja-JP" altLang="en-US" sz="1300" b="1" i="0" u="none" strike="noStrike" cap="none" normalizeH="0" baseline="0" dirty="0">
                <a:ln>
                  <a:noFill/>
                </a:ln>
                <a:effectLst/>
                <a:latin typeface="メイリオ" panose="020B0604030504040204" pitchFamily="50" charset="-128"/>
                <a:cs typeface="Times New Roman" panose="02020603050405020304" pitchFamily="18" charset="0"/>
              </a:rPr>
              <a:t>　（小学校、中学校、高等学校）</a:t>
            </a:r>
            <a:endParaRPr kumimoji="0" lang="ja-JP" altLang="ja-JP" sz="1300" b="1" i="0" u="none" strike="noStrike" cap="none" normalizeH="0" baseline="0" dirty="0">
              <a:ln>
                <a:noFill/>
              </a:ln>
              <a:effectLst/>
              <a:latin typeface="メイリオ" panose="020B0604030504040204" pitchFamily="50" charset="-128"/>
            </a:endParaRPr>
          </a:p>
          <a:p>
            <a:pPr marL="0" lvl="0" indent="0" defTabSz="914400">
              <a:spcAft>
                <a:spcPts val="600"/>
              </a:spcAft>
              <a:buNone/>
            </a:pPr>
            <a:r>
              <a:rPr kumimoji="0" lang="ja-JP" altLang="en-US" sz="1300" dirty="0">
                <a:latin typeface="メイリオ" panose="020B0604030504040204" pitchFamily="50" charset="-128"/>
                <a:cs typeface="Times New Roman" panose="02020603050405020304" pitchFamily="18" charset="0"/>
              </a:rPr>
              <a:t>’</a:t>
            </a:r>
            <a:r>
              <a:rPr kumimoji="0" lang="en-US" altLang="ja-JP" sz="1300" dirty="0">
                <a:latin typeface="メイリオ" panose="020B0604030504040204" pitchFamily="50" charset="-128"/>
                <a:cs typeface="Times New Roman" panose="02020603050405020304" pitchFamily="18" charset="0"/>
              </a:rPr>
              <a:t>97</a:t>
            </a:r>
            <a:r>
              <a:rPr kumimoji="0" lang="ja-JP" altLang="en-US" sz="1300" dirty="0">
                <a:latin typeface="メイリオ" panose="020B0604030504040204" pitchFamily="50" charset="-128"/>
                <a:cs typeface="Times New Roman" panose="02020603050405020304" pitchFamily="18" charset="0"/>
              </a:rPr>
              <a:t>～</a:t>
            </a:r>
            <a:r>
              <a:rPr kumimoji="0" lang="en-US" altLang="ja-JP" sz="1300" dirty="0">
                <a:latin typeface="メイリオ" panose="020B0604030504040204" pitchFamily="50" charset="-128"/>
                <a:cs typeface="Times New Roman" panose="02020603050405020304" pitchFamily="18" charset="0"/>
              </a:rPr>
              <a:t>03</a:t>
            </a:r>
            <a:r>
              <a:rPr kumimoji="0" lang="ja-JP" altLang="en-US" sz="1300" dirty="0">
                <a:latin typeface="メイリオ" panose="020B0604030504040204" pitchFamily="50" charset="-128"/>
                <a:cs typeface="Times New Roman" panose="02020603050405020304" pitchFamily="18" charset="0"/>
              </a:rPr>
              <a:t>　  大田区初代スクールカウンセラー　　　　</a:t>
            </a:r>
          </a:p>
          <a:p>
            <a:pPr marL="0" lvl="0" indent="0" defTabSz="914400">
              <a:spcAft>
                <a:spcPts val="600"/>
              </a:spcAft>
              <a:buNone/>
            </a:pPr>
            <a:r>
              <a:rPr kumimoji="0" lang="ja-JP" altLang="en-US" sz="1300" dirty="0">
                <a:latin typeface="メイリオ" panose="020B0604030504040204" pitchFamily="50" charset="-128"/>
                <a:cs typeface="Times New Roman" panose="02020603050405020304" pitchFamily="18" charset="0"/>
              </a:rPr>
              <a:t>’</a:t>
            </a:r>
            <a:r>
              <a:rPr kumimoji="0" lang="en-US" altLang="ja-JP" sz="1300" dirty="0">
                <a:latin typeface="メイリオ" panose="020B0604030504040204" pitchFamily="50" charset="-128"/>
                <a:cs typeface="Times New Roman" panose="02020603050405020304" pitchFamily="18" charset="0"/>
              </a:rPr>
              <a:t>03</a:t>
            </a:r>
            <a:r>
              <a:rPr kumimoji="0" lang="ja-JP" altLang="en-US" sz="1300" dirty="0">
                <a:latin typeface="メイリオ" panose="020B0604030504040204" pitchFamily="50" charset="-128"/>
                <a:cs typeface="Times New Roman" panose="02020603050405020304" pitchFamily="18" charset="0"/>
              </a:rPr>
              <a:t>～現在　東京都スクールカウンセラー　</a:t>
            </a:r>
            <a:endParaRPr kumimoji="0" lang="en-US" altLang="ja-JP" sz="1300" dirty="0">
              <a:latin typeface="メイリオ" panose="020B0604030504040204" pitchFamily="50" charset="-128"/>
              <a:cs typeface="Times New Roman" panose="02020603050405020304" pitchFamily="18" charset="0"/>
            </a:endParaRPr>
          </a:p>
          <a:p>
            <a:pPr marL="0" lvl="0" indent="0" defTabSz="914400">
              <a:spcAft>
                <a:spcPts val="600"/>
              </a:spcAft>
              <a:buNone/>
            </a:pPr>
            <a:r>
              <a:rPr kumimoji="0" lang="ja-JP" altLang="en-US" sz="1300" dirty="0">
                <a:latin typeface="メイリオ" panose="020B0604030504040204" pitchFamily="50" charset="-128"/>
                <a:cs typeface="Times New Roman" panose="02020603050405020304" pitchFamily="18" charset="0"/>
              </a:rPr>
              <a:t>’</a:t>
            </a:r>
            <a:r>
              <a:rPr kumimoji="0" lang="en-US" altLang="ja-JP" sz="1300" dirty="0">
                <a:latin typeface="メイリオ" panose="020B0604030504040204" pitchFamily="50" charset="-128"/>
                <a:cs typeface="Times New Roman" panose="02020603050405020304" pitchFamily="18" charset="0"/>
              </a:rPr>
              <a:t>04</a:t>
            </a:r>
            <a:r>
              <a:rPr kumimoji="0" lang="ja-JP" altLang="en-US" sz="1300" dirty="0">
                <a:latin typeface="メイリオ" panose="020B0604030504040204" pitchFamily="50" charset="-128"/>
                <a:cs typeface="Times New Roman" panose="02020603050405020304" pitchFamily="18" charset="0"/>
              </a:rPr>
              <a:t>～</a:t>
            </a:r>
            <a:r>
              <a:rPr kumimoji="0" lang="en-US" altLang="ja-JP" sz="1300" dirty="0">
                <a:latin typeface="メイリオ" panose="020B0604030504040204" pitchFamily="50" charset="-128"/>
                <a:cs typeface="Times New Roman" panose="02020603050405020304" pitchFamily="18" charset="0"/>
              </a:rPr>
              <a:t>05</a:t>
            </a:r>
            <a:r>
              <a:rPr kumimoji="0" lang="ja-JP" altLang="en-US" sz="1300" dirty="0">
                <a:latin typeface="メイリオ" panose="020B0604030504040204" pitchFamily="50" charset="-128"/>
                <a:cs typeface="Times New Roman" panose="02020603050405020304" pitchFamily="18" charset="0"/>
              </a:rPr>
              <a:t>　　神奈川県スクールカウンセラー</a:t>
            </a:r>
          </a:p>
          <a:p>
            <a:pPr marL="0" lvl="0" indent="0" defTabSz="914400">
              <a:spcAft>
                <a:spcPts val="600"/>
              </a:spcAft>
              <a:buNone/>
            </a:pPr>
            <a:r>
              <a:rPr kumimoji="0" lang="ja-JP" altLang="en-US" sz="1300" dirty="0">
                <a:latin typeface="メイリオ" panose="020B0604030504040204" pitchFamily="50" charset="-128"/>
                <a:cs typeface="Times New Roman" panose="02020603050405020304" pitchFamily="18" charset="0"/>
              </a:rPr>
              <a:t>’</a:t>
            </a:r>
            <a:r>
              <a:rPr kumimoji="0" lang="en-US" altLang="ja-JP" sz="1300" dirty="0">
                <a:latin typeface="メイリオ" panose="020B0604030504040204" pitchFamily="50" charset="-128"/>
                <a:cs typeface="Times New Roman" panose="02020603050405020304" pitchFamily="18" charset="0"/>
              </a:rPr>
              <a:t>04</a:t>
            </a:r>
            <a:r>
              <a:rPr kumimoji="0" lang="ja-JP" altLang="en-US" sz="1300" dirty="0">
                <a:latin typeface="メイリオ" panose="020B0604030504040204" pitchFamily="50" charset="-128"/>
                <a:cs typeface="Times New Roman" panose="02020603050405020304" pitchFamily="18" charset="0"/>
              </a:rPr>
              <a:t>～</a:t>
            </a:r>
            <a:r>
              <a:rPr kumimoji="0" lang="en-US" altLang="ja-JP" sz="1300" dirty="0">
                <a:latin typeface="メイリオ" panose="020B0604030504040204" pitchFamily="50" charset="-128"/>
                <a:cs typeface="Times New Roman" panose="02020603050405020304" pitchFamily="18" charset="0"/>
              </a:rPr>
              <a:t>06</a:t>
            </a:r>
            <a:r>
              <a:rPr kumimoji="0" lang="ja-JP" altLang="en-US" sz="1300" dirty="0">
                <a:latin typeface="メイリオ" panose="020B0604030504040204" pitchFamily="50" charset="-128"/>
                <a:cs typeface="Times New Roman" panose="02020603050405020304" pitchFamily="18" charset="0"/>
              </a:rPr>
              <a:t>　　川崎市スクールカウンセラー</a:t>
            </a:r>
            <a:endParaRPr kumimoji="0" lang="en-US" altLang="ja-JP" sz="1300" dirty="0">
              <a:latin typeface="メイリオ" panose="020B0604030504040204" pitchFamily="50" charset="-128"/>
              <a:cs typeface="Times New Roman" panose="02020603050405020304" pitchFamily="18" charset="0"/>
            </a:endParaRPr>
          </a:p>
          <a:p>
            <a:pPr marL="0" indent="0" defTabSz="914400">
              <a:spcAft>
                <a:spcPts val="600"/>
              </a:spcAft>
              <a:buNone/>
            </a:pPr>
            <a:r>
              <a:rPr kumimoji="0" lang="ja-JP" altLang="ja-JP" sz="1300" b="1" i="0" u="none" strike="noStrike" cap="none" normalizeH="0" baseline="0" dirty="0">
                <a:ln>
                  <a:noFill/>
                </a:ln>
                <a:effectLst/>
                <a:latin typeface="メイリオ" panose="020B0604030504040204" pitchFamily="50" charset="-128"/>
                <a:cs typeface="Times New Roman" panose="02020603050405020304" pitchFamily="18" charset="0"/>
              </a:rPr>
              <a:t>〇</a:t>
            </a:r>
            <a:r>
              <a:rPr kumimoji="0" lang="zh-TW" altLang="en-US" sz="1300" b="1" i="0" u="none" strike="noStrike" cap="none" normalizeH="0" baseline="0" dirty="0">
                <a:ln>
                  <a:noFill/>
                </a:ln>
                <a:effectLst/>
                <a:latin typeface="メイリオ" panose="020B0604030504040204" pitchFamily="50" charset="-128"/>
                <a:cs typeface="Times New Roman" panose="02020603050405020304" pitchFamily="18" charset="0"/>
              </a:rPr>
              <a:t>特別支援教室巡回相談心理士</a:t>
            </a:r>
            <a:endParaRPr kumimoji="0" lang="en-US" altLang="ja-JP" sz="1300" dirty="0">
              <a:latin typeface="メイリオ" panose="020B0604030504040204" pitchFamily="50" charset="-128"/>
              <a:cs typeface="Times New Roman" panose="02020603050405020304" pitchFamily="18" charset="0"/>
            </a:endParaRPr>
          </a:p>
          <a:p>
            <a:pPr marL="0" lvl="0" indent="0" defTabSz="914400">
              <a:spcAft>
                <a:spcPts val="600"/>
              </a:spcAft>
              <a:buNone/>
            </a:pPr>
            <a:endParaRPr kumimoji="0" lang="ja-JP" altLang="en-US" sz="1300" dirty="0">
              <a:latin typeface="メイリオ" panose="020B0604030504040204" pitchFamily="50" charset="-128"/>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25D9AB73-BCBF-4A8C-850E-B747D88E703E}"/>
              </a:ext>
            </a:extLst>
          </p:cNvPr>
          <p:cNvSpPr>
            <a:spLocks noGrp="1"/>
          </p:cNvSpPr>
          <p:nvPr>
            <p:ph type="sldNum" sz="quarter" idx="12"/>
          </p:nvPr>
        </p:nvSpPr>
        <p:spPr>
          <a:xfrm>
            <a:off x="8482012" y="6356350"/>
            <a:ext cx="742950" cy="365125"/>
          </a:xfrm>
        </p:spPr>
        <p:txBody>
          <a:bodyPr>
            <a:normAutofit/>
          </a:bodyPr>
          <a:lstStyle/>
          <a:p>
            <a:pPr>
              <a:lnSpc>
                <a:spcPct val="90000"/>
              </a:lnSpc>
              <a:spcAft>
                <a:spcPts val="600"/>
              </a:spcAft>
            </a:pPr>
            <a:fld id="{F03C4F6A-02F4-4E90-8DAE-1654D6B49D85}" type="slidenum">
              <a:rPr kumimoji="1" lang="ja-JP" altLang="en-US" sz="1800">
                <a:solidFill>
                  <a:srgbClr val="FFFFFF"/>
                </a:solidFill>
              </a:rPr>
              <a:pPr>
                <a:lnSpc>
                  <a:spcPct val="90000"/>
                </a:lnSpc>
                <a:spcAft>
                  <a:spcPts val="600"/>
                </a:spcAft>
              </a:pPr>
              <a:t>2</a:t>
            </a:fld>
            <a:endParaRPr kumimoji="1" lang="ja-JP" altLang="en-US" sz="1800">
              <a:solidFill>
                <a:srgbClr val="FFFFFF"/>
              </a:solidFill>
            </a:endParaRPr>
          </a:p>
        </p:txBody>
      </p:sp>
      <p:pic>
        <p:nvPicPr>
          <p:cNvPr id="2" name="図 1">
            <a:extLst>
              <a:ext uri="{FF2B5EF4-FFF2-40B4-BE49-F238E27FC236}">
                <a16:creationId xmlns:a16="http://schemas.microsoft.com/office/drawing/2014/main" id="{BFC9D00E-75D9-95F7-7537-2D88A62073D2}"/>
              </a:ext>
            </a:extLst>
          </p:cNvPr>
          <p:cNvPicPr>
            <a:picLocks noChangeAspect="1"/>
          </p:cNvPicPr>
          <p:nvPr/>
        </p:nvPicPr>
        <p:blipFill rotWithShape="1">
          <a:blip r:embed="rId3"/>
          <a:srcRect l="13131" t="8718" r="13527" b="30133"/>
          <a:stretch/>
        </p:blipFill>
        <p:spPr>
          <a:xfrm>
            <a:off x="5038163" y="949569"/>
            <a:ext cx="3896751" cy="4193580"/>
          </a:xfrm>
          <a:prstGeom prst="rect">
            <a:avLst/>
          </a:prstGeom>
        </p:spPr>
      </p:pic>
    </p:spTree>
    <p:extLst>
      <p:ext uri="{BB962C8B-B14F-4D97-AF65-F5344CB8AC3E}">
        <p14:creationId xmlns:p14="http://schemas.microsoft.com/office/powerpoint/2010/main" val="2855548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E72CD9-5683-4148-A822-F34E0554DD07}"/>
              </a:ext>
            </a:extLst>
          </p:cNvPr>
          <p:cNvSpPr>
            <a:spLocks noGrp="1"/>
          </p:cNvSpPr>
          <p:nvPr>
            <p:ph type="title"/>
          </p:nvPr>
        </p:nvSpPr>
        <p:spPr>
          <a:xfrm>
            <a:off x="1251065" y="367931"/>
            <a:ext cx="8230560" cy="940336"/>
          </a:xfrm>
        </p:spPr>
        <p:txBody>
          <a:bodyPr>
            <a:normAutofit fontScale="90000"/>
          </a:bodyPr>
          <a:lstStyle/>
          <a:p>
            <a:r>
              <a:rPr lang="ja-JP" altLang="en-US" dirty="0"/>
              <a:t>認知モデルをベースとする心理</a:t>
            </a:r>
            <a:r>
              <a:rPr kumimoji="1" lang="ja-JP" altLang="en-US" dirty="0"/>
              <a:t>予防教育</a:t>
            </a:r>
          </a:p>
        </p:txBody>
      </p:sp>
      <p:sp>
        <p:nvSpPr>
          <p:cNvPr id="3" name="コンテンツ プレースホルダー 2">
            <a:extLst>
              <a:ext uri="{FF2B5EF4-FFF2-40B4-BE49-F238E27FC236}">
                <a16:creationId xmlns:a16="http://schemas.microsoft.com/office/drawing/2014/main" id="{108F5DFF-99A5-4A83-845D-1C90E64C26E8}"/>
              </a:ext>
            </a:extLst>
          </p:cNvPr>
          <p:cNvSpPr>
            <a:spLocks noGrp="1"/>
          </p:cNvSpPr>
          <p:nvPr>
            <p:ph idx="1"/>
          </p:nvPr>
        </p:nvSpPr>
        <p:spPr/>
        <p:txBody>
          <a:bodyPr/>
          <a:lstStyle/>
          <a:p>
            <a:endParaRPr kumimoji="1" lang="ja-JP" altLang="en-US"/>
          </a:p>
        </p:txBody>
      </p:sp>
      <p:sp>
        <p:nvSpPr>
          <p:cNvPr id="4" name="角丸四角形 19">
            <a:extLst>
              <a:ext uri="{FF2B5EF4-FFF2-40B4-BE49-F238E27FC236}">
                <a16:creationId xmlns:a16="http://schemas.microsoft.com/office/drawing/2014/main" id="{31B33C44-0931-4529-8551-5FF45397E521}"/>
              </a:ext>
            </a:extLst>
          </p:cNvPr>
          <p:cNvSpPr/>
          <p:nvPr/>
        </p:nvSpPr>
        <p:spPr>
          <a:xfrm>
            <a:off x="722478" y="1712467"/>
            <a:ext cx="8352928" cy="4464496"/>
          </a:xfrm>
          <a:prstGeom prst="roundRect">
            <a:avLst/>
          </a:prstGeom>
          <a:solidFill>
            <a:schemeClr val="bg1"/>
          </a:solidFill>
          <a:ln w="149225" cmpd="thinThick">
            <a:solidFill>
              <a:schemeClr val="tx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cxnSp>
        <p:nvCxnSpPr>
          <p:cNvPr id="5" name="直線コネクタ 4">
            <a:extLst>
              <a:ext uri="{FF2B5EF4-FFF2-40B4-BE49-F238E27FC236}">
                <a16:creationId xmlns:a16="http://schemas.microsoft.com/office/drawing/2014/main" id="{13A14A40-2C49-4701-9EC2-68BCDE701F0F}"/>
              </a:ext>
            </a:extLst>
          </p:cNvPr>
          <p:cNvCxnSpPr/>
          <p:nvPr/>
        </p:nvCxnSpPr>
        <p:spPr>
          <a:xfrm>
            <a:off x="4754926" y="3223941"/>
            <a:ext cx="0" cy="1655762"/>
          </a:xfrm>
          <a:prstGeom prst="line">
            <a:avLst/>
          </a:prstGeom>
          <a:ln w="50800">
            <a:solidFill>
              <a:schemeClr val="accent4">
                <a:lumMod val="60000"/>
                <a:lumOff val="40000"/>
              </a:schemeClr>
            </a:solidFill>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E9B4C635-596C-4C52-9186-314465500001}"/>
              </a:ext>
            </a:extLst>
          </p:cNvPr>
          <p:cNvCxnSpPr>
            <a:stCxn id="10" idx="6"/>
            <a:endCxn id="9" idx="2"/>
          </p:cNvCxnSpPr>
          <p:nvPr/>
        </p:nvCxnSpPr>
        <p:spPr>
          <a:xfrm>
            <a:off x="3637773" y="4051028"/>
            <a:ext cx="2376487" cy="0"/>
          </a:xfrm>
          <a:prstGeom prst="line">
            <a:avLst/>
          </a:prstGeom>
          <a:ln w="50800">
            <a:solidFill>
              <a:schemeClr val="accent4">
                <a:lumMod val="60000"/>
                <a:lumOff val="40000"/>
              </a:schemeClr>
            </a:solidFill>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右矢印 14">
            <a:extLst>
              <a:ext uri="{FF2B5EF4-FFF2-40B4-BE49-F238E27FC236}">
                <a16:creationId xmlns:a16="http://schemas.microsoft.com/office/drawing/2014/main" id="{A9443B8C-A972-4D07-BDC2-FF97BC222ABC}"/>
              </a:ext>
            </a:extLst>
          </p:cNvPr>
          <p:cNvSpPr/>
          <p:nvPr/>
        </p:nvSpPr>
        <p:spPr>
          <a:xfrm>
            <a:off x="1207310" y="3982766"/>
            <a:ext cx="2305050" cy="215900"/>
          </a:xfrm>
          <a:prstGeom prst="rightArrow">
            <a:avLst/>
          </a:prstGeom>
          <a:gradFill>
            <a:gsLst>
              <a:gs pos="0">
                <a:srgbClr val="000082"/>
              </a:gs>
              <a:gs pos="30000">
                <a:srgbClr val="66008F"/>
              </a:gs>
              <a:gs pos="64999">
                <a:srgbClr val="BA0066"/>
              </a:gs>
              <a:gs pos="89999">
                <a:srgbClr val="FF0000"/>
              </a:gs>
              <a:gs pos="100000">
                <a:srgbClr val="FF8200"/>
              </a:gs>
            </a:gsLst>
            <a:lin ang="5400000" scaled="0"/>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メイリオ" panose="020B0604030504040204" pitchFamily="50" charset="-128"/>
              <a:ea typeface="メイリオ" panose="020B0604030504040204" pitchFamily="50" charset="-128"/>
            </a:endParaRPr>
          </a:p>
        </p:txBody>
      </p:sp>
      <p:sp>
        <p:nvSpPr>
          <p:cNvPr id="8" name="角丸四角形 15">
            <a:extLst>
              <a:ext uri="{FF2B5EF4-FFF2-40B4-BE49-F238E27FC236}">
                <a16:creationId xmlns:a16="http://schemas.microsoft.com/office/drawing/2014/main" id="{48CDE3D8-9AA6-4112-A026-AE9D9AC36CD0}"/>
              </a:ext>
            </a:extLst>
          </p:cNvPr>
          <p:cNvSpPr/>
          <p:nvPr/>
        </p:nvSpPr>
        <p:spPr>
          <a:xfrm>
            <a:off x="722478" y="3223941"/>
            <a:ext cx="2951807" cy="151301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メイリオ" panose="020B0604030504040204" pitchFamily="50" charset="-128"/>
              <a:ea typeface="メイリオ" panose="020B0604030504040204" pitchFamily="50" charset="-128"/>
            </a:endParaRPr>
          </a:p>
        </p:txBody>
      </p:sp>
      <p:sp>
        <p:nvSpPr>
          <p:cNvPr id="9" name="円/楕円 3">
            <a:extLst>
              <a:ext uri="{FF2B5EF4-FFF2-40B4-BE49-F238E27FC236}">
                <a16:creationId xmlns:a16="http://schemas.microsoft.com/office/drawing/2014/main" id="{EC3D41FD-DE71-4724-BBCC-BD3D8C445D4F}"/>
              </a:ext>
            </a:extLst>
          </p:cNvPr>
          <p:cNvSpPr/>
          <p:nvPr/>
        </p:nvSpPr>
        <p:spPr>
          <a:xfrm>
            <a:off x="6014260" y="3655741"/>
            <a:ext cx="1368425" cy="792162"/>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感情</a:t>
            </a:r>
          </a:p>
        </p:txBody>
      </p:sp>
      <p:sp>
        <p:nvSpPr>
          <p:cNvPr id="10" name="円/楕円 4">
            <a:extLst>
              <a:ext uri="{FF2B5EF4-FFF2-40B4-BE49-F238E27FC236}">
                <a16:creationId xmlns:a16="http://schemas.microsoft.com/office/drawing/2014/main" id="{31642E72-174D-4DA6-B402-04BE8B6C3B5B}"/>
              </a:ext>
            </a:extLst>
          </p:cNvPr>
          <p:cNvSpPr/>
          <p:nvPr/>
        </p:nvSpPr>
        <p:spPr>
          <a:xfrm>
            <a:off x="2269348" y="3655741"/>
            <a:ext cx="1368425" cy="792162"/>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認知</a:t>
            </a:r>
          </a:p>
        </p:txBody>
      </p:sp>
      <p:sp>
        <p:nvSpPr>
          <p:cNvPr id="11" name="円/楕円 5">
            <a:extLst>
              <a:ext uri="{FF2B5EF4-FFF2-40B4-BE49-F238E27FC236}">
                <a16:creationId xmlns:a16="http://schemas.microsoft.com/office/drawing/2014/main" id="{86318376-46AF-4510-91DC-04E2FFFA6B94}"/>
              </a:ext>
            </a:extLst>
          </p:cNvPr>
          <p:cNvSpPr/>
          <p:nvPr/>
        </p:nvSpPr>
        <p:spPr>
          <a:xfrm>
            <a:off x="4070714" y="2431778"/>
            <a:ext cx="1368425" cy="792163"/>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身体</a:t>
            </a:r>
          </a:p>
        </p:txBody>
      </p:sp>
      <p:sp>
        <p:nvSpPr>
          <p:cNvPr id="12" name="円/楕円 6">
            <a:extLst>
              <a:ext uri="{FF2B5EF4-FFF2-40B4-BE49-F238E27FC236}">
                <a16:creationId xmlns:a16="http://schemas.microsoft.com/office/drawing/2014/main" id="{9064EDFB-3B57-4C08-8FC4-93FF029E3994}"/>
              </a:ext>
            </a:extLst>
          </p:cNvPr>
          <p:cNvSpPr/>
          <p:nvPr/>
        </p:nvSpPr>
        <p:spPr>
          <a:xfrm>
            <a:off x="4070714" y="4879703"/>
            <a:ext cx="1368425" cy="792163"/>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行動</a:t>
            </a:r>
          </a:p>
        </p:txBody>
      </p:sp>
      <p:cxnSp>
        <p:nvCxnSpPr>
          <p:cNvPr id="13" name="直線コネクタ 12">
            <a:extLst>
              <a:ext uri="{FF2B5EF4-FFF2-40B4-BE49-F238E27FC236}">
                <a16:creationId xmlns:a16="http://schemas.microsoft.com/office/drawing/2014/main" id="{1ADBE13C-7185-4DCD-BA46-C4D75DFECE0D}"/>
              </a:ext>
            </a:extLst>
          </p:cNvPr>
          <p:cNvCxnSpPr>
            <a:stCxn id="10" idx="7"/>
            <a:endCxn id="11" idx="3"/>
          </p:cNvCxnSpPr>
          <p:nvPr/>
        </p:nvCxnSpPr>
        <p:spPr>
          <a:xfrm flipV="1">
            <a:off x="3437372" y="3107931"/>
            <a:ext cx="833743" cy="663819"/>
          </a:xfrm>
          <a:prstGeom prst="line">
            <a:avLst/>
          </a:prstGeom>
          <a:ln w="50800">
            <a:solidFill>
              <a:schemeClr val="accent4">
                <a:lumMod val="60000"/>
                <a:lumOff val="40000"/>
              </a:schemeClr>
            </a:solidFill>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72176B70-517A-4586-BFC1-B55789385954}"/>
              </a:ext>
            </a:extLst>
          </p:cNvPr>
          <p:cNvCxnSpPr>
            <a:stCxn id="11" idx="5"/>
            <a:endCxn id="9" idx="1"/>
          </p:cNvCxnSpPr>
          <p:nvPr/>
        </p:nvCxnSpPr>
        <p:spPr>
          <a:xfrm>
            <a:off x="5238738" y="3107931"/>
            <a:ext cx="975923" cy="663819"/>
          </a:xfrm>
          <a:prstGeom prst="line">
            <a:avLst/>
          </a:prstGeom>
          <a:ln w="50800">
            <a:solidFill>
              <a:schemeClr val="accent4">
                <a:lumMod val="60000"/>
                <a:lumOff val="40000"/>
              </a:schemeClr>
            </a:solidFill>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26378E27-CDB6-4276-8AB7-8FBBB1762540}"/>
              </a:ext>
            </a:extLst>
          </p:cNvPr>
          <p:cNvCxnSpPr>
            <a:stCxn id="10" idx="5"/>
            <a:endCxn id="12" idx="1"/>
          </p:cNvCxnSpPr>
          <p:nvPr/>
        </p:nvCxnSpPr>
        <p:spPr>
          <a:xfrm>
            <a:off x="3437372" y="4331894"/>
            <a:ext cx="833743" cy="663819"/>
          </a:xfrm>
          <a:prstGeom prst="line">
            <a:avLst/>
          </a:prstGeom>
          <a:ln w="50800">
            <a:solidFill>
              <a:schemeClr val="accent4">
                <a:lumMod val="60000"/>
                <a:lumOff val="40000"/>
              </a:schemeClr>
            </a:solidFill>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1D14071C-6DB4-4C55-9AEB-6CC2231CBDBA}"/>
              </a:ext>
            </a:extLst>
          </p:cNvPr>
          <p:cNvCxnSpPr>
            <a:stCxn id="9" idx="3"/>
            <a:endCxn id="12" idx="7"/>
          </p:cNvCxnSpPr>
          <p:nvPr/>
        </p:nvCxnSpPr>
        <p:spPr>
          <a:xfrm flipH="1">
            <a:off x="5238738" y="4331894"/>
            <a:ext cx="975923" cy="663819"/>
          </a:xfrm>
          <a:prstGeom prst="line">
            <a:avLst/>
          </a:prstGeom>
          <a:ln w="47625">
            <a:solidFill>
              <a:schemeClr val="accent4">
                <a:lumMod val="60000"/>
                <a:lumOff val="40000"/>
              </a:schemeClr>
            </a:solidFill>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4475A87A-0056-4127-A08E-A3576E91F006}"/>
              </a:ext>
            </a:extLst>
          </p:cNvPr>
          <p:cNvSpPr/>
          <p:nvPr/>
        </p:nvSpPr>
        <p:spPr>
          <a:xfrm>
            <a:off x="1097232" y="2019638"/>
            <a:ext cx="1742785" cy="1015663"/>
          </a:xfrm>
          <a:prstGeom prst="rect">
            <a:avLst/>
          </a:prstGeom>
          <a:noFill/>
          <a:ln>
            <a:noFill/>
          </a:ln>
        </p:spPr>
        <p:txBody>
          <a:bodyPr wrap="none">
            <a:spAutoFit/>
          </a:bodyPr>
          <a:lstStyle/>
          <a:p>
            <a:pPr algn="ctr">
              <a:defRPr/>
            </a:pPr>
            <a:r>
              <a:rPr lang="ja-JP" altLang="en-US" sz="6000" b="1" spc="50" dirty="0">
                <a:ln w="12700" cmpd="sng">
                  <a:solidFill>
                    <a:schemeClr val="accent6">
                      <a:satMod val="120000"/>
                      <a:shade val="80000"/>
                    </a:schemeClr>
                  </a:solidFill>
                  <a:prstDash val="solid"/>
                </a:ln>
                <a:solidFill>
                  <a:srgbClr val="0070C0"/>
                </a:solidFill>
                <a:effectLst>
                  <a:glow rad="53100">
                    <a:schemeClr val="accent6">
                      <a:satMod val="180000"/>
                      <a:alpha val="30000"/>
                    </a:schemeClr>
                  </a:glow>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環境</a:t>
            </a:r>
          </a:p>
        </p:txBody>
      </p:sp>
      <p:sp>
        <p:nvSpPr>
          <p:cNvPr id="18" name="テキスト ボックス 1">
            <a:extLst>
              <a:ext uri="{FF2B5EF4-FFF2-40B4-BE49-F238E27FC236}">
                <a16:creationId xmlns:a16="http://schemas.microsoft.com/office/drawing/2014/main" id="{33707374-3117-4325-9ADF-69C4CA5726C6}"/>
              </a:ext>
            </a:extLst>
          </p:cNvPr>
          <p:cNvSpPr txBox="1">
            <a:spLocks noChangeArrowheads="1"/>
          </p:cNvSpPr>
          <p:nvPr/>
        </p:nvSpPr>
        <p:spPr bwMode="auto">
          <a:xfrm>
            <a:off x="1645460" y="3866878"/>
            <a:ext cx="646331" cy="369332"/>
          </a:xfrm>
          <a:prstGeom prst="rect">
            <a:avLst/>
          </a:prstGeom>
          <a:noFill/>
          <a:ln w="9525">
            <a:noFill/>
            <a:miter lim="800000"/>
            <a:headEnd/>
            <a:tailEnd/>
          </a:ln>
        </p:spPr>
        <p:txBody>
          <a:bodyPr wrap="none">
            <a:spAutoFit/>
          </a:bodyPr>
          <a:lstStyle/>
          <a:p>
            <a:r>
              <a:rPr lang="ja-JP" altLang="en-US">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考え</a:t>
            </a:r>
          </a:p>
        </p:txBody>
      </p:sp>
      <p:sp>
        <p:nvSpPr>
          <p:cNvPr id="19" name="テキスト ボックス 2">
            <a:extLst>
              <a:ext uri="{FF2B5EF4-FFF2-40B4-BE49-F238E27FC236}">
                <a16:creationId xmlns:a16="http://schemas.microsoft.com/office/drawing/2014/main" id="{F34ED4EA-BA15-4B45-BC29-D40C4C8B33D9}"/>
              </a:ext>
            </a:extLst>
          </p:cNvPr>
          <p:cNvSpPr txBox="1">
            <a:spLocks noChangeArrowheads="1"/>
          </p:cNvSpPr>
          <p:nvPr/>
        </p:nvSpPr>
        <p:spPr bwMode="auto">
          <a:xfrm>
            <a:off x="7382685" y="3828778"/>
            <a:ext cx="877163" cy="369332"/>
          </a:xfrm>
          <a:prstGeom prst="rect">
            <a:avLst/>
          </a:prstGeom>
          <a:noFill/>
          <a:ln w="9525">
            <a:noFill/>
            <a:miter lim="800000"/>
            <a:headEnd/>
            <a:tailEnd/>
          </a:ln>
        </p:spPr>
        <p:txBody>
          <a:bodyPr wrap="none">
            <a:spAutoFit/>
          </a:bodyPr>
          <a:lstStyle/>
          <a:p>
            <a:r>
              <a:rPr lang="ja-JP" altLang="en-US">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気持ち</a:t>
            </a:r>
          </a:p>
        </p:txBody>
      </p:sp>
      <p:sp>
        <p:nvSpPr>
          <p:cNvPr id="20" name="テキスト ボックス 7">
            <a:extLst>
              <a:ext uri="{FF2B5EF4-FFF2-40B4-BE49-F238E27FC236}">
                <a16:creationId xmlns:a16="http://schemas.microsoft.com/office/drawing/2014/main" id="{45D3A96B-D882-402E-811F-59ABFCFDB4D2}"/>
              </a:ext>
            </a:extLst>
          </p:cNvPr>
          <p:cNvSpPr txBox="1">
            <a:spLocks noChangeArrowheads="1"/>
          </p:cNvSpPr>
          <p:nvPr/>
        </p:nvSpPr>
        <p:spPr bwMode="auto">
          <a:xfrm>
            <a:off x="4382310" y="2061891"/>
            <a:ext cx="877163" cy="369332"/>
          </a:xfrm>
          <a:prstGeom prst="rect">
            <a:avLst/>
          </a:prstGeom>
          <a:noFill/>
          <a:ln w="9525">
            <a:noFill/>
            <a:miter lim="800000"/>
            <a:headEnd/>
            <a:tailEnd/>
          </a:ln>
        </p:spPr>
        <p:txBody>
          <a:bodyPr wrap="none">
            <a:spAutoFit/>
          </a:bodyPr>
          <a:lstStyle/>
          <a:p>
            <a:r>
              <a:rPr lang="ja-JP" altLang="en-US">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からだ</a:t>
            </a:r>
          </a:p>
        </p:txBody>
      </p:sp>
      <p:sp>
        <p:nvSpPr>
          <p:cNvPr id="21" name="テキスト ボックス 18">
            <a:extLst>
              <a:ext uri="{FF2B5EF4-FFF2-40B4-BE49-F238E27FC236}">
                <a16:creationId xmlns:a16="http://schemas.microsoft.com/office/drawing/2014/main" id="{833C1A21-577E-4BCF-8354-A53926A40A5E}"/>
              </a:ext>
            </a:extLst>
          </p:cNvPr>
          <p:cNvSpPr txBox="1">
            <a:spLocks noChangeArrowheads="1"/>
          </p:cNvSpPr>
          <p:nvPr/>
        </p:nvSpPr>
        <p:spPr bwMode="auto">
          <a:xfrm>
            <a:off x="4520423" y="5671866"/>
            <a:ext cx="646331" cy="369332"/>
          </a:xfrm>
          <a:prstGeom prst="rect">
            <a:avLst/>
          </a:prstGeom>
          <a:noFill/>
          <a:ln w="9525">
            <a:noFill/>
            <a:miter lim="800000"/>
            <a:headEnd/>
            <a:tailEnd/>
          </a:ln>
        </p:spPr>
        <p:txBody>
          <a:bodyPr wrap="none">
            <a:spAutoFit/>
          </a:bodyPr>
          <a:lstStyle/>
          <a:p>
            <a:r>
              <a:rPr lang="ja-JP" altLang="en-US">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動き</a:t>
            </a:r>
          </a:p>
        </p:txBody>
      </p:sp>
      <p:sp>
        <p:nvSpPr>
          <p:cNvPr id="22" name="スライド番号プレースホルダー 1">
            <a:extLst>
              <a:ext uri="{FF2B5EF4-FFF2-40B4-BE49-F238E27FC236}">
                <a16:creationId xmlns:a16="http://schemas.microsoft.com/office/drawing/2014/main" id="{3B070CF1-6F36-4BC0-B9E8-15AF9BDC51D7}"/>
              </a:ext>
            </a:extLst>
          </p:cNvPr>
          <p:cNvSpPr>
            <a:spLocks noGrp="1"/>
          </p:cNvSpPr>
          <p:nvPr>
            <p:ph type="sldNum" sz="quarter" idx="12"/>
          </p:nvPr>
        </p:nvSpPr>
        <p:spPr>
          <a:xfrm>
            <a:off x="7201710" y="5889353"/>
            <a:ext cx="1981200" cy="476250"/>
          </a:xfrm>
        </p:spPr>
        <p:txBody>
          <a:bodyPr/>
          <a:lstStyle/>
          <a:p>
            <a:pPr>
              <a:defRPr/>
            </a:pPr>
            <a:fld id="{B2B799C9-E067-41D1-BB29-56340C664F5B}" type="slidenum">
              <a:rPr lang="en-US" altLang="ja-JP" smtClean="0"/>
              <a:pPr>
                <a:defRPr/>
              </a:pPr>
              <a:t>20</a:t>
            </a:fld>
            <a:endParaRPr lang="en-US" altLang="ja-JP"/>
          </a:p>
        </p:txBody>
      </p:sp>
      <p:sp>
        <p:nvSpPr>
          <p:cNvPr id="23" name="矢印: 右 22">
            <a:extLst>
              <a:ext uri="{FF2B5EF4-FFF2-40B4-BE49-F238E27FC236}">
                <a16:creationId xmlns:a16="http://schemas.microsoft.com/office/drawing/2014/main" id="{3EDBC1BD-186E-429C-A575-8CF83BA87393}"/>
              </a:ext>
            </a:extLst>
          </p:cNvPr>
          <p:cNvSpPr/>
          <p:nvPr/>
        </p:nvSpPr>
        <p:spPr>
          <a:xfrm rot="1929340">
            <a:off x="2996512" y="2413632"/>
            <a:ext cx="684212" cy="10887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E7D2879E-CA28-4E67-8CED-B883204C4CDB}"/>
              </a:ext>
            </a:extLst>
          </p:cNvPr>
          <p:cNvSpPr/>
          <p:nvPr/>
        </p:nvSpPr>
        <p:spPr>
          <a:xfrm>
            <a:off x="5640158" y="5199260"/>
            <a:ext cx="3147218" cy="738664"/>
          </a:xfrm>
          <a:prstGeom prst="rect">
            <a:avLst/>
          </a:prstGeom>
        </p:spPr>
        <p:txBody>
          <a:bodyPr wrap="square">
            <a:spAutoFit/>
          </a:bodyPr>
          <a:lstStyle/>
          <a:p>
            <a:r>
              <a:rPr lang="en-US" altLang="ja-JP" sz="1400" dirty="0"/>
              <a:t>1986 Center for Cognitive Therapy</a:t>
            </a:r>
            <a:r>
              <a:rPr lang="ja-JP" altLang="en-US" sz="1400" dirty="0"/>
              <a:t>　</a:t>
            </a:r>
            <a:r>
              <a:rPr lang="en-US" altLang="ja-JP" sz="1400" dirty="0"/>
              <a:t>Christine A. </a:t>
            </a:r>
            <a:r>
              <a:rPr lang="en-US" altLang="ja-JP" sz="1400" dirty="0" err="1"/>
              <a:t>Padesky</a:t>
            </a:r>
            <a:r>
              <a:rPr lang="en-US" altLang="ja-JP" sz="1400" dirty="0"/>
              <a:t>, Ph.D. Kathleen A. Mooney, Ph.D. </a:t>
            </a:r>
          </a:p>
        </p:txBody>
      </p:sp>
    </p:spTree>
    <p:extLst>
      <p:ext uri="{BB962C8B-B14F-4D97-AF65-F5344CB8AC3E}">
        <p14:creationId xmlns:p14="http://schemas.microsoft.com/office/powerpoint/2010/main" val="111077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01779 -0.00533 L 0.25449 -0.00255 " pathEditMode="relative" rAng="0" ptsTypes="AA">
                                      <p:cBhvr>
                                        <p:cTn id="6" dur="2000" fill="hold"/>
                                        <p:tgtEl>
                                          <p:spTgt spid="7"/>
                                        </p:tgtEl>
                                        <p:attrNameLst>
                                          <p:attrName>ppt_x</p:attrName>
                                          <p:attrName>ppt_y</p:attrName>
                                        </p:attrNameLst>
                                      </p:cBhvr>
                                      <p:rCtr x="11827"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タイトル 1">
            <a:extLst>
              <a:ext uri="{FF2B5EF4-FFF2-40B4-BE49-F238E27FC236}">
                <a16:creationId xmlns:a16="http://schemas.microsoft.com/office/drawing/2014/main" id="{C2A6F246-240B-4E59-AC11-3DD12C2CDC1D}"/>
              </a:ext>
            </a:extLst>
          </p:cNvPr>
          <p:cNvSpPr txBox="1">
            <a:spLocks/>
          </p:cNvSpPr>
          <p:nvPr/>
        </p:nvSpPr>
        <p:spPr bwMode="auto">
          <a:xfrm>
            <a:off x="819540" y="1095176"/>
            <a:ext cx="7772400" cy="291018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eaLnBrk="1" hangingPunct="1"/>
            <a:r>
              <a:rPr lang="en-US" altLang="ja-JP" sz="11500" b="1" dirty="0">
                <a:effectLst>
                  <a:glow rad="228600">
                    <a:srgbClr val="FFC000">
                      <a:alpha val="40000"/>
                    </a:srgbClr>
                  </a:glow>
                </a:effectLst>
                <a:latin typeface="Tahoma" pitchFamily="34" charset="0"/>
                <a:ea typeface="Tahoma" pitchFamily="34" charset="0"/>
                <a:cs typeface="Tahoma" pitchFamily="34" charset="0"/>
              </a:rPr>
              <a:t>OKS</a:t>
            </a:r>
            <a:br>
              <a:rPr lang="en-US" altLang="ja-JP" sz="5400" dirty="0">
                <a:latin typeface="メイリオ" pitchFamily="50" charset="-128"/>
                <a:ea typeface="メイリオ" pitchFamily="50" charset="-128"/>
              </a:rPr>
            </a:br>
            <a:r>
              <a:rPr lang="ja-JP" altLang="en-US" sz="5400" dirty="0">
                <a:latin typeface="メイリオ" pitchFamily="50" charset="-128"/>
                <a:ea typeface="メイリオ" pitchFamily="50" charset="-128"/>
              </a:rPr>
              <a:t>　　　　　　　</a:t>
            </a:r>
          </a:p>
        </p:txBody>
      </p:sp>
      <p:sp>
        <p:nvSpPr>
          <p:cNvPr id="25602" name="タイトル 1"/>
          <p:cNvSpPr>
            <a:spLocks noGrp="1"/>
          </p:cNvSpPr>
          <p:nvPr>
            <p:ph type="ctrTitle" idx="4294967295"/>
          </p:nvPr>
        </p:nvSpPr>
        <p:spPr>
          <a:xfrm>
            <a:off x="3056360" y="880304"/>
            <a:ext cx="7772400" cy="2909888"/>
          </a:xfrm>
        </p:spPr>
        <p:txBody>
          <a:bodyPr/>
          <a:lstStyle/>
          <a:p>
            <a:pPr eaLnBrk="1" hangingPunct="1"/>
            <a:r>
              <a:rPr lang="en-US" altLang="ja-JP" sz="11500" b="1" dirty="0">
                <a:solidFill>
                  <a:srgbClr val="00B0F0"/>
                </a:solidFill>
                <a:effectLst/>
                <a:latin typeface="Tahoma" pitchFamily="34" charset="0"/>
                <a:ea typeface="Tahoma" pitchFamily="34" charset="0"/>
                <a:cs typeface="Tahoma" pitchFamily="34" charset="0"/>
              </a:rPr>
              <a:t>OKS</a:t>
            </a:r>
            <a:br>
              <a:rPr lang="en-US" altLang="ja-JP" sz="5400" dirty="0">
                <a:latin typeface="メイリオ" pitchFamily="50" charset="-128"/>
                <a:ea typeface="メイリオ" pitchFamily="50" charset="-128"/>
              </a:rPr>
            </a:br>
            <a:r>
              <a:rPr lang="ja-JP" altLang="en-US" sz="3600" dirty="0">
                <a:latin typeface="メイリオ" pitchFamily="50" charset="-128"/>
                <a:ea typeface="メイリオ" pitchFamily="50" charset="-128"/>
              </a:rPr>
              <a:t>お悩み解決作戦</a:t>
            </a:r>
            <a:endParaRPr lang="ja-JP" altLang="en-US" sz="5400" dirty="0">
              <a:latin typeface="メイリオ" pitchFamily="50" charset="-128"/>
              <a:ea typeface="メイリオ" pitchFamily="50" charset="-128"/>
            </a:endParaRPr>
          </a:p>
        </p:txBody>
      </p:sp>
      <p:cxnSp>
        <p:nvCxnSpPr>
          <p:cNvPr id="5" name="直線コネクタ 4"/>
          <p:cNvCxnSpPr/>
          <p:nvPr/>
        </p:nvCxnSpPr>
        <p:spPr>
          <a:xfrm flipV="1">
            <a:off x="1639888" y="3716339"/>
            <a:ext cx="6697662" cy="73025"/>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3512840" y="4005064"/>
            <a:ext cx="4464496" cy="2123658"/>
          </a:xfrm>
          <a:prstGeom prst="rect">
            <a:avLst/>
          </a:prstGeom>
          <a:noFill/>
        </p:spPr>
        <p:txBody>
          <a:bodyPr wrap="square" rtlCol="0">
            <a:spAutoFit/>
          </a:bodyPr>
          <a:lstStyle/>
          <a:p>
            <a:r>
              <a:rPr lang="en-US" altLang="ja-JP" sz="4400" b="1" dirty="0" err="1">
                <a:solidFill>
                  <a:schemeClr val="tx2">
                    <a:lumMod val="60000"/>
                    <a:lumOff val="40000"/>
                  </a:schemeClr>
                </a:solidFill>
                <a:latin typeface="Tahoma" pitchFamily="34" charset="0"/>
                <a:ea typeface="Tahoma" pitchFamily="34" charset="0"/>
                <a:cs typeface="Tahoma" pitchFamily="34" charset="0"/>
              </a:rPr>
              <a:t>O</a:t>
            </a:r>
            <a:r>
              <a:rPr kumimoji="1" lang="en-US" altLang="ja-JP" sz="2800" b="1" dirty="0" err="1">
                <a:solidFill>
                  <a:schemeClr val="tx2">
                    <a:lumMod val="60000"/>
                    <a:lumOff val="40000"/>
                  </a:schemeClr>
                </a:solidFill>
                <a:latin typeface="Tahoma" pitchFamily="34" charset="0"/>
                <a:ea typeface="Tahoma" pitchFamily="34" charset="0"/>
                <a:cs typeface="Tahoma" pitchFamily="34" charset="0"/>
              </a:rPr>
              <a:t>nayami</a:t>
            </a:r>
            <a:endParaRPr kumimoji="1" lang="en-US" altLang="ja-JP" sz="2800" b="1" dirty="0">
              <a:solidFill>
                <a:schemeClr val="tx2">
                  <a:lumMod val="60000"/>
                  <a:lumOff val="40000"/>
                </a:schemeClr>
              </a:solidFill>
              <a:latin typeface="Tahoma" pitchFamily="34" charset="0"/>
              <a:ea typeface="Tahoma" pitchFamily="34" charset="0"/>
              <a:cs typeface="Tahoma" pitchFamily="34" charset="0"/>
            </a:endParaRPr>
          </a:p>
          <a:p>
            <a:r>
              <a:rPr lang="en-US" altLang="ja-JP" sz="4400" b="1" dirty="0">
                <a:solidFill>
                  <a:schemeClr val="tx2">
                    <a:lumMod val="60000"/>
                    <a:lumOff val="40000"/>
                  </a:schemeClr>
                </a:solidFill>
                <a:latin typeface="Tahoma" pitchFamily="34" charset="0"/>
                <a:ea typeface="Tahoma" pitchFamily="34" charset="0"/>
                <a:cs typeface="Tahoma" pitchFamily="34" charset="0"/>
              </a:rPr>
              <a:t>    </a:t>
            </a:r>
            <a:r>
              <a:rPr lang="en-US" altLang="ja-JP" sz="4400" b="1" dirty="0" err="1">
                <a:solidFill>
                  <a:schemeClr val="tx2">
                    <a:lumMod val="60000"/>
                    <a:lumOff val="40000"/>
                  </a:schemeClr>
                </a:solidFill>
                <a:latin typeface="Tahoma" pitchFamily="34" charset="0"/>
                <a:ea typeface="Tahoma" pitchFamily="34" charset="0"/>
                <a:cs typeface="Tahoma" pitchFamily="34" charset="0"/>
              </a:rPr>
              <a:t>K</a:t>
            </a:r>
            <a:r>
              <a:rPr lang="en-US" altLang="ja-JP" sz="2800" b="1" dirty="0" err="1">
                <a:solidFill>
                  <a:schemeClr val="tx2">
                    <a:lumMod val="60000"/>
                    <a:lumOff val="40000"/>
                  </a:schemeClr>
                </a:solidFill>
                <a:latin typeface="Tahoma" pitchFamily="34" charset="0"/>
                <a:ea typeface="Tahoma" pitchFamily="34" charset="0"/>
                <a:cs typeface="Tahoma" pitchFamily="34" charset="0"/>
              </a:rPr>
              <a:t>aiketsu</a:t>
            </a:r>
            <a:endParaRPr lang="en-US" altLang="ja-JP" sz="2800" b="1" dirty="0">
              <a:solidFill>
                <a:schemeClr val="tx2">
                  <a:lumMod val="60000"/>
                  <a:lumOff val="40000"/>
                </a:schemeClr>
              </a:solidFill>
              <a:latin typeface="Tahoma" pitchFamily="34" charset="0"/>
              <a:ea typeface="Tahoma" pitchFamily="34" charset="0"/>
              <a:cs typeface="Tahoma" pitchFamily="34" charset="0"/>
            </a:endParaRPr>
          </a:p>
          <a:p>
            <a:r>
              <a:rPr lang="en-US" altLang="ja-JP" sz="4400" b="1" dirty="0">
                <a:solidFill>
                  <a:schemeClr val="tx2">
                    <a:lumMod val="60000"/>
                    <a:lumOff val="40000"/>
                  </a:schemeClr>
                </a:solidFill>
                <a:latin typeface="Tahoma" pitchFamily="34" charset="0"/>
                <a:ea typeface="Tahoma" pitchFamily="34" charset="0"/>
                <a:cs typeface="Tahoma" pitchFamily="34" charset="0"/>
              </a:rPr>
              <a:t>        </a:t>
            </a:r>
            <a:r>
              <a:rPr lang="en-US" altLang="ja-JP" sz="4400" b="1" dirty="0" err="1">
                <a:solidFill>
                  <a:schemeClr val="tx2">
                    <a:lumMod val="60000"/>
                    <a:lumOff val="40000"/>
                  </a:schemeClr>
                </a:solidFill>
                <a:latin typeface="Tahoma" pitchFamily="34" charset="0"/>
                <a:ea typeface="Tahoma" pitchFamily="34" charset="0"/>
                <a:cs typeface="Tahoma" pitchFamily="34" charset="0"/>
              </a:rPr>
              <a:t>S</a:t>
            </a:r>
            <a:r>
              <a:rPr kumimoji="1" lang="en-US" altLang="ja-JP" sz="2800" b="1" dirty="0" err="1">
                <a:solidFill>
                  <a:schemeClr val="tx2">
                    <a:lumMod val="60000"/>
                    <a:lumOff val="40000"/>
                  </a:schemeClr>
                </a:solidFill>
                <a:latin typeface="Tahoma" pitchFamily="34" charset="0"/>
                <a:ea typeface="Tahoma" pitchFamily="34" charset="0"/>
                <a:cs typeface="Tahoma" pitchFamily="34" charset="0"/>
              </a:rPr>
              <a:t>akusen</a:t>
            </a:r>
            <a:endParaRPr kumimoji="1" lang="ja-JP" altLang="en-US" sz="2800" b="1" dirty="0">
              <a:solidFill>
                <a:schemeClr val="tx2">
                  <a:lumMod val="60000"/>
                  <a:lumOff val="40000"/>
                </a:schemeClr>
              </a:solidFill>
              <a:latin typeface="Tahoma" pitchFamily="34" charset="0"/>
              <a:cs typeface="Tahoma" pitchFamily="34" charset="0"/>
            </a:endParaRPr>
          </a:p>
        </p:txBody>
      </p:sp>
      <p:sp>
        <p:nvSpPr>
          <p:cNvPr id="4" name="正方形/長方形 3">
            <a:extLst>
              <a:ext uri="{FF2B5EF4-FFF2-40B4-BE49-F238E27FC236}">
                <a16:creationId xmlns:a16="http://schemas.microsoft.com/office/drawing/2014/main" id="{E31BB03C-0E51-4601-8FF9-4725176A8E3D}"/>
              </a:ext>
            </a:extLst>
          </p:cNvPr>
          <p:cNvSpPr/>
          <p:nvPr/>
        </p:nvSpPr>
        <p:spPr>
          <a:xfrm>
            <a:off x="1330036" y="3557847"/>
            <a:ext cx="7367301" cy="4472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a:extLst>
              <a:ext uri="{FF2B5EF4-FFF2-40B4-BE49-F238E27FC236}">
                <a16:creationId xmlns:a16="http://schemas.microsoft.com/office/drawing/2014/main" id="{CB4923D1-F726-41BA-B72E-61D8B57FA4BD}"/>
              </a:ext>
            </a:extLst>
          </p:cNvPr>
          <p:cNvCxnSpPr>
            <a:cxnSpLocks/>
          </p:cNvCxnSpPr>
          <p:nvPr/>
        </p:nvCxnSpPr>
        <p:spPr>
          <a:xfrm flipV="1">
            <a:off x="2310941" y="3716339"/>
            <a:ext cx="5566645" cy="776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EF91EC56-48F4-46A2-8C25-32EA66DF735E}"/>
              </a:ext>
            </a:extLst>
          </p:cNvPr>
          <p:cNvSpPr>
            <a:spLocks noGrp="1"/>
          </p:cNvSpPr>
          <p:nvPr>
            <p:ph type="sldNum" sz="quarter" idx="12"/>
          </p:nvPr>
        </p:nvSpPr>
        <p:spPr/>
        <p:txBody>
          <a:bodyPr/>
          <a:lstStyle/>
          <a:p>
            <a:fld id="{F03C4F6A-02F4-4E90-8DAE-1654D6B49D85}" type="slidenum">
              <a:rPr kumimoji="1" lang="ja-JP" altLang="en-US" smtClean="0"/>
              <a:t>21</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childTnLst>
                          </p:cTn>
                        </p:par>
                        <p:par>
                          <p:cTn id="8" fill="hold">
                            <p:stCondLst>
                              <p:cond delay="3000"/>
                            </p:stCondLst>
                            <p:childTnLst>
                              <p:par>
                                <p:cTn id="9" presetID="10" presetClass="exit" presetSubtype="0" fill="hold" grpId="1" nodeType="afterEffect">
                                  <p:stCondLst>
                                    <p:cond delay="0"/>
                                  </p:stCondLst>
                                  <p:childTnLst>
                                    <p:animEffect transition="out" filter="fade">
                                      <p:cBhvr>
                                        <p:cTn id="10" dur="3000"/>
                                        <p:tgtEl>
                                          <p:spTgt spid="8"/>
                                        </p:tgtEl>
                                      </p:cBhvr>
                                    </p:animEffect>
                                    <p:set>
                                      <p:cBhvr>
                                        <p:cTn id="11" dur="1" fill="hold">
                                          <p:stCondLst>
                                            <p:cond delay="2999"/>
                                          </p:stCondLst>
                                        </p:cTn>
                                        <p:tgtEl>
                                          <p:spTgt spid="8"/>
                                        </p:tgtEl>
                                        <p:attrNameLst>
                                          <p:attrName>style.visibility</p:attrName>
                                        </p:attrNameLst>
                                      </p:cBhvr>
                                      <p:to>
                                        <p:strVal val="hidden"/>
                                      </p:to>
                                    </p:set>
                                  </p:childTnLst>
                                </p:cTn>
                              </p:par>
                            </p:childTnLst>
                          </p:cTn>
                        </p:par>
                        <p:par>
                          <p:cTn id="12" fill="hold">
                            <p:stCondLst>
                              <p:cond delay="6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円/楕円 6"/>
          <p:cNvSpPr/>
          <p:nvPr/>
        </p:nvSpPr>
        <p:spPr>
          <a:xfrm>
            <a:off x="2199310" y="3257720"/>
            <a:ext cx="1980978" cy="726711"/>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dirty="0">
                <a:solidFill>
                  <a:schemeClr val="bg1"/>
                </a:solidFill>
              </a:rPr>
              <a:t>青の考え</a:t>
            </a:r>
            <a:endParaRPr lang="en-US" altLang="ja-JP" sz="2000" b="1" dirty="0">
              <a:solidFill>
                <a:schemeClr val="bg1"/>
              </a:solidFill>
            </a:endParaRPr>
          </a:p>
          <a:p>
            <a:pPr algn="ctr">
              <a:defRPr/>
            </a:pPr>
            <a:r>
              <a:rPr lang="ja-JP" altLang="en-US" sz="1200" b="1" dirty="0">
                <a:solidFill>
                  <a:schemeClr val="bg1"/>
                </a:solidFill>
              </a:rPr>
              <a:t>中庸</a:t>
            </a:r>
          </a:p>
        </p:txBody>
      </p:sp>
      <p:sp>
        <p:nvSpPr>
          <p:cNvPr id="27" name="下矢印 26"/>
          <p:cNvSpPr/>
          <p:nvPr/>
        </p:nvSpPr>
        <p:spPr>
          <a:xfrm>
            <a:off x="3044967" y="2682827"/>
            <a:ext cx="395147" cy="2114597"/>
          </a:xfrm>
          <a:prstGeom prst="downArrow">
            <a:avLst/>
          </a:prstGeom>
          <a:gradFill>
            <a:gsLst>
              <a:gs pos="0">
                <a:srgbClr val="FFF200"/>
              </a:gs>
              <a:gs pos="45000">
                <a:srgbClr val="FF7A00"/>
              </a:gs>
              <a:gs pos="70000">
                <a:srgbClr val="FF0300"/>
              </a:gs>
              <a:gs pos="100000">
                <a:srgbClr val="4D080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410" name="タイトル 1"/>
          <p:cNvSpPr>
            <a:spLocks noGrp="1"/>
          </p:cNvSpPr>
          <p:nvPr>
            <p:ph type="title"/>
          </p:nvPr>
        </p:nvSpPr>
        <p:spPr>
          <a:xfrm>
            <a:off x="1422967" y="301128"/>
            <a:ext cx="7348072" cy="915128"/>
          </a:xfrm>
        </p:spPr>
        <p:txBody>
          <a:bodyPr/>
          <a:lstStyle/>
          <a:p>
            <a:r>
              <a:rPr lang="ja-JP" altLang="en-US" sz="4800" dirty="0">
                <a:solidFill>
                  <a:srgbClr val="FF0000"/>
                </a:solidFill>
                <a:effectLst>
                  <a:outerShdw blurRad="38100" dist="38100" dir="2700000" algn="tl">
                    <a:srgbClr val="000000">
                      <a:alpha val="43137"/>
                    </a:srgbClr>
                  </a:outerShdw>
                </a:effectLst>
              </a:rPr>
              <a:t>赤の考え</a:t>
            </a:r>
            <a:r>
              <a:rPr lang="ja-JP" altLang="en-US" sz="4800" dirty="0">
                <a:effectLst>
                  <a:outerShdw blurRad="38100" dist="38100" dir="2700000" algn="tl">
                    <a:srgbClr val="000000">
                      <a:alpha val="43137"/>
                    </a:srgbClr>
                  </a:outerShdw>
                </a:effectLst>
              </a:rPr>
              <a:t>  ⇒ </a:t>
            </a:r>
            <a:r>
              <a:rPr lang="ja-JP" altLang="en-US" sz="4800" dirty="0">
                <a:solidFill>
                  <a:srgbClr val="00B0F0"/>
                </a:solidFill>
                <a:effectLst>
                  <a:outerShdw blurRad="38100" dist="38100" dir="2700000" algn="tl">
                    <a:srgbClr val="000000">
                      <a:alpha val="43137"/>
                    </a:srgbClr>
                  </a:outerShdw>
                </a:effectLst>
              </a:rPr>
              <a:t>青の考え</a:t>
            </a:r>
            <a:r>
              <a:rPr lang="ja-JP" altLang="en-US" sz="4800" dirty="0"/>
              <a:t>　</a:t>
            </a:r>
            <a:r>
              <a:rPr lang="ja-JP" altLang="en-US" sz="3600" dirty="0"/>
              <a:t>　　　　</a:t>
            </a:r>
            <a:r>
              <a:rPr lang="en-US" altLang="ja-JP" sz="4800" dirty="0"/>
              <a:t> </a:t>
            </a:r>
            <a:r>
              <a:rPr lang="ja-JP" altLang="en-US" sz="4800" dirty="0"/>
              <a:t>　　</a:t>
            </a:r>
          </a:p>
        </p:txBody>
      </p:sp>
      <p:sp>
        <p:nvSpPr>
          <p:cNvPr id="4" name="星 7 3"/>
          <p:cNvSpPr/>
          <p:nvPr/>
        </p:nvSpPr>
        <p:spPr>
          <a:xfrm>
            <a:off x="2090443" y="3092427"/>
            <a:ext cx="2141834" cy="1057299"/>
          </a:xfrm>
          <a:prstGeom prst="star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t>赤の考え</a:t>
            </a:r>
            <a:r>
              <a:rPr lang="ja-JP" altLang="en-US" sz="800" b="1" dirty="0"/>
              <a:t>不合理な思いこみ</a:t>
            </a:r>
            <a:endParaRPr lang="ja-JP" altLang="en-US" sz="100" b="1" dirty="0"/>
          </a:p>
        </p:txBody>
      </p:sp>
      <p:sp>
        <p:nvSpPr>
          <p:cNvPr id="15" name="稲妻 14"/>
          <p:cNvSpPr/>
          <p:nvPr/>
        </p:nvSpPr>
        <p:spPr>
          <a:xfrm rot="6965045">
            <a:off x="3920935" y="2715604"/>
            <a:ext cx="991763" cy="494808"/>
          </a:xfrm>
          <a:prstGeom prst="lightningBol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爆発 2 15"/>
          <p:cNvSpPr/>
          <p:nvPr/>
        </p:nvSpPr>
        <p:spPr>
          <a:xfrm>
            <a:off x="1433104" y="4735748"/>
            <a:ext cx="3648631" cy="2088383"/>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i="1" dirty="0">
                <a:solidFill>
                  <a:srgbClr val="FF0000"/>
                </a:solidFill>
                <a:effectLst>
                  <a:outerShdw blurRad="38100" dist="38100" dir="2700000" algn="tl">
                    <a:srgbClr val="000000">
                      <a:alpha val="43137"/>
                    </a:srgbClr>
                  </a:outerShdw>
                </a:effectLst>
              </a:rPr>
              <a:t>過度の</a:t>
            </a:r>
            <a:endParaRPr lang="en-US" altLang="ja-JP" sz="2000" b="1" i="1" dirty="0">
              <a:solidFill>
                <a:srgbClr val="FF0000"/>
              </a:solidFill>
              <a:effectLst>
                <a:outerShdw blurRad="38100" dist="38100" dir="2700000" algn="tl">
                  <a:srgbClr val="000000">
                    <a:alpha val="43137"/>
                  </a:srgbClr>
                </a:outerShdw>
              </a:effectLst>
            </a:endParaRPr>
          </a:p>
          <a:p>
            <a:pPr algn="ctr">
              <a:defRPr/>
            </a:pPr>
            <a:r>
              <a:rPr lang="ja-JP" altLang="en-US" sz="2000" b="1" i="1" dirty="0">
                <a:solidFill>
                  <a:srgbClr val="FF0000"/>
                </a:solidFill>
                <a:effectLst>
                  <a:outerShdw blurRad="38100" dist="38100" dir="2700000" algn="tl">
                    <a:srgbClr val="000000">
                      <a:alpha val="43137"/>
                    </a:srgbClr>
                  </a:outerShdw>
                </a:effectLst>
              </a:rPr>
              <a:t>不安</a:t>
            </a:r>
            <a:endParaRPr lang="en-US" altLang="ja-JP" sz="2000" b="1" i="1" dirty="0">
              <a:solidFill>
                <a:srgbClr val="FF0000"/>
              </a:solidFill>
              <a:effectLst>
                <a:outerShdw blurRad="38100" dist="38100" dir="2700000" algn="tl">
                  <a:srgbClr val="000000">
                    <a:alpha val="43137"/>
                  </a:srgbClr>
                </a:outerShdw>
              </a:effectLst>
            </a:endParaRPr>
          </a:p>
          <a:p>
            <a:pPr algn="ctr">
              <a:defRPr/>
            </a:pPr>
            <a:r>
              <a:rPr lang="ja-JP" altLang="en-US" sz="2000" b="1" i="1" dirty="0">
                <a:solidFill>
                  <a:srgbClr val="FF0000"/>
                </a:solidFill>
                <a:effectLst>
                  <a:outerShdw blurRad="38100" dist="38100" dir="2700000" algn="tl">
                    <a:srgbClr val="000000">
                      <a:alpha val="43137"/>
                    </a:srgbClr>
                  </a:outerShdw>
                </a:effectLst>
              </a:rPr>
              <a:t>イライラ</a:t>
            </a:r>
            <a:endParaRPr lang="en-US" altLang="ja-JP" sz="2000" b="1" i="1" dirty="0">
              <a:solidFill>
                <a:srgbClr val="FF0000"/>
              </a:solidFill>
              <a:effectLst>
                <a:outerShdw blurRad="38100" dist="38100" dir="2700000" algn="tl">
                  <a:srgbClr val="000000">
                    <a:alpha val="43137"/>
                  </a:srgbClr>
                </a:outerShdw>
              </a:effectLst>
            </a:endParaRPr>
          </a:p>
          <a:p>
            <a:pPr algn="ctr">
              <a:defRPr/>
            </a:pPr>
            <a:r>
              <a:rPr lang="ja-JP" altLang="en-US" sz="2000" b="1" i="1" dirty="0">
                <a:solidFill>
                  <a:srgbClr val="FF0000"/>
                </a:solidFill>
                <a:effectLst>
                  <a:outerShdw blurRad="38100" dist="38100" dir="2700000" algn="tl">
                    <a:srgbClr val="000000">
                      <a:alpha val="43137"/>
                    </a:srgbClr>
                  </a:outerShdw>
                </a:effectLst>
              </a:rPr>
              <a:t>怒り</a:t>
            </a:r>
            <a:endParaRPr lang="en-US" altLang="ja-JP" sz="2000" b="1" i="1" dirty="0">
              <a:solidFill>
                <a:srgbClr val="FF0000"/>
              </a:solidFill>
              <a:effectLst>
                <a:outerShdw blurRad="38100" dist="38100" dir="2700000" algn="tl">
                  <a:srgbClr val="000000">
                    <a:alpha val="43137"/>
                  </a:srgbClr>
                </a:outerShdw>
              </a:effectLst>
            </a:endParaRPr>
          </a:p>
          <a:p>
            <a:pPr algn="ctr">
              <a:defRPr/>
            </a:pPr>
            <a:r>
              <a:rPr lang="ja-JP" altLang="en-US" sz="2000" b="1" i="1" dirty="0">
                <a:solidFill>
                  <a:srgbClr val="FF0000"/>
                </a:solidFill>
                <a:effectLst>
                  <a:outerShdw blurRad="38100" dist="38100" dir="2700000" algn="tl">
                    <a:srgbClr val="000000">
                      <a:alpha val="43137"/>
                    </a:srgbClr>
                  </a:outerShdw>
                </a:effectLst>
              </a:rPr>
              <a:t>悲しみ絶望むかつき</a:t>
            </a:r>
          </a:p>
        </p:txBody>
      </p:sp>
      <p:sp>
        <p:nvSpPr>
          <p:cNvPr id="23" name="テキスト ボックス 22"/>
          <p:cNvSpPr txBox="1">
            <a:spLocks noChangeArrowheads="1"/>
          </p:cNvSpPr>
          <p:nvPr/>
        </p:nvSpPr>
        <p:spPr bwMode="auto">
          <a:xfrm>
            <a:off x="802741" y="3376453"/>
            <a:ext cx="615553" cy="946732"/>
          </a:xfrm>
          <a:prstGeom prst="rect">
            <a:avLst/>
          </a:prstGeom>
          <a:noFill/>
          <a:ln w="9525">
            <a:noFill/>
            <a:miter lim="800000"/>
            <a:headEnd/>
            <a:tailEnd/>
          </a:ln>
        </p:spPr>
        <p:txBody>
          <a:bodyPr vert="eaVert" wrap="square">
            <a:spAutoFit/>
          </a:bodyPr>
          <a:lstStyle/>
          <a:p>
            <a:r>
              <a:rPr lang="ja-JP" altLang="en-US" sz="2800" dirty="0">
                <a:latin typeface="メイリオ" pitchFamily="50" charset="-128"/>
                <a:ea typeface="メイリオ" pitchFamily="50" charset="-128"/>
              </a:rPr>
              <a:t>考え</a:t>
            </a:r>
          </a:p>
        </p:txBody>
      </p:sp>
      <p:sp>
        <p:nvSpPr>
          <p:cNvPr id="24" name="テキスト ボックス 23"/>
          <p:cNvSpPr txBox="1">
            <a:spLocks noChangeArrowheads="1"/>
          </p:cNvSpPr>
          <p:nvPr/>
        </p:nvSpPr>
        <p:spPr bwMode="auto">
          <a:xfrm>
            <a:off x="838404" y="5118080"/>
            <a:ext cx="615553" cy="1366171"/>
          </a:xfrm>
          <a:prstGeom prst="rect">
            <a:avLst/>
          </a:prstGeom>
          <a:noFill/>
          <a:ln w="9525">
            <a:noFill/>
            <a:miter lim="800000"/>
            <a:headEnd/>
            <a:tailEnd/>
          </a:ln>
        </p:spPr>
        <p:txBody>
          <a:bodyPr vert="eaVert" wrap="square">
            <a:spAutoFit/>
          </a:bodyPr>
          <a:lstStyle/>
          <a:p>
            <a:r>
              <a:rPr lang="ja-JP" altLang="en-US" sz="2800" dirty="0">
                <a:latin typeface="メイリオ" pitchFamily="50" charset="-128"/>
                <a:ea typeface="メイリオ" pitchFamily="50" charset="-128"/>
              </a:rPr>
              <a:t>気持ち</a:t>
            </a:r>
          </a:p>
        </p:txBody>
      </p:sp>
      <p:sp>
        <p:nvSpPr>
          <p:cNvPr id="26" name="テキスト ボックス 25"/>
          <p:cNvSpPr txBox="1">
            <a:spLocks noChangeArrowheads="1"/>
          </p:cNvSpPr>
          <p:nvPr/>
        </p:nvSpPr>
        <p:spPr bwMode="auto">
          <a:xfrm>
            <a:off x="715562" y="1366928"/>
            <a:ext cx="615553" cy="1366171"/>
          </a:xfrm>
          <a:prstGeom prst="rect">
            <a:avLst/>
          </a:prstGeom>
          <a:noFill/>
          <a:ln w="9525">
            <a:noFill/>
            <a:miter lim="800000"/>
            <a:headEnd/>
            <a:tailEnd/>
          </a:ln>
        </p:spPr>
        <p:txBody>
          <a:bodyPr vert="eaVert" wrap="square">
            <a:spAutoFit/>
          </a:bodyPr>
          <a:lstStyle/>
          <a:p>
            <a:r>
              <a:rPr lang="ja-JP" altLang="en-US" sz="2800" dirty="0">
                <a:latin typeface="メイリオ" pitchFamily="50" charset="-128"/>
                <a:ea typeface="メイリオ" pitchFamily="50" charset="-128"/>
              </a:rPr>
              <a:t>出来事</a:t>
            </a:r>
          </a:p>
        </p:txBody>
      </p:sp>
      <p:sp>
        <p:nvSpPr>
          <p:cNvPr id="18" name="下矢印 17"/>
          <p:cNvSpPr/>
          <p:nvPr/>
        </p:nvSpPr>
        <p:spPr>
          <a:xfrm>
            <a:off x="3044967" y="2528051"/>
            <a:ext cx="395147" cy="396123"/>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 name="下矢印 20"/>
          <p:cNvSpPr/>
          <p:nvPr/>
        </p:nvSpPr>
        <p:spPr>
          <a:xfrm>
            <a:off x="3044967" y="4401301"/>
            <a:ext cx="395147" cy="39612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8" name="下矢印 27"/>
          <p:cNvSpPr/>
          <p:nvPr/>
        </p:nvSpPr>
        <p:spPr>
          <a:xfrm>
            <a:off x="7295303" y="2674524"/>
            <a:ext cx="368971" cy="41760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9" name="下矢印 28"/>
          <p:cNvSpPr/>
          <p:nvPr/>
        </p:nvSpPr>
        <p:spPr>
          <a:xfrm>
            <a:off x="7330804" y="4325201"/>
            <a:ext cx="358500" cy="498438"/>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accent1">
                  <a:lumMod val="60000"/>
                  <a:lumOff val="40000"/>
                </a:schemeClr>
              </a:solidFill>
            </a:endParaRPr>
          </a:p>
        </p:txBody>
      </p:sp>
      <p:sp>
        <p:nvSpPr>
          <p:cNvPr id="32" name="上カーブ矢印 31"/>
          <p:cNvSpPr/>
          <p:nvPr/>
        </p:nvSpPr>
        <p:spPr>
          <a:xfrm>
            <a:off x="4287273" y="3908660"/>
            <a:ext cx="2538729" cy="528649"/>
          </a:xfrm>
          <a:prstGeom prst="curvedUpArrow">
            <a:avLst>
              <a:gd name="adj1" fmla="val 36574"/>
              <a:gd name="adj2" fmla="val 91482"/>
              <a:gd name="adj3" fmla="val 25000"/>
            </a:avLst>
          </a:prstGeom>
          <a:gradFill>
            <a:gsLst>
              <a:gs pos="100000">
                <a:srgbClr val="FFFF00"/>
              </a:gs>
              <a:gs pos="50000">
                <a:schemeClr val="accent1">
                  <a:tint val="44500"/>
                  <a:satMod val="160000"/>
                </a:schemeClr>
              </a:gs>
              <a:gs pos="100000">
                <a:schemeClr val="accent1">
                  <a:tint val="23500"/>
                  <a:satMod val="160000"/>
                </a:schemeClr>
              </a:gs>
            </a:gsLst>
            <a:path path="rect">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grpSp>
        <p:nvGrpSpPr>
          <p:cNvPr id="3" name="グループ化 2"/>
          <p:cNvGrpSpPr/>
          <p:nvPr/>
        </p:nvGrpSpPr>
        <p:grpSpPr>
          <a:xfrm>
            <a:off x="6195180" y="5059027"/>
            <a:ext cx="2610989" cy="1308575"/>
            <a:chOff x="5873750" y="4941168"/>
            <a:chExt cx="2370658" cy="1426433"/>
          </a:xfrm>
        </p:grpSpPr>
        <p:sp>
          <p:nvSpPr>
            <p:cNvPr id="34" name="ハート 33"/>
            <p:cNvSpPr/>
            <p:nvPr/>
          </p:nvSpPr>
          <p:spPr>
            <a:xfrm>
              <a:off x="5873750" y="5184646"/>
              <a:ext cx="2370658" cy="1182955"/>
            </a:xfrm>
            <a:prstGeom prst="hear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b="1" dirty="0">
                <a:solidFill>
                  <a:srgbClr val="0070C0"/>
                </a:solidFill>
              </a:endParaRPr>
            </a:p>
          </p:txBody>
        </p:sp>
        <p:sp>
          <p:nvSpPr>
            <p:cNvPr id="35" name="ハート 34"/>
            <p:cNvSpPr/>
            <p:nvPr/>
          </p:nvSpPr>
          <p:spPr>
            <a:xfrm>
              <a:off x="5873750" y="5059464"/>
              <a:ext cx="2370658" cy="1182955"/>
            </a:xfrm>
            <a:prstGeom prst="hear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b="1" dirty="0">
                <a:solidFill>
                  <a:srgbClr val="0070C0"/>
                </a:solidFill>
              </a:endParaRPr>
            </a:p>
          </p:txBody>
        </p:sp>
        <p:sp>
          <p:nvSpPr>
            <p:cNvPr id="36" name="ハート 35"/>
            <p:cNvSpPr/>
            <p:nvPr/>
          </p:nvSpPr>
          <p:spPr>
            <a:xfrm>
              <a:off x="5873750" y="4941168"/>
              <a:ext cx="2370658" cy="1182955"/>
            </a:xfrm>
            <a:prstGeom prst="hear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solidFill>
                    <a:srgbClr val="0070C0"/>
                  </a:solidFill>
                </a:rPr>
                <a:t>楽になる</a:t>
              </a:r>
            </a:p>
          </p:txBody>
        </p:sp>
      </p:grpSp>
      <p:sp>
        <p:nvSpPr>
          <p:cNvPr id="25" name="雲 24"/>
          <p:cNvSpPr/>
          <p:nvPr/>
        </p:nvSpPr>
        <p:spPr>
          <a:xfrm>
            <a:off x="1566398" y="1430630"/>
            <a:ext cx="7059010" cy="990307"/>
          </a:xfrm>
          <a:prstGeom prst="cloud">
            <a:avLst/>
          </a:prstGeom>
          <a:solidFill>
            <a:schemeClr val="accent3">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1030" name="Picture 6" descr="C:\Users\mayumi\AppData\Local\Microsoft\Windows\Temporary Internet Files\Content.IE5\60TKXJBS\MM900365304[1].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4563" y="1686174"/>
            <a:ext cx="2118662" cy="2118662"/>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a:xfrm>
            <a:off x="7451196" y="46731"/>
            <a:ext cx="2454804" cy="334957"/>
          </a:xfrm>
        </p:spPr>
        <p:txBody>
          <a:bodyPr/>
          <a:lstStyle/>
          <a:p>
            <a:pPr>
              <a:defRPr/>
            </a:pPr>
            <a:fld id="{14ADEEC1-51BF-4C69-81C3-CF12812C43D0}" type="slidenum">
              <a:rPr lang="en-US" altLang="ja-JP" sz="2400"/>
              <a:pPr>
                <a:defRPr/>
              </a:pPr>
              <a:t>22</a:t>
            </a:fld>
            <a:endParaRPr lang="en-US" altLang="ja-JP" sz="2400" dirty="0"/>
          </a:p>
        </p:txBody>
      </p:sp>
      <p:sp>
        <p:nvSpPr>
          <p:cNvPr id="30" name="正方形/長方形 29">
            <a:extLst>
              <a:ext uri="{FF2B5EF4-FFF2-40B4-BE49-F238E27FC236}">
                <a16:creationId xmlns:a16="http://schemas.microsoft.com/office/drawing/2014/main" id="{B3EAC5E8-FB7E-436F-8415-3417680FD7C0}"/>
              </a:ext>
            </a:extLst>
          </p:cNvPr>
          <p:cNvSpPr>
            <a:spLocks noChangeArrowheads="1"/>
          </p:cNvSpPr>
          <p:nvPr/>
        </p:nvSpPr>
        <p:spPr bwMode="auto">
          <a:xfrm>
            <a:off x="2846425" y="938566"/>
            <a:ext cx="1596376" cy="369332"/>
          </a:xfrm>
          <a:prstGeom prst="rect">
            <a:avLst/>
          </a:prstGeom>
          <a:noFill/>
          <a:ln w="9525">
            <a:noFill/>
            <a:miter lim="800000"/>
            <a:headEnd/>
            <a:tailEnd/>
          </a:ln>
        </p:spPr>
        <p:txBody>
          <a:bodyPr wrap="square">
            <a:spAutoFit/>
          </a:bodyPr>
          <a:lstStyle/>
          <a:p>
            <a:r>
              <a:rPr lang="en-US" altLang="ja-JP" dirty="0">
                <a:latin typeface="Arial Narrow" pitchFamily="34" charset="0"/>
                <a:ea typeface="メイリオ" pitchFamily="50" charset="-128"/>
              </a:rPr>
              <a:t>Irrational Belief</a:t>
            </a:r>
            <a:endParaRPr lang="ja-JP" altLang="en-US" dirty="0"/>
          </a:p>
        </p:txBody>
      </p:sp>
      <p:sp>
        <p:nvSpPr>
          <p:cNvPr id="31" name="正方形/長方形 30">
            <a:extLst>
              <a:ext uri="{FF2B5EF4-FFF2-40B4-BE49-F238E27FC236}">
                <a16:creationId xmlns:a16="http://schemas.microsoft.com/office/drawing/2014/main" id="{20C79706-9CAB-4B54-BF81-7C662B606E1A}"/>
              </a:ext>
            </a:extLst>
          </p:cNvPr>
          <p:cNvSpPr>
            <a:spLocks noChangeArrowheads="1"/>
          </p:cNvSpPr>
          <p:nvPr/>
        </p:nvSpPr>
        <p:spPr bwMode="auto">
          <a:xfrm>
            <a:off x="7141530" y="938566"/>
            <a:ext cx="1550472" cy="369332"/>
          </a:xfrm>
          <a:prstGeom prst="rect">
            <a:avLst/>
          </a:prstGeom>
          <a:noFill/>
          <a:ln w="9525">
            <a:noFill/>
            <a:miter lim="800000"/>
            <a:headEnd/>
            <a:tailEnd/>
          </a:ln>
        </p:spPr>
        <p:txBody>
          <a:bodyPr wrap="square">
            <a:spAutoFit/>
          </a:bodyPr>
          <a:lstStyle/>
          <a:p>
            <a:r>
              <a:rPr lang="en-US" altLang="ja-JP" dirty="0">
                <a:latin typeface="Arial Narrow" pitchFamily="34" charset="0"/>
                <a:ea typeface="メイリオ" pitchFamily="50" charset="-128"/>
              </a:rPr>
              <a:t>Rational Belief</a:t>
            </a:r>
            <a:endParaRPr lang="ja-JP" alt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2000"/>
                                        <p:tgtEl>
                                          <p:spTgt spid="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20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000"/>
                                        <p:tgtEl>
                                          <p:spTgt spid="1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20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20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grpId="1" nodeType="clickEffect">
                                  <p:stCondLst>
                                    <p:cond delay="0"/>
                                  </p:stCondLst>
                                  <p:childTnLst>
                                    <p:animEffect transition="out" filter="fade">
                                      <p:cBhvr>
                                        <p:cTn id="30" dur="2000"/>
                                        <p:tgtEl>
                                          <p:spTgt spid="27"/>
                                        </p:tgtEl>
                                      </p:cBhvr>
                                    </p:animEffect>
                                    <p:set>
                                      <p:cBhvr>
                                        <p:cTn id="31" dur="1" fill="hold">
                                          <p:stCondLst>
                                            <p:cond delay="1999"/>
                                          </p:stCondLst>
                                        </p:cTn>
                                        <p:tgtEl>
                                          <p:spTgt spid="27"/>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20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2000"/>
                                        <p:tgtEl>
                                          <p:spTgt spid="2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1030"/>
                                        </p:tgtEl>
                                        <p:attrNameLst>
                                          <p:attrName>style.visibility</p:attrName>
                                        </p:attrNameLst>
                                      </p:cBhvr>
                                      <p:to>
                                        <p:strVal val="visible"/>
                                      </p:to>
                                    </p:set>
                                    <p:animEffect transition="in" filter="fade">
                                      <p:cBhvr>
                                        <p:cTn id="44" dur="500"/>
                                        <p:tgtEl>
                                          <p:spTgt spid="103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2000"/>
                                        <p:tgtEl>
                                          <p:spTgt spid="1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2000"/>
                                        <p:tgtEl>
                                          <p:spTgt spid="32"/>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grpId="1"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2000"/>
                                        <p:tgtEl>
                                          <p:spTgt spid="7"/>
                                        </p:tgtEl>
                                      </p:cBhvr>
                                    </p:animEffect>
                                  </p:childTnLst>
                                </p:cTn>
                              </p:par>
                              <p:par>
                                <p:cTn id="60" presetID="63" presetClass="path" presetSubtype="0" accel="50000" decel="50000" fill="hold" grpId="0" nodeType="withEffect">
                                  <p:stCondLst>
                                    <p:cond delay="0"/>
                                  </p:stCondLst>
                                  <p:childTnLst>
                                    <p:animMotion origin="layout" path="M 4.87179E-6 7.40741E-7 L 0.43477 -0.0037 " pathEditMode="relative" rAng="0" ptsTypes="AA">
                                      <p:cBhvr>
                                        <p:cTn id="61" dur="2000" fill="hold"/>
                                        <p:tgtEl>
                                          <p:spTgt spid="7"/>
                                        </p:tgtEl>
                                        <p:attrNameLst>
                                          <p:attrName>ppt_x</p:attrName>
                                          <p:attrName>ppt_y</p:attrName>
                                        </p:attrNameLst>
                                      </p:cBhvr>
                                      <p:rCtr x="21731" y="-185"/>
                                    </p:animMotion>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2000"/>
                                        <p:tgtEl>
                                          <p:spTgt spid="2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2000"/>
                                        <p:tgtEl>
                                          <p:spTgt spid="2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fade">
                                      <p:cBhvr>
                                        <p:cTn id="74" dur="500"/>
                                        <p:tgtEl>
                                          <p:spTgt spid="3"/>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7410"/>
                                        </p:tgtEl>
                                        <p:attrNameLst>
                                          <p:attrName>style.visibility</p:attrName>
                                        </p:attrNameLst>
                                      </p:cBhvr>
                                      <p:to>
                                        <p:strVal val="visible"/>
                                      </p:to>
                                    </p:set>
                                    <p:animEffect transition="in" filter="fade">
                                      <p:cBhvr>
                                        <p:cTn id="79" dur="2000"/>
                                        <p:tgtEl>
                                          <p:spTgt spid="1741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2000"/>
                                        <p:tgtEl>
                                          <p:spTgt spid="3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27" grpId="0" animBg="1"/>
      <p:bldP spid="27" grpId="1" animBg="1"/>
      <p:bldP spid="17410" grpId="0"/>
      <p:bldP spid="4" grpId="0" animBg="1"/>
      <p:bldP spid="15" grpId="0" animBg="1"/>
      <p:bldP spid="16" grpId="0" animBg="1"/>
      <p:bldP spid="23" grpId="0"/>
      <p:bldP spid="24" grpId="0"/>
      <p:bldP spid="26" grpId="0"/>
      <p:bldP spid="18" grpId="0" animBg="1"/>
      <p:bldP spid="21" grpId="0" animBg="1"/>
      <p:bldP spid="28" grpId="0" animBg="1"/>
      <p:bldP spid="29" grpId="0" animBg="1"/>
      <p:bldP spid="32" grpId="0" animBg="1"/>
      <p:bldP spid="30"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フリーフォーム: 図形 3">
            <a:extLst>
              <a:ext uri="{FF2B5EF4-FFF2-40B4-BE49-F238E27FC236}">
                <a16:creationId xmlns:a16="http://schemas.microsoft.com/office/drawing/2014/main" id="{A5B11884-48A0-4200-A0A0-0E9338FB2733}"/>
              </a:ext>
            </a:extLst>
          </p:cNvPr>
          <p:cNvSpPr/>
          <p:nvPr/>
        </p:nvSpPr>
        <p:spPr>
          <a:xfrm>
            <a:off x="5022084" y="1205802"/>
            <a:ext cx="3736731" cy="1934308"/>
          </a:xfrm>
          <a:custGeom>
            <a:avLst/>
            <a:gdLst>
              <a:gd name="connsiteX0" fmla="*/ 0 w 5676900"/>
              <a:gd name="connsiteY0" fmla="*/ 1676400 h 2857500"/>
              <a:gd name="connsiteX1" fmla="*/ 600075 w 5676900"/>
              <a:gd name="connsiteY1" fmla="*/ 514350 h 2857500"/>
              <a:gd name="connsiteX2" fmla="*/ 2790825 w 5676900"/>
              <a:gd name="connsiteY2" fmla="*/ 238125 h 2857500"/>
              <a:gd name="connsiteX3" fmla="*/ 2933700 w 5676900"/>
              <a:gd name="connsiteY3" fmla="*/ 457200 h 2857500"/>
              <a:gd name="connsiteX4" fmla="*/ 3914775 w 5676900"/>
              <a:gd name="connsiteY4" fmla="*/ 104775 h 2857500"/>
              <a:gd name="connsiteX5" fmla="*/ 4210050 w 5676900"/>
              <a:gd name="connsiteY5" fmla="*/ 419100 h 2857500"/>
              <a:gd name="connsiteX6" fmla="*/ 5133975 w 5676900"/>
              <a:gd name="connsiteY6" fmla="*/ 0 h 2857500"/>
              <a:gd name="connsiteX7" fmla="*/ 5648325 w 5676900"/>
              <a:gd name="connsiteY7" fmla="*/ 9525 h 2857500"/>
              <a:gd name="connsiteX8" fmla="*/ 5676900 w 5676900"/>
              <a:gd name="connsiteY8" fmla="*/ 2828925 h 2857500"/>
              <a:gd name="connsiteX9" fmla="*/ 5124450 w 5676900"/>
              <a:gd name="connsiteY9" fmla="*/ 2857500 h 2857500"/>
              <a:gd name="connsiteX10" fmla="*/ 4124325 w 5676900"/>
              <a:gd name="connsiteY10" fmla="*/ 2552700 h 2857500"/>
              <a:gd name="connsiteX11" fmla="*/ 3790950 w 5676900"/>
              <a:gd name="connsiteY11" fmla="*/ 2809875 h 2857500"/>
              <a:gd name="connsiteX12" fmla="*/ 2943225 w 5676900"/>
              <a:gd name="connsiteY12" fmla="*/ 2562225 h 2857500"/>
              <a:gd name="connsiteX13" fmla="*/ 2705100 w 5676900"/>
              <a:gd name="connsiteY13" fmla="*/ 2857500 h 2857500"/>
              <a:gd name="connsiteX14" fmla="*/ 685800 w 5676900"/>
              <a:gd name="connsiteY14" fmla="*/ 2819400 h 2857500"/>
              <a:gd name="connsiteX15" fmla="*/ 0 w 5676900"/>
              <a:gd name="connsiteY15" fmla="*/ 1676400 h 2857500"/>
              <a:gd name="connsiteX0" fmla="*/ 0 w 5676900"/>
              <a:gd name="connsiteY0" fmla="*/ 1676400 h 2857500"/>
              <a:gd name="connsiteX1" fmla="*/ 600075 w 5676900"/>
              <a:gd name="connsiteY1" fmla="*/ 514350 h 2857500"/>
              <a:gd name="connsiteX2" fmla="*/ 2790825 w 5676900"/>
              <a:gd name="connsiteY2" fmla="*/ 238125 h 2857500"/>
              <a:gd name="connsiteX3" fmla="*/ 2933700 w 5676900"/>
              <a:gd name="connsiteY3" fmla="*/ 457200 h 2857500"/>
              <a:gd name="connsiteX4" fmla="*/ 3914775 w 5676900"/>
              <a:gd name="connsiteY4" fmla="*/ 104775 h 2857500"/>
              <a:gd name="connsiteX5" fmla="*/ 4210050 w 5676900"/>
              <a:gd name="connsiteY5" fmla="*/ 419100 h 2857500"/>
              <a:gd name="connsiteX6" fmla="*/ 5133975 w 5676900"/>
              <a:gd name="connsiteY6" fmla="*/ 0 h 2857500"/>
              <a:gd name="connsiteX7" fmla="*/ 5648325 w 5676900"/>
              <a:gd name="connsiteY7" fmla="*/ 9525 h 2857500"/>
              <a:gd name="connsiteX8" fmla="*/ 5676900 w 5676900"/>
              <a:gd name="connsiteY8" fmla="*/ 2828925 h 2857500"/>
              <a:gd name="connsiteX9" fmla="*/ 5124450 w 5676900"/>
              <a:gd name="connsiteY9" fmla="*/ 2857500 h 2857500"/>
              <a:gd name="connsiteX10" fmla="*/ 4210050 w 5676900"/>
              <a:gd name="connsiteY10" fmla="*/ 2533650 h 2857500"/>
              <a:gd name="connsiteX11" fmla="*/ 3790950 w 5676900"/>
              <a:gd name="connsiteY11" fmla="*/ 2809875 h 2857500"/>
              <a:gd name="connsiteX12" fmla="*/ 2943225 w 5676900"/>
              <a:gd name="connsiteY12" fmla="*/ 2562225 h 2857500"/>
              <a:gd name="connsiteX13" fmla="*/ 2705100 w 5676900"/>
              <a:gd name="connsiteY13" fmla="*/ 2857500 h 2857500"/>
              <a:gd name="connsiteX14" fmla="*/ 685800 w 5676900"/>
              <a:gd name="connsiteY14" fmla="*/ 2819400 h 2857500"/>
              <a:gd name="connsiteX15" fmla="*/ 0 w 5676900"/>
              <a:gd name="connsiteY15" fmla="*/ 1676400 h 2857500"/>
              <a:gd name="connsiteX0" fmla="*/ 0 w 5676900"/>
              <a:gd name="connsiteY0" fmla="*/ 1676400 h 2886075"/>
              <a:gd name="connsiteX1" fmla="*/ 600075 w 5676900"/>
              <a:gd name="connsiteY1" fmla="*/ 514350 h 2886075"/>
              <a:gd name="connsiteX2" fmla="*/ 2790825 w 5676900"/>
              <a:gd name="connsiteY2" fmla="*/ 238125 h 2886075"/>
              <a:gd name="connsiteX3" fmla="*/ 2933700 w 5676900"/>
              <a:gd name="connsiteY3" fmla="*/ 457200 h 2886075"/>
              <a:gd name="connsiteX4" fmla="*/ 3914775 w 5676900"/>
              <a:gd name="connsiteY4" fmla="*/ 104775 h 2886075"/>
              <a:gd name="connsiteX5" fmla="*/ 4210050 w 5676900"/>
              <a:gd name="connsiteY5" fmla="*/ 419100 h 2886075"/>
              <a:gd name="connsiteX6" fmla="*/ 5133975 w 5676900"/>
              <a:gd name="connsiteY6" fmla="*/ 0 h 2886075"/>
              <a:gd name="connsiteX7" fmla="*/ 5648325 w 5676900"/>
              <a:gd name="connsiteY7" fmla="*/ 9525 h 2886075"/>
              <a:gd name="connsiteX8" fmla="*/ 5676900 w 5676900"/>
              <a:gd name="connsiteY8" fmla="*/ 2828925 h 2886075"/>
              <a:gd name="connsiteX9" fmla="*/ 5124450 w 5676900"/>
              <a:gd name="connsiteY9" fmla="*/ 2857500 h 2886075"/>
              <a:gd name="connsiteX10" fmla="*/ 4210050 w 5676900"/>
              <a:gd name="connsiteY10" fmla="*/ 2533650 h 2886075"/>
              <a:gd name="connsiteX11" fmla="*/ 3990975 w 5676900"/>
              <a:gd name="connsiteY11" fmla="*/ 2886075 h 2886075"/>
              <a:gd name="connsiteX12" fmla="*/ 2943225 w 5676900"/>
              <a:gd name="connsiteY12" fmla="*/ 2562225 h 2886075"/>
              <a:gd name="connsiteX13" fmla="*/ 2705100 w 5676900"/>
              <a:gd name="connsiteY13" fmla="*/ 2857500 h 2886075"/>
              <a:gd name="connsiteX14" fmla="*/ 685800 w 5676900"/>
              <a:gd name="connsiteY14" fmla="*/ 2819400 h 2886075"/>
              <a:gd name="connsiteX15" fmla="*/ 0 w 5676900"/>
              <a:gd name="connsiteY15" fmla="*/ 1676400 h 2886075"/>
              <a:gd name="connsiteX0" fmla="*/ 0 w 5676900"/>
              <a:gd name="connsiteY0" fmla="*/ 1676400 h 2886075"/>
              <a:gd name="connsiteX1" fmla="*/ 600075 w 5676900"/>
              <a:gd name="connsiteY1" fmla="*/ 514350 h 2886075"/>
              <a:gd name="connsiteX2" fmla="*/ 2790825 w 5676900"/>
              <a:gd name="connsiteY2" fmla="*/ 238125 h 2886075"/>
              <a:gd name="connsiteX3" fmla="*/ 2933700 w 5676900"/>
              <a:gd name="connsiteY3" fmla="*/ 457200 h 2886075"/>
              <a:gd name="connsiteX4" fmla="*/ 3914775 w 5676900"/>
              <a:gd name="connsiteY4" fmla="*/ 104775 h 2886075"/>
              <a:gd name="connsiteX5" fmla="*/ 4210050 w 5676900"/>
              <a:gd name="connsiteY5" fmla="*/ 419100 h 2886075"/>
              <a:gd name="connsiteX6" fmla="*/ 5133975 w 5676900"/>
              <a:gd name="connsiteY6" fmla="*/ 0 h 2886075"/>
              <a:gd name="connsiteX7" fmla="*/ 5648325 w 5676900"/>
              <a:gd name="connsiteY7" fmla="*/ 9525 h 2886075"/>
              <a:gd name="connsiteX8" fmla="*/ 5676900 w 5676900"/>
              <a:gd name="connsiteY8" fmla="*/ 2828925 h 2886075"/>
              <a:gd name="connsiteX9" fmla="*/ 5124450 w 5676900"/>
              <a:gd name="connsiteY9" fmla="*/ 2857500 h 2886075"/>
              <a:gd name="connsiteX10" fmla="*/ 4210050 w 5676900"/>
              <a:gd name="connsiteY10" fmla="*/ 2533650 h 2886075"/>
              <a:gd name="connsiteX11" fmla="*/ 3990975 w 5676900"/>
              <a:gd name="connsiteY11" fmla="*/ 2886075 h 2886075"/>
              <a:gd name="connsiteX12" fmla="*/ 2952750 w 5676900"/>
              <a:gd name="connsiteY12" fmla="*/ 2619375 h 2886075"/>
              <a:gd name="connsiteX13" fmla="*/ 2705100 w 5676900"/>
              <a:gd name="connsiteY13" fmla="*/ 2857500 h 2886075"/>
              <a:gd name="connsiteX14" fmla="*/ 685800 w 5676900"/>
              <a:gd name="connsiteY14" fmla="*/ 2819400 h 2886075"/>
              <a:gd name="connsiteX15" fmla="*/ 0 w 5676900"/>
              <a:gd name="connsiteY15" fmla="*/ 1676400 h 2886075"/>
              <a:gd name="connsiteX0" fmla="*/ 0 w 5676900"/>
              <a:gd name="connsiteY0" fmla="*/ 1571625 h 2886075"/>
              <a:gd name="connsiteX1" fmla="*/ 600075 w 5676900"/>
              <a:gd name="connsiteY1" fmla="*/ 514350 h 2886075"/>
              <a:gd name="connsiteX2" fmla="*/ 2790825 w 5676900"/>
              <a:gd name="connsiteY2" fmla="*/ 238125 h 2886075"/>
              <a:gd name="connsiteX3" fmla="*/ 2933700 w 5676900"/>
              <a:gd name="connsiteY3" fmla="*/ 457200 h 2886075"/>
              <a:gd name="connsiteX4" fmla="*/ 3914775 w 5676900"/>
              <a:gd name="connsiteY4" fmla="*/ 104775 h 2886075"/>
              <a:gd name="connsiteX5" fmla="*/ 4210050 w 5676900"/>
              <a:gd name="connsiteY5" fmla="*/ 419100 h 2886075"/>
              <a:gd name="connsiteX6" fmla="*/ 5133975 w 5676900"/>
              <a:gd name="connsiteY6" fmla="*/ 0 h 2886075"/>
              <a:gd name="connsiteX7" fmla="*/ 5648325 w 5676900"/>
              <a:gd name="connsiteY7" fmla="*/ 9525 h 2886075"/>
              <a:gd name="connsiteX8" fmla="*/ 5676900 w 5676900"/>
              <a:gd name="connsiteY8" fmla="*/ 2828925 h 2886075"/>
              <a:gd name="connsiteX9" fmla="*/ 5124450 w 5676900"/>
              <a:gd name="connsiteY9" fmla="*/ 2857500 h 2886075"/>
              <a:gd name="connsiteX10" fmla="*/ 4210050 w 5676900"/>
              <a:gd name="connsiteY10" fmla="*/ 2533650 h 2886075"/>
              <a:gd name="connsiteX11" fmla="*/ 3990975 w 5676900"/>
              <a:gd name="connsiteY11" fmla="*/ 2886075 h 2886075"/>
              <a:gd name="connsiteX12" fmla="*/ 2952750 w 5676900"/>
              <a:gd name="connsiteY12" fmla="*/ 2619375 h 2886075"/>
              <a:gd name="connsiteX13" fmla="*/ 2705100 w 5676900"/>
              <a:gd name="connsiteY13" fmla="*/ 2857500 h 2886075"/>
              <a:gd name="connsiteX14" fmla="*/ 685800 w 5676900"/>
              <a:gd name="connsiteY14" fmla="*/ 2819400 h 2886075"/>
              <a:gd name="connsiteX15" fmla="*/ 0 w 5676900"/>
              <a:gd name="connsiteY15" fmla="*/ 1571625 h 2886075"/>
              <a:gd name="connsiteX0" fmla="*/ 0 w 5676900"/>
              <a:gd name="connsiteY0" fmla="*/ 1571625 h 2886075"/>
              <a:gd name="connsiteX1" fmla="*/ 600075 w 5676900"/>
              <a:gd name="connsiteY1" fmla="*/ 514350 h 2886075"/>
              <a:gd name="connsiteX2" fmla="*/ 2790825 w 5676900"/>
              <a:gd name="connsiteY2" fmla="*/ 238125 h 2886075"/>
              <a:gd name="connsiteX3" fmla="*/ 2933700 w 5676900"/>
              <a:gd name="connsiteY3" fmla="*/ 457200 h 2886075"/>
              <a:gd name="connsiteX4" fmla="*/ 3914775 w 5676900"/>
              <a:gd name="connsiteY4" fmla="*/ 104775 h 2886075"/>
              <a:gd name="connsiteX5" fmla="*/ 4210050 w 5676900"/>
              <a:gd name="connsiteY5" fmla="*/ 419100 h 2886075"/>
              <a:gd name="connsiteX6" fmla="*/ 5133975 w 5676900"/>
              <a:gd name="connsiteY6" fmla="*/ 0 h 2886075"/>
              <a:gd name="connsiteX7" fmla="*/ 5648325 w 5676900"/>
              <a:gd name="connsiteY7" fmla="*/ 9525 h 2886075"/>
              <a:gd name="connsiteX8" fmla="*/ 5676900 w 5676900"/>
              <a:gd name="connsiteY8" fmla="*/ 2828925 h 2886075"/>
              <a:gd name="connsiteX9" fmla="*/ 5124450 w 5676900"/>
              <a:gd name="connsiteY9" fmla="*/ 2857500 h 2886075"/>
              <a:gd name="connsiteX10" fmla="*/ 4210050 w 5676900"/>
              <a:gd name="connsiteY10" fmla="*/ 2533650 h 2886075"/>
              <a:gd name="connsiteX11" fmla="*/ 3990975 w 5676900"/>
              <a:gd name="connsiteY11" fmla="*/ 2886075 h 2886075"/>
              <a:gd name="connsiteX12" fmla="*/ 2952750 w 5676900"/>
              <a:gd name="connsiteY12" fmla="*/ 2619375 h 2886075"/>
              <a:gd name="connsiteX13" fmla="*/ 2705100 w 5676900"/>
              <a:gd name="connsiteY13" fmla="*/ 2857500 h 2886075"/>
              <a:gd name="connsiteX14" fmla="*/ 638175 w 5676900"/>
              <a:gd name="connsiteY14" fmla="*/ 2657475 h 2886075"/>
              <a:gd name="connsiteX15" fmla="*/ 0 w 5676900"/>
              <a:gd name="connsiteY15" fmla="*/ 1571625 h 2886075"/>
              <a:gd name="connsiteX0" fmla="*/ 0 w 5676900"/>
              <a:gd name="connsiteY0" fmla="*/ 1571625 h 2886075"/>
              <a:gd name="connsiteX1" fmla="*/ 600075 w 5676900"/>
              <a:gd name="connsiteY1" fmla="*/ 514350 h 2886075"/>
              <a:gd name="connsiteX2" fmla="*/ 2790825 w 5676900"/>
              <a:gd name="connsiteY2" fmla="*/ 238125 h 2886075"/>
              <a:gd name="connsiteX3" fmla="*/ 2933700 w 5676900"/>
              <a:gd name="connsiteY3" fmla="*/ 457200 h 2886075"/>
              <a:gd name="connsiteX4" fmla="*/ 3914775 w 5676900"/>
              <a:gd name="connsiteY4" fmla="*/ 104775 h 2886075"/>
              <a:gd name="connsiteX5" fmla="*/ 4210050 w 5676900"/>
              <a:gd name="connsiteY5" fmla="*/ 419100 h 2886075"/>
              <a:gd name="connsiteX6" fmla="*/ 5133975 w 5676900"/>
              <a:gd name="connsiteY6" fmla="*/ 0 h 2886075"/>
              <a:gd name="connsiteX7" fmla="*/ 5648325 w 5676900"/>
              <a:gd name="connsiteY7" fmla="*/ 9525 h 2886075"/>
              <a:gd name="connsiteX8" fmla="*/ 5676900 w 5676900"/>
              <a:gd name="connsiteY8" fmla="*/ 2828925 h 2886075"/>
              <a:gd name="connsiteX9" fmla="*/ 5124450 w 5676900"/>
              <a:gd name="connsiteY9" fmla="*/ 2857500 h 2886075"/>
              <a:gd name="connsiteX10" fmla="*/ 4210050 w 5676900"/>
              <a:gd name="connsiteY10" fmla="*/ 2533650 h 2886075"/>
              <a:gd name="connsiteX11" fmla="*/ 3990975 w 5676900"/>
              <a:gd name="connsiteY11" fmla="*/ 2886075 h 2886075"/>
              <a:gd name="connsiteX12" fmla="*/ 2952750 w 5676900"/>
              <a:gd name="connsiteY12" fmla="*/ 2619375 h 2886075"/>
              <a:gd name="connsiteX13" fmla="*/ 2762250 w 5676900"/>
              <a:gd name="connsiteY13" fmla="*/ 2867025 h 2886075"/>
              <a:gd name="connsiteX14" fmla="*/ 638175 w 5676900"/>
              <a:gd name="connsiteY14" fmla="*/ 2657475 h 2886075"/>
              <a:gd name="connsiteX15" fmla="*/ 0 w 5676900"/>
              <a:gd name="connsiteY15" fmla="*/ 1571625 h 2886075"/>
              <a:gd name="connsiteX0" fmla="*/ 0 w 5676900"/>
              <a:gd name="connsiteY0" fmla="*/ 1571625 h 2886075"/>
              <a:gd name="connsiteX1" fmla="*/ 600075 w 5676900"/>
              <a:gd name="connsiteY1" fmla="*/ 514350 h 2886075"/>
              <a:gd name="connsiteX2" fmla="*/ 2790825 w 5676900"/>
              <a:gd name="connsiteY2" fmla="*/ 238125 h 2886075"/>
              <a:gd name="connsiteX3" fmla="*/ 2933700 w 5676900"/>
              <a:gd name="connsiteY3" fmla="*/ 457200 h 2886075"/>
              <a:gd name="connsiteX4" fmla="*/ 3914775 w 5676900"/>
              <a:gd name="connsiteY4" fmla="*/ 104775 h 2886075"/>
              <a:gd name="connsiteX5" fmla="*/ 4210050 w 5676900"/>
              <a:gd name="connsiteY5" fmla="*/ 419100 h 2886075"/>
              <a:gd name="connsiteX6" fmla="*/ 5133975 w 5676900"/>
              <a:gd name="connsiteY6" fmla="*/ 0 h 2886075"/>
              <a:gd name="connsiteX7" fmla="*/ 5648325 w 5676900"/>
              <a:gd name="connsiteY7" fmla="*/ 9525 h 2886075"/>
              <a:gd name="connsiteX8" fmla="*/ 5676900 w 5676900"/>
              <a:gd name="connsiteY8" fmla="*/ 2828925 h 2886075"/>
              <a:gd name="connsiteX9" fmla="*/ 5124450 w 5676900"/>
              <a:gd name="connsiteY9" fmla="*/ 2857500 h 2886075"/>
              <a:gd name="connsiteX10" fmla="*/ 4210050 w 5676900"/>
              <a:gd name="connsiteY10" fmla="*/ 2533650 h 2886075"/>
              <a:gd name="connsiteX11" fmla="*/ 3990975 w 5676900"/>
              <a:gd name="connsiteY11" fmla="*/ 2886075 h 2886075"/>
              <a:gd name="connsiteX12" fmla="*/ 2962275 w 5676900"/>
              <a:gd name="connsiteY12" fmla="*/ 2647950 h 2886075"/>
              <a:gd name="connsiteX13" fmla="*/ 2762250 w 5676900"/>
              <a:gd name="connsiteY13" fmla="*/ 2867025 h 2886075"/>
              <a:gd name="connsiteX14" fmla="*/ 638175 w 5676900"/>
              <a:gd name="connsiteY14" fmla="*/ 2657475 h 2886075"/>
              <a:gd name="connsiteX15" fmla="*/ 0 w 5676900"/>
              <a:gd name="connsiteY15" fmla="*/ 1571625 h 2886075"/>
              <a:gd name="connsiteX0" fmla="*/ 0 w 5676900"/>
              <a:gd name="connsiteY0" fmla="*/ 1571625 h 2933700"/>
              <a:gd name="connsiteX1" fmla="*/ 600075 w 5676900"/>
              <a:gd name="connsiteY1" fmla="*/ 514350 h 2933700"/>
              <a:gd name="connsiteX2" fmla="*/ 2790825 w 5676900"/>
              <a:gd name="connsiteY2" fmla="*/ 238125 h 2933700"/>
              <a:gd name="connsiteX3" fmla="*/ 2933700 w 5676900"/>
              <a:gd name="connsiteY3" fmla="*/ 457200 h 2933700"/>
              <a:gd name="connsiteX4" fmla="*/ 3914775 w 5676900"/>
              <a:gd name="connsiteY4" fmla="*/ 104775 h 2933700"/>
              <a:gd name="connsiteX5" fmla="*/ 4210050 w 5676900"/>
              <a:gd name="connsiteY5" fmla="*/ 419100 h 2933700"/>
              <a:gd name="connsiteX6" fmla="*/ 5133975 w 5676900"/>
              <a:gd name="connsiteY6" fmla="*/ 0 h 2933700"/>
              <a:gd name="connsiteX7" fmla="*/ 5648325 w 5676900"/>
              <a:gd name="connsiteY7" fmla="*/ 9525 h 2933700"/>
              <a:gd name="connsiteX8" fmla="*/ 5676900 w 5676900"/>
              <a:gd name="connsiteY8" fmla="*/ 2828925 h 2933700"/>
              <a:gd name="connsiteX9" fmla="*/ 5105400 w 5676900"/>
              <a:gd name="connsiteY9" fmla="*/ 2933700 h 2933700"/>
              <a:gd name="connsiteX10" fmla="*/ 4210050 w 5676900"/>
              <a:gd name="connsiteY10" fmla="*/ 2533650 h 2933700"/>
              <a:gd name="connsiteX11" fmla="*/ 3990975 w 5676900"/>
              <a:gd name="connsiteY11" fmla="*/ 2886075 h 2933700"/>
              <a:gd name="connsiteX12" fmla="*/ 2962275 w 5676900"/>
              <a:gd name="connsiteY12" fmla="*/ 2647950 h 2933700"/>
              <a:gd name="connsiteX13" fmla="*/ 2762250 w 5676900"/>
              <a:gd name="connsiteY13" fmla="*/ 2867025 h 2933700"/>
              <a:gd name="connsiteX14" fmla="*/ 638175 w 5676900"/>
              <a:gd name="connsiteY14" fmla="*/ 2657475 h 2933700"/>
              <a:gd name="connsiteX15" fmla="*/ 0 w 5676900"/>
              <a:gd name="connsiteY15" fmla="*/ 1571625 h 2933700"/>
              <a:gd name="connsiteX0" fmla="*/ 0 w 5667375"/>
              <a:gd name="connsiteY0" fmla="*/ 1571625 h 2933700"/>
              <a:gd name="connsiteX1" fmla="*/ 600075 w 5667375"/>
              <a:gd name="connsiteY1" fmla="*/ 514350 h 2933700"/>
              <a:gd name="connsiteX2" fmla="*/ 2790825 w 5667375"/>
              <a:gd name="connsiteY2" fmla="*/ 238125 h 2933700"/>
              <a:gd name="connsiteX3" fmla="*/ 2933700 w 5667375"/>
              <a:gd name="connsiteY3" fmla="*/ 457200 h 2933700"/>
              <a:gd name="connsiteX4" fmla="*/ 3914775 w 5667375"/>
              <a:gd name="connsiteY4" fmla="*/ 104775 h 2933700"/>
              <a:gd name="connsiteX5" fmla="*/ 4210050 w 5667375"/>
              <a:gd name="connsiteY5" fmla="*/ 419100 h 2933700"/>
              <a:gd name="connsiteX6" fmla="*/ 5133975 w 5667375"/>
              <a:gd name="connsiteY6" fmla="*/ 0 h 2933700"/>
              <a:gd name="connsiteX7" fmla="*/ 5648325 w 5667375"/>
              <a:gd name="connsiteY7" fmla="*/ 9525 h 2933700"/>
              <a:gd name="connsiteX8" fmla="*/ 5667375 w 5667375"/>
              <a:gd name="connsiteY8" fmla="*/ 2895600 h 2933700"/>
              <a:gd name="connsiteX9" fmla="*/ 5105400 w 5667375"/>
              <a:gd name="connsiteY9" fmla="*/ 2933700 h 2933700"/>
              <a:gd name="connsiteX10" fmla="*/ 4210050 w 5667375"/>
              <a:gd name="connsiteY10" fmla="*/ 2533650 h 2933700"/>
              <a:gd name="connsiteX11" fmla="*/ 3990975 w 5667375"/>
              <a:gd name="connsiteY11" fmla="*/ 2886075 h 2933700"/>
              <a:gd name="connsiteX12" fmla="*/ 2962275 w 5667375"/>
              <a:gd name="connsiteY12" fmla="*/ 2647950 h 2933700"/>
              <a:gd name="connsiteX13" fmla="*/ 2762250 w 5667375"/>
              <a:gd name="connsiteY13" fmla="*/ 2867025 h 2933700"/>
              <a:gd name="connsiteX14" fmla="*/ 638175 w 5667375"/>
              <a:gd name="connsiteY14" fmla="*/ 2657475 h 2933700"/>
              <a:gd name="connsiteX15" fmla="*/ 0 w 5667375"/>
              <a:gd name="connsiteY15" fmla="*/ 1571625 h 2933700"/>
              <a:gd name="connsiteX0" fmla="*/ 0 w 5667375"/>
              <a:gd name="connsiteY0" fmla="*/ 1571625 h 2933700"/>
              <a:gd name="connsiteX1" fmla="*/ 600075 w 5667375"/>
              <a:gd name="connsiteY1" fmla="*/ 514350 h 2933700"/>
              <a:gd name="connsiteX2" fmla="*/ 2790825 w 5667375"/>
              <a:gd name="connsiteY2" fmla="*/ 238125 h 2933700"/>
              <a:gd name="connsiteX3" fmla="*/ 2933700 w 5667375"/>
              <a:gd name="connsiteY3" fmla="*/ 457200 h 2933700"/>
              <a:gd name="connsiteX4" fmla="*/ 3914775 w 5667375"/>
              <a:gd name="connsiteY4" fmla="*/ 104775 h 2933700"/>
              <a:gd name="connsiteX5" fmla="*/ 4210050 w 5667375"/>
              <a:gd name="connsiteY5" fmla="*/ 419100 h 2933700"/>
              <a:gd name="connsiteX6" fmla="*/ 5133975 w 5667375"/>
              <a:gd name="connsiteY6" fmla="*/ 0 h 2933700"/>
              <a:gd name="connsiteX7" fmla="*/ 5648325 w 5667375"/>
              <a:gd name="connsiteY7" fmla="*/ 9525 h 2933700"/>
              <a:gd name="connsiteX8" fmla="*/ 5667375 w 5667375"/>
              <a:gd name="connsiteY8" fmla="*/ 2933700 h 2933700"/>
              <a:gd name="connsiteX9" fmla="*/ 5105400 w 5667375"/>
              <a:gd name="connsiteY9" fmla="*/ 2933700 h 2933700"/>
              <a:gd name="connsiteX10" fmla="*/ 4210050 w 5667375"/>
              <a:gd name="connsiteY10" fmla="*/ 2533650 h 2933700"/>
              <a:gd name="connsiteX11" fmla="*/ 3990975 w 5667375"/>
              <a:gd name="connsiteY11" fmla="*/ 2886075 h 2933700"/>
              <a:gd name="connsiteX12" fmla="*/ 2962275 w 5667375"/>
              <a:gd name="connsiteY12" fmla="*/ 2647950 h 2933700"/>
              <a:gd name="connsiteX13" fmla="*/ 2762250 w 5667375"/>
              <a:gd name="connsiteY13" fmla="*/ 2867025 h 2933700"/>
              <a:gd name="connsiteX14" fmla="*/ 638175 w 5667375"/>
              <a:gd name="connsiteY14" fmla="*/ 2657475 h 2933700"/>
              <a:gd name="connsiteX15" fmla="*/ 0 w 5667375"/>
              <a:gd name="connsiteY15" fmla="*/ 1571625 h 2933700"/>
              <a:gd name="connsiteX0" fmla="*/ 0 w 5667375"/>
              <a:gd name="connsiteY0" fmla="*/ 1571625 h 2933700"/>
              <a:gd name="connsiteX1" fmla="*/ 600075 w 5667375"/>
              <a:gd name="connsiteY1" fmla="*/ 514350 h 2933700"/>
              <a:gd name="connsiteX2" fmla="*/ 2790825 w 5667375"/>
              <a:gd name="connsiteY2" fmla="*/ 238125 h 2933700"/>
              <a:gd name="connsiteX3" fmla="*/ 2933700 w 5667375"/>
              <a:gd name="connsiteY3" fmla="*/ 457200 h 2933700"/>
              <a:gd name="connsiteX4" fmla="*/ 3914775 w 5667375"/>
              <a:gd name="connsiteY4" fmla="*/ 104775 h 2933700"/>
              <a:gd name="connsiteX5" fmla="*/ 4210050 w 5667375"/>
              <a:gd name="connsiteY5" fmla="*/ 419100 h 2933700"/>
              <a:gd name="connsiteX6" fmla="*/ 5133975 w 5667375"/>
              <a:gd name="connsiteY6" fmla="*/ 0 h 2933700"/>
              <a:gd name="connsiteX7" fmla="*/ 5648325 w 5667375"/>
              <a:gd name="connsiteY7" fmla="*/ 9525 h 2933700"/>
              <a:gd name="connsiteX8" fmla="*/ 5667375 w 5667375"/>
              <a:gd name="connsiteY8" fmla="*/ 2933700 h 2933700"/>
              <a:gd name="connsiteX9" fmla="*/ 5105400 w 5667375"/>
              <a:gd name="connsiteY9" fmla="*/ 2933700 h 2933700"/>
              <a:gd name="connsiteX10" fmla="*/ 4210050 w 5667375"/>
              <a:gd name="connsiteY10" fmla="*/ 2533650 h 2933700"/>
              <a:gd name="connsiteX11" fmla="*/ 3990975 w 5667375"/>
              <a:gd name="connsiteY11" fmla="*/ 2886075 h 2933700"/>
              <a:gd name="connsiteX12" fmla="*/ 2962275 w 5667375"/>
              <a:gd name="connsiteY12" fmla="*/ 2647950 h 2933700"/>
              <a:gd name="connsiteX13" fmla="*/ 2762250 w 5667375"/>
              <a:gd name="connsiteY13" fmla="*/ 2867025 h 2933700"/>
              <a:gd name="connsiteX14" fmla="*/ 1107800 w 5667375"/>
              <a:gd name="connsiteY14" fmla="*/ 2705927 h 2933700"/>
              <a:gd name="connsiteX15" fmla="*/ 638175 w 5667375"/>
              <a:gd name="connsiteY15" fmla="*/ 2657475 h 2933700"/>
              <a:gd name="connsiteX16" fmla="*/ 0 w 5667375"/>
              <a:gd name="connsiteY16" fmla="*/ 1571625 h 2933700"/>
              <a:gd name="connsiteX0" fmla="*/ 0 w 5667375"/>
              <a:gd name="connsiteY0" fmla="*/ 1571625 h 2933700"/>
              <a:gd name="connsiteX1" fmla="*/ 600075 w 5667375"/>
              <a:gd name="connsiteY1" fmla="*/ 514350 h 2933700"/>
              <a:gd name="connsiteX2" fmla="*/ 2790825 w 5667375"/>
              <a:gd name="connsiteY2" fmla="*/ 238125 h 2933700"/>
              <a:gd name="connsiteX3" fmla="*/ 2933700 w 5667375"/>
              <a:gd name="connsiteY3" fmla="*/ 457200 h 2933700"/>
              <a:gd name="connsiteX4" fmla="*/ 3914775 w 5667375"/>
              <a:gd name="connsiteY4" fmla="*/ 104775 h 2933700"/>
              <a:gd name="connsiteX5" fmla="*/ 4210050 w 5667375"/>
              <a:gd name="connsiteY5" fmla="*/ 419100 h 2933700"/>
              <a:gd name="connsiteX6" fmla="*/ 5133975 w 5667375"/>
              <a:gd name="connsiteY6" fmla="*/ 0 h 2933700"/>
              <a:gd name="connsiteX7" fmla="*/ 5648325 w 5667375"/>
              <a:gd name="connsiteY7" fmla="*/ 9525 h 2933700"/>
              <a:gd name="connsiteX8" fmla="*/ 5667375 w 5667375"/>
              <a:gd name="connsiteY8" fmla="*/ 2933700 h 2933700"/>
              <a:gd name="connsiteX9" fmla="*/ 5105400 w 5667375"/>
              <a:gd name="connsiteY9" fmla="*/ 2933700 h 2933700"/>
              <a:gd name="connsiteX10" fmla="*/ 4210050 w 5667375"/>
              <a:gd name="connsiteY10" fmla="*/ 2533650 h 2933700"/>
              <a:gd name="connsiteX11" fmla="*/ 3990975 w 5667375"/>
              <a:gd name="connsiteY11" fmla="*/ 2886075 h 2933700"/>
              <a:gd name="connsiteX12" fmla="*/ 2962275 w 5667375"/>
              <a:gd name="connsiteY12" fmla="*/ 2647950 h 2933700"/>
              <a:gd name="connsiteX13" fmla="*/ 2762250 w 5667375"/>
              <a:gd name="connsiteY13" fmla="*/ 2867025 h 2933700"/>
              <a:gd name="connsiteX14" fmla="*/ 948774 w 5667375"/>
              <a:gd name="connsiteY14" fmla="*/ 2467388 h 2933700"/>
              <a:gd name="connsiteX15" fmla="*/ 638175 w 5667375"/>
              <a:gd name="connsiteY15" fmla="*/ 2657475 h 2933700"/>
              <a:gd name="connsiteX16" fmla="*/ 0 w 5667375"/>
              <a:gd name="connsiteY16" fmla="*/ 1571625 h 2933700"/>
              <a:gd name="connsiteX0" fmla="*/ 0 w 5667375"/>
              <a:gd name="connsiteY0" fmla="*/ 1571625 h 2933700"/>
              <a:gd name="connsiteX1" fmla="*/ 600075 w 5667375"/>
              <a:gd name="connsiteY1" fmla="*/ 514350 h 2933700"/>
              <a:gd name="connsiteX2" fmla="*/ 1008409 w 5667375"/>
              <a:gd name="connsiteY2" fmla="*/ 678345 h 2933700"/>
              <a:gd name="connsiteX3" fmla="*/ 2790825 w 5667375"/>
              <a:gd name="connsiteY3" fmla="*/ 238125 h 2933700"/>
              <a:gd name="connsiteX4" fmla="*/ 2933700 w 5667375"/>
              <a:gd name="connsiteY4" fmla="*/ 457200 h 2933700"/>
              <a:gd name="connsiteX5" fmla="*/ 3914775 w 5667375"/>
              <a:gd name="connsiteY5" fmla="*/ 104775 h 2933700"/>
              <a:gd name="connsiteX6" fmla="*/ 4210050 w 5667375"/>
              <a:gd name="connsiteY6" fmla="*/ 419100 h 2933700"/>
              <a:gd name="connsiteX7" fmla="*/ 5133975 w 5667375"/>
              <a:gd name="connsiteY7" fmla="*/ 0 h 2933700"/>
              <a:gd name="connsiteX8" fmla="*/ 5648325 w 5667375"/>
              <a:gd name="connsiteY8" fmla="*/ 9525 h 2933700"/>
              <a:gd name="connsiteX9" fmla="*/ 5667375 w 5667375"/>
              <a:gd name="connsiteY9" fmla="*/ 2933700 h 2933700"/>
              <a:gd name="connsiteX10" fmla="*/ 5105400 w 5667375"/>
              <a:gd name="connsiteY10" fmla="*/ 2933700 h 2933700"/>
              <a:gd name="connsiteX11" fmla="*/ 4210050 w 5667375"/>
              <a:gd name="connsiteY11" fmla="*/ 2533650 h 2933700"/>
              <a:gd name="connsiteX12" fmla="*/ 3990975 w 5667375"/>
              <a:gd name="connsiteY12" fmla="*/ 2886075 h 2933700"/>
              <a:gd name="connsiteX13" fmla="*/ 2962275 w 5667375"/>
              <a:gd name="connsiteY13" fmla="*/ 2647950 h 2933700"/>
              <a:gd name="connsiteX14" fmla="*/ 2762250 w 5667375"/>
              <a:gd name="connsiteY14" fmla="*/ 2867025 h 2933700"/>
              <a:gd name="connsiteX15" fmla="*/ 948774 w 5667375"/>
              <a:gd name="connsiteY15" fmla="*/ 2467388 h 2933700"/>
              <a:gd name="connsiteX16" fmla="*/ 638175 w 5667375"/>
              <a:gd name="connsiteY16" fmla="*/ 2657475 h 2933700"/>
              <a:gd name="connsiteX17" fmla="*/ 0 w 5667375"/>
              <a:gd name="connsiteY17" fmla="*/ 1571625 h 2933700"/>
              <a:gd name="connsiteX0" fmla="*/ 0 w 5667375"/>
              <a:gd name="connsiteY0" fmla="*/ 1571625 h 2933700"/>
              <a:gd name="connsiteX1" fmla="*/ 600075 w 5667375"/>
              <a:gd name="connsiteY1" fmla="*/ 514350 h 2933700"/>
              <a:gd name="connsiteX2" fmla="*/ 1008409 w 5667375"/>
              <a:gd name="connsiteY2" fmla="*/ 678345 h 2933700"/>
              <a:gd name="connsiteX3" fmla="*/ 2790825 w 5667375"/>
              <a:gd name="connsiteY3" fmla="*/ 238125 h 2933700"/>
              <a:gd name="connsiteX4" fmla="*/ 2933700 w 5667375"/>
              <a:gd name="connsiteY4" fmla="*/ 457200 h 2933700"/>
              <a:gd name="connsiteX5" fmla="*/ 3914775 w 5667375"/>
              <a:gd name="connsiteY5" fmla="*/ 104775 h 2933700"/>
              <a:gd name="connsiteX6" fmla="*/ 4210050 w 5667375"/>
              <a:gd name="connsiteY6" fmla="*/ 419100 h 2933700"/>
              <a:gd name="connsiteX7" fmla="*/ 5133975 w 5667375"/>
              <a:gd name="connsiteY7" fmla="*/ 0 h 2933700"/>
              <a:gd name="connsiteX8" fmla="*/ 5648325 w 5667375"/>
              <a:gd name="connsiteY8" fmla="*/ 9525 h 2933700"/>
              <a:gd name="connsiteX9" fmla="*/ 5667375 w 5667375"/>
              <a:gd name="connsiteY9" fmla="*/ 2933700 h 2933700"/>
              <a:gd name="connsiteX10" fmla="*/ 5105400 w 5667375"/>
              <a:gd name="connsiteY10" fmla="*/ 2933700 h 2933700"/>
              <a:gd name="connsiteX11" fmla="*/ 4210050 w 5667375"/>
              <a:gd name="connsiteY11" fmla="*/ 2533650 h 2933700"/>
              <a:gd name="connsiteX12" fmla="*/ 3990975 w 5667375"/>
              <a:gd name="connsiteY12" fmla="*/ 2886075 h 2933700"/>
              <a:gd name="connsiteX13" fmla="*/ 2962275 w 5667375"/>
              <a:gd name="connsiteY13" fmla="*/ 2647950 h 2933700"/>
              <a:gd name="connsiteX14" fmla="*/ 2762250 w 5667375"/>
              <a:gd name="connsiteY14" fmla="*/ 2867025 h 2933700"/>
              <a:gd name="connsiteX15" fmla="*/ 809626 w 5667375"/>
              <a:gd name="connsiteY15" fmla="*/ 2447509 h 2933700"/>
              <a:gd name="connsiteX16" fmla="*/ 638175 w 5667375"/>
              <a:gd name="connsiteY16" fmla="*/ 2657475 h 2933700"/>
              <a:gd name="connsiteX17" fmla="*/ 0 w 5667375"/>
              <a:gd name="connsiteY17" fmla="*/ 1571625 h 2933700"/>
              <a:gd name="connsiteX0" fmla="*/ 0 w 5667375"/>
              <a:gd name="connsiteY0" fmla="*/ 1571625 h 2933700"/>
              <a:gd name="connsiteX1" fmla="*/ 600075 w 5667375"/>
              <a:gd name="connsiteY1" fmla="*/ 514350 h 2933700"/>
              <a:gd name="connsiteX2" fmla="*/ 809627 w 5667375"/>
              <a:gd name="connsiteY2" fmla="*/ 718102 h 2933700"/>
              <a:gd name="connsiteX3" fmla="*/ 2790825 w 5667375"/>
              <a:gd name="connsiteY3" fmla="*/ 238125 h 2933700"/>
              <a:gd name="connsiteX4" fmla="*/ 2933700 w 5667375"/>
              <a:gd name="connsiteY4" fmla="*/ 457200 h 2933700"/>
              <a:gd name="connsiteX5" fmla="*/ 3914775 w 5667375"/>
              <a:gd name="connsiteY5" fmla="*/ 104775 h 2933700"/>
              <a:gd name="connsiteX6" fmla="*/ 4210050 w 5667375"/>
              <a:gd name="connsiteY6" fmla="*/ 419100 h 2933700"/>
              <a:gd name="connsiteX7" fmla="*/ 5133975 w 5667375"/>
              <a:gd name="connsiteY7" fmla="*/ 0 h 2933700"/>
              <a:gd name="connsiteX8" fmla="*/ 5648325 w 5667375"/>
              <a:gd name="connsiteY8" fmla="*/ 9525 h 2933700"/>
              <a:gd name="connsiteX9" fmla="*/ 5667375 w 5667375"/>
              <a:gd name="connsiteY9" fmla="*/ 2933700 h 2933700"/>
              <a:gd name="connsiteX10" fmla="*/ 5105400 w 5667375"/>
              <a:gd name="connsiteY10" fmla="*/ 2933700 h 2933700"/>
              <a:gd name="connsiteX11" fmla="*/ 4210050 w 5667375"/>
              <a:gd name="connsiteY11" fmla="*/ 2533650 h 2933700"/>
              <a:gd name="connsiteX12" fmla="*/ 3990975 w 5667375"/>
              <a:gd name="connsiteY12" fmla="*/ 2886075 h 2933700"/>
              <a:gd name="connsiteX13" fmla="*/ 2962275 w 5667375"/>
              <a:gd name="connsiteY13" fmla="*/ 2647950 h 2933700"/>
              <a:gd name="connsiteX14" fmla="*/ 2762250 w 5667375"/>
              <a:gd name="connsiteY14" fmla="*/ 2867025 h 2933700"/>
              <a:gd name="connsiteX15" fmla="*/ 809626 w 5667375"/>
              <a:gd name="connsiteY15" fmla="*/ 2447509 h 2933700"/>
              <a:gd name="connsiteX16" fmla="*/ 638175 w 5667375"/>
              <a:gd name="connsiteY16" fmla="*/ 2657475 h 2933700"/>
              <a:gd name="connsiteX17" fmla="*/ 0 w 5667375"/>
              <a:gd name="connsiteY17" fmla="*/ 1571625 h 2933700"/>
              <a:gd name="connsiteX0" fmla="*/ 0 w 5667375"/>
              <a:gd name="connsiteY0" fmla="*/ 1571625 h 2933700"/>
              <a:gd name="connsiteX1" fmla="*/ 600075 w 5667375"/>
              <a:gd name="connsiteY1" fmla="*/ 514350 h 2933700"/>
              <a:gd name="connsiteX2" fmla="*/ 809627 w 5667375"/>
              <a:gd name="connsiteY2" fmla="*/ 718102 h 2933700"/>
              <a:gd name="connsiteX3" fmla="*/ 2790825 w 5667375"/>
              <a:gd name="connsiteY3" fmla="*/ 238125 h 2933700"/>
              <a:gd name="connsiteX4" fmla="*/ 2933700 w 5667375"/>
              <a:gd name="connsiteY4" fmla="*/ 457200 h 2933700"/>
              <a:gd name="connsiteX5" fmla="*/ 3914775 w 5667375"/>
              <a:gd name="connsiteY5" fmla="*/ 104775 h 2933700"/>
              <a:gd name="connsiteX6" fmla="*/ 4210050 w 5667375"/>
              <a:gd name="connsiteY6" fmla="*/ 419100 h 2933700"/>
              <a:gd name="connsiteX7" fmla="*/ 5133975 w 5667375"/>
              <a:gd name="connsiteY7" fmla="*/ 0 h 2933700"/>
              <a:gd name="connsiteX8" fmla="*/ 5648325 w 5667375"/>
              <a:gd name="connsiteY8" fmla="*/ 9525 h 2933700"/>
              <a:gd name="connsiteX9" fmla="*/ 5667375 w 5667375"/>
              <a:gd name="connsiteY9" fmla="*/ 2933700 h 2933700"/>
              <a:gd name="connsiteX10" fmla="*/ 5105400 w 5667375"/>
              <a:gd name="connsiteY10" fmla="*/ 2933700 h 2933700"/>
              <a:gd name="connsiteX11" fmla="*/ 4210050 w 5667375"/>
              <a:gd name="connsiteY11" fmla="*/ 2533650 h 2933700"/>
              <a:gd name="connsiteX12" fmla="*/ 3990975 w 5667375"/>
              <a:gd name="connsiteY12" fmla="*/ 2886075 h 2933700"/>
              <a:gd name="connsiteX13" fmla="*/ 2962275 w 5667375"/>
              <a:gd name="connsiteY13" fmla="*/ 2647950 h 2933700"/>
              <a:gd name="connsiteX14" fmla="*/ 2762250 w 5667375"/>
              <a:gd name="connsiteY14" fmla="*/ 2867025 h 2933700"/>
              <a:gd name="connsiteX15" fmla="*/ 809626 w 5667375"/>
              <a:gd name="connsiteY15" fmla="*/ 2447509 h 2933700"/>
              <a:gd name="connsiteX16" fmla="*/ 0 w 5667375"/>
              <a:gd name="connsiteY16" fmla="*/ 1571625 h 2933700"/>
              <a:gd name="connsiteX0" fmla="*/ 0 w 5667375"/>
              <a:gd name="connsiteY0" fmla="*/ 1571625 h 2933700"/>
              <a:gd name="connsiteX1" fmla="*/ 809627 w 5667375"/>
              <a:gd name="connsiteY1" fmla="*/ 718102 h 2933700"/>
              <a:gd name="connsiteX2" fmla="*/ 2790825 w 5667375"/>
              <a:gd name="connsiteY2" fmla="*/ 238125 h 2933700"/>
              <a:gd name="connsiteX3" fmla="*/ 2933700 w 5667375"/>
              <a:gd name="connsiteY3" fmla="*/ 457200 h 2933700"/>
              <a:gd name="connsiteX4" fmla="*/ 3914775 w 5667375"/>
              <a:gd name="connsiteY4" fmla="*/ 104775 h 2933700"/>
              <a:gd name="connsiteX5" fmla="*/ 4210050 w 5667375"/>
              <a:gd name="connsiteY5" fmla="*/ 419100 h 2933700"/>
              <a:gd name="connsiteX6" fmla="*/ 5133975 w 5667375"/>
              <a:gd name="connsiteY6" fmla="*/ 0 h 2933700"/>
              <a:gd name="connsiteX7" fmla="*/ 5648325 w 5667375"/>
              <a:gd name="connsiteY7" fmla="*/ 9525 h 2933700"/>
              <a:gd name="connsiteX8" fmla="*/ 5667375 w 5667375"/>
              <a:gd name="connsiteY8" fmla="*/ 2933700 h 2933700"/>
              <a:gd name="connsiteX9" fmla="*/ 5105400 w 5667375"/>
              <a:gd name="connsiteY9" fmla="*/ 2933700 h 2933700"/>
              <a:gd name="connsiteX10" fmla="*/ 4210050 w 5667375"/>
              <a:gd name="connsiteY10" fmla="*/ 2533650 h 2933700"/>
              <a:gd name="connsiteX11" fmla="*/ 3990975 w 5667375"/>
              <a:gd name="connsiteY11" fmla="*/ 2886075 h 2933700"/>
              <a:gd name="connsiteX12" fmla="*/ 2962275 w 5667375"/>
              <a:gd name="connsiteY12" fmla="*/ 2647950 h 2933700"/>
              <a:gd name="connsiteX13" fmla="*/ 2762250 w 5667375"/>
              <a:gd name="connsiteY13" fmla="*/ 2867025 h 2933700"/>
              <a:gd name="connsiteX14" fmla="*/ 809626 w 5667375"/>
              <a:gd name="connsiteY14" fmla="*/ 2447509 h 2933700"/>
              <a:gd name="connsiteX15" fmla="*/ 0 w 5667375"/>
              <a:gd name="connsiteY15" fmla="*/ 1571625 h 293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67375" h="2933700">
                <a:moveTo>
                  <a:pt x="0" y="1571625"/>
                </a:moveTo>
                <a:lnTo>
                  <a:pt x="809627" y="718102"/>
                </a:lnTo>
                <a:lnTo>
                  <a:pt x="2790825" y="238125"/>
                </a:lnTo>
                <a:lnTo>
                  <a:pt x="2933700" y="457200"/>
                </a:lnTo>
                <a:lnTo>
                  <a:pt x="3914775" y="104775"/>
                </a:lnTo>
                <a:lnTo>
                  <a:pt x="4210050" y="419100"/>
                </a:lnTo>
                <a:lnTo>
                  <a:pt x="5133975" y="0"/>
                </a:lnTo>
                <a:lnTo>
                  <a:pt x="5648325" y="9525"/>
                </a:lnTo>
                <a:lnTo>
                  <a:pt x="5667375" y="2933700"/>
                </a:lnTo>
                <a:lnTo>
                  <a:pt x="5105400" y="2933700"/>
                </a:lnTo>
                <a:lnTo>
                  <a:pt x="4210050" y="2533650"/>
                </a:lnTo>
                <a:lnTo>
                  <a:pt x="3990975" y="2886075"/>
                </a:lnTo>
                <a:lnTo>
                  <a:pt x="2962275" y="2647950"/>
                </a:lnTo>
                <a:lnTo>
                  <a:pt x="2762250" y="2867025"/>
                </a:lnTo>
                <a:lnTo>
                  <a:pt x="809626" y="2447509"/>
                </a:lnTo>
                <a:lnTo>
                  <a:pt x="0" y="1571625"/>
                </a:lnTo>
                <a:close/>
              </a:path>
            </a:pathLst>
          </a:custGeom>
          <a:noFill/>
          <a:ln w="63500">
            <a:solidFill>
              <a:srgbClr val="00B050"/>
            </a:solidFill>
          </a:ln>
          <a:effectLst>
            <a:glow rad="1270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8" name="テキスト ボックス 4"/>
          <p:cNvSpPr txBox="1">
            <a:spLocks noChangeArrowheads="1"/>
          </p:cNvSpPr>
          <p:nvPr/>
        </p:nvSpPr>
        <p:spPr bwMode="auto">
          <a:xfrm>
            <a:off x="6030935" y="666987"/>
            <a:ext cx="2887854" cy="80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923" dirty="0">
                <a:latin typeface="メイリオ" panose="020B0604030504040204" pitchFamily="50" charset="-128"/>
                <a:ea typeface="メイリオ" panose="020B0604030504040204" pitchFamily="50" charset="-128"/>
                <a:cs typeface="メイリオ" panose="020B0604030504040204" pitchFamily="50" charset="-128"/>
              </a:rPr>
              <a:t>一旦、私のことは置いておきましょう。</a:t>
            </a:r>
            <a:endParaRPr lang="en-US" altLang="ja-JP" sz="923"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pPr>
            <a:r>
              <a:rPr lang="ja-JP" altLang="en-US" sz="923" dirty="0">
                <a:latin typeface="メイリオ" panose="020B0604030504040204" pitchFamily="50" charset="-128"/>
                <a:ea typeface="メイリオ" panose="020B0604030504040204" pitchFamily="50" charset="-128"/>
                <a:cs typeface="メイリオ" panose="020B0604030504040204" pitchFamily="50" charset="-128"/>
              </a:rPr>
              <a:t>今度は、お友達にこのことが起きたと想像してみましょう。もしあなたが友だちからこのことを相談されたら、どんな助言をしますか。</a:t>
            </a:r>
          </a:p>
          <a:p>
            <a:pPr eaLnBrk="1" hangingPunct="1">
              <a:spcBef>
                <a:spcPct val="0"/>
              </a:spcBef>
              <a:buFontTx/>
              <a:buNone/>
            </a:pPr>
            <a:endParaRPr lang="ja-JP" altLang="en-US" sz="923"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ハート 50"/>
          <p:cNvSpPr/>
          <p:nvPr/>
        </p:nvSpPr>
        <p:spPr>
          <a:xfrm>
            <a:off x="5981457" y="5578425"/>
            <a:ext cx="2464201" cy="889681"/>
          </a:xfrm>
          <a:prstGeom prst="heart">
            <a:avLst/>
          </a:prstGeom>
          <a:solidFill>
            <a:schemeClr val="bg1"/>
          </a:solidFill>
          <a:ln w="76200">
            <a:solidFill>
              <a:srgbClr val="FF66FF"/>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星 32 18"/>
          <p:cNvSpPr/>
          <p:nvPr/>
        </p:nvSpPr>
        <p:spPr>
          <a:xfrm>
            <a:off x="996830" y="4656037"/>
            <a:ext cx="3684313" cy="1620601"/>
          </a:xfrm>
          <a:prstGeom prst="star32">
            <a:avLst>
              <a:gd name="adj" fmla="val 42607"/>
            </a:avLst>
          </a:prstGeom>
          <a:solidFill>
            <a:schemeClr val="bg1"/>
          </a:solidFill>
          <a:ln w="762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923"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星 32 19"/>
          <p:cNvSpPr/>
          <p:nvPr/>
        </p:nvSpPr>
        <p:spPr>
          <a:xfrm>
            <a:off x="1086059" y="4703511"/>
            <a:ext cx="3513357" cy="1519290"/>
          </a:xfrm>
          <a:prstGeom prst="star32">
            <a:avLst>
              <a:gd name="adj" fmla="val 42607"/>
            </a:avLst>
          </a:prstGeom>
          <a:solidFill>
            <a:schemeClr val="bg1"/>
          </a:solidFill>
          <a:ln w="762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923"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255" y="477297"/>
            <a:ext cx="857759" cy="71195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5"/>
          <p:cNvSpPr txBox="1">
            <a:spLocks noChangeArrowheads="1"/>
          </p:cNvSpPr>
          <p:nvPr/>
        </p:nvSpPr>
        <p:spPr bwMode="auto">
          <a:xfrm>
            <a:off x="1616371" y="314605"/>
            <a:ext cx="5633515" cy="461665"/>
          </a:xfrm>
          <a:prstGeom prst="rect">
            <a:avLst/>
          </a:prstGeom>
          <a:noFill/>
          <a:ln>
            <a:noFill/>
          </a:ln>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24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OKS(</a:t>
            </a:r>
            <a:r>
              <a:rPr lang="ja-JP" altLang="en-US" sz="24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おなやみ解決作戦）シート</a:t>
            </a:r>
            <a:r>
              <a:rPr lang="en-US" altLang="ja-JP" sz="9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Ver3.0</a:t>
            </a:r>
            <a:endParaRPr lang="ja-JP" altLang="en-US" sz="9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4" name="Picture 13" descr="C:\Users\Hisayuki\Desktop\感情温度計_v1.0.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2140" y="4972969"/>
            <a:ext cx="113044" cy="9650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 name="テキスト ボックス 9"/>
          <p:cNvSpPr txBox="1">
            <a:spLocks noChangeArrowheads="1"/>
          </p:cNvSpPr>
          <p:nvPr/>
        </p:nvSpPr>
        <p:spPr bwMode="auto">
          <a:xfrm>
            <a:off x="4227625" y="6173854"/>
            <a:ext cx="835485" cy="346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726" dirty="0">
                <a:latin typeface="メイリオ" panose="020B0604030504040204" pitchFamily="50" charset="-128"/>
                <a:ea typeface="メイリオ" panose="020B0604030504040204" pitchFamily="50" charset="-128"/>
                <a:cs typeface="メイリオ" panose="020B0604030504040204" pitchFamily="50" charset="-128"/>
              </a:rPr>
              <a:t>気持ちの温度計</a:t>
            </a:r>
            <a:endParaRPr lang="en-US" altLang="ja-JP" sz="726"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pPr>
            <a:r>
              <a:rPr lang="ja-JP" altLang="en-US" sz="726" dirty="0">
                <a:latin typeface="メイリオ" panose="020B0604030504040204" pitchFamily="50" charset="-128"/>
                <a:ea typeface="メイリオ" panose="020B0604030504040204" pitchFamily="50" charset="-128"/>
                <a:cs typeface="メイリオ" panose="020B0604030504040204" pitchFamily="50" charset="-128"/>
              </a:rPr>
              <a:t>目盛りに</a:t>
            </a:r>
            <a:r>
              <a:rPr lang="en-US" altLang="ja-JP" sz="923" b="1"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726"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テキスト ボックス 10"/>
          <p:cNvSpPr txBox="1">
            <a:spLocks noChangeArrowheads="1"/>
          </p:cNvSpPr>
          <p:nvPr/>
        </p:nvSpPr>
        <p:spPr bwMode="auto">
          <a:xfrm>
            <a:off x="4401620" y="4695132"/>
            <a:ext cx="649537" cy="4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726" dirty="0">
                <a:latin typeface="メイリオ" panose="020B0604030504040204" pitchFamily="50" charset="-128"/>
                <a:ea typeface="メイリオ" panose="020B0604030504040204" pitchFamily="50" charset="-128"/>
                <a:cs typeface="メイリオ" panose="020B0604030504040204" pitchFamily="50" charset="-128"/>
              </a:rPr>
              <a:t>ものすごく</a:t>
            </a:r>
            <a:endParaRPr lang="en-US" altLang="ja-JP" sz="726"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pPr>
            <a:r>
              <a:rPr lang="ja-JP" altLang="en-US" sz="726" dirty="0">
                <a:latin typeface="メイリオ" panose="020B0604030504040204" pitchFamily="50" charset="-128"/>
                <a:ea typeface="メイリオ" panose="020B0604030504040204" pitchFamily="50" charset="-128"/>
                <a:cs typeface="メイリオ" panose="020B0604030504040204" pitchFamily="50" charset="-128"/>
              </a:rPr>
              <a:t>強く感じて</a:t>
            </a:r>
            <a:endParaRPr lang="en-US" altLang="ja-JP" sz="726"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pPr>
            <a:r>
              <a:rPr lang="ja-JP" altLang="en-US" sz="726" dirty="0">
                <a:latin typeface="メイリオ" panose="020B0604030504040204" pitchFamily="50" charset="-128"/>
                <a:ea typeface="メイリオ" panose="020B0604030504040204" pitchFamily="50" charset="-128"/>
                <a:cs typeface="メイリオ" panose="020B0604030504040204" pitchFamily="50" charset="-128"/>
              </a:rPr>
              <a:t>いる</a:t>
            </a:r>
          </a:p>
        </p:txBody>
      </p:sp>
      <p:sp>
        <p:nvSpPr>
          <p:cNvPr id="27" name="テキスト ボックス 11"/>
          <p:cNvSpPr txBox="1">
            <a:spLocks noChangeArrowheads="1"/>
          </p:cNvSpPr>
          <p:nvPr/>
        </p:nvSpPr>
        <p:spPr bwMode="auto">
          <a:xfrm>
            <a:off x="4387304" y="5826402"/>
            <a:ext cx="649537" cy="31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726" dirty="0">
                <a:latin typeface="メイリオ" panose="020B0604030504040204" pitchFamily="50" charset="-128"/>
                <a:ea typeface="メイリオ" panose="020B0604030504040204" pitchFamily="50" charset="-128"/>
                <a:cs typeface="メイリオ" panose="020B0604030504040204" pitchFamily="50" charset="-128"/>
              </a:rPr>
              <a:t>ほんの少し</a:t>
            </a:r>
            <a:endParaRPr lang="en-US" altLang="ja-JP" sz="726"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pPr>
            <a:r>
              <a:rPr lang="ja-JP" altLang="en-US" sz="726" dirty="0">
                <a:latin typeface="メイリオ" panose="020B0604030504040204" pitchFamily="50" charset="-128"/>
                <a:ea typeface="メイリオ" panose="020B0604030504040204" pitchFamily="50" charset="-128"/>
                <a:cs typeface="メイリオ" panose="020B0604030504040204" pitchFamily="50" charset="-128"/>
              </a:rPr>
              <a:t>感じている</a:t>
            </a:r>
          </a:p>
        </p:txBody>
      </p:sp>
      <p:sp>
        <p:nvSpPr>
          <p:cNvPr id="29" name="雲形吹き出し 28"/>
          <p:cNvSpPr/>
          <p:nvPr/>
        </p:nvSpPr>
        <p:spPr>
          <a:xfrm>
            <a:off x="1229438" y="1015087"/>
            <a:ext cx="3704283" cy="1400489"/>
          </a:xfrm>
          <a:prstGeom prst="cloudCallout">
            <a:avLst>
              <a:gd name="adj1" fmla="val -53820"/>
              <a:gd name="adj2" fmla="val 27165"/>
            </a:avLst>
          </a:prstGeom>
          <a:solidFill>
            <a:schemeClr val="bg1"/>
          </a:solidFill>
          <a:ln w="508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円形吹き出し 30"/>
          <p:cNvSpPr/>
          <p:nvPr/>
        </p:nvSpPr>
        <p:spPr>
          <a:xfrm>
            <a:off x="769009" y="4476835"/>
            <a:ext cx="1291931" cy="616639"/>
          </a:xfrm>
          <a:prstGeom prst="wedgeEllipseCallout">
            <a:avLst>
              <a:gd name="adj1" fmla="val 44293"/>
              <a:gd name="adj2" fmla="val 53890"/>
            </a:avLst>
          </a:prstGeom>
          <a:solidFill>
            <a:srgbClr val="FFFFFF"/>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72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endParaRPr lang="en-US" altLang="ja-JP" sz="72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726"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その時あなたはどんな気持ちがしたかをここに書いてください。</a:t>
            </a:r>
            <a:endParaRPr lang="en-US" altLang="ja-JP" sz="726"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endParaRPr lang="en-US" altLang="ja-JP" sz="6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endParaRPr lang="ja-JP" altLang="en-US" sz="6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円形吹き出し 31"/>
          <p:cNvSpPr/>
          <p:nvPr/>
        </p:nvSpPr>
        <p:spPr>
          <a:xfrm>
            <a:off x="769009" y="1227662"/>
            <a:ext cx="1291931" cy="616639"/>
          </a:xfrm>
          <a:prstGeom prst="wedgeEllipseCallout">
            <a:avLst>
              <a:gd name="adj1" fmla="val 44293"/>
              <a:gd name="adj2" fmla="val 53890"/>
            </a:avLst>
          </a:prstGeom>
          <a:solidFill>
            <a:srgbClr val="FFFFFF"/>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72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endParaRPr lang="en-US" altLang="ja-JP" sz="72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726"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イヤな気持ちにさせた出来事はどんなことかをここに書いてください。</a:t>
            </a:r>
            <a:endParaRPr lang="en-US" altLang="ja-JP" sz="726"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endParaRPr lang="en-US" altLang="ja-JP" sz="6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endParaRPr lang="ja-JP" altLang="en-US" sz="6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3" name="Picture 18" descr="C:\Users\mayumi\AppData\Local\Microsoft\Windows\Temporary Internet Files\Content.IE5\CPI1NSHC\MP900438755[1].jpg"/>
          <p:cNvPicPr>
            <a:picLocks noChangeAspect="1" noChangeArrowheads="1"/>
          </p:cNvPicPr>
          <p:nvPr/>
        </p:nvPicPr>
        <p:blipFill>
          <a:blip r:embed="rId5" cstate="print"/>
          <a:srcRect/>
          <a:stretch>
            <a:fillRect/>
          </a:stretch>
        </p:blipFill>
        <p:spPr bwMode="auto">
          <a:xfrm>
            <a:off x="2091493" y="1355912"/>
            <a:ext cx="468852" cy="324970"/>
          </a:xfrm>
          <a:prstGeom prst="rect">
            <a:avLst/>
          </a:prstGeom>
          <a:noFill/>
          <a:ln w="9525">
            <a:noFill/>
            <a:miter lim="800000"/>
            <a:headEnd/>
            <a:tailEnd/>
          </a:ln>
        </p:spPr>
      </p:pic>
      <p:sp>
        <p:nvSpPr>
          <p:cNvPr id="34" name="ハート 33"/>
          <p:cNvSpPr/>
          <p:nvPr/>
        </p:nvSpPr>
        <p:spPr>
          <a:xfrm>
            <a:off x="5987366" y="5477941"/>
            <a:ext cx="2464201" cy="889681"/>
          </a:xfrm>
          <a:prstGeom prst="heart">
            <a:avLst/>
          </a:prstGeom>
          <a:solidFill>
            <a:schemeClr val="bg1"/>
          </a:solidFill>
          <a:ln w="76200">
            <a:solidFill>
              <a:srgbClr val="FF66FF"/>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角丸四角形 34"/>
          <p:cNvSpPr/>
          <p:nvPr/>
        </p:nvSpPr>
        <p:spPr>
          <a:xfrm>
            <a:off x="5430127" y="3825018"/>
            <a:ext cx="3607986" cy="923636"/>
          </a:xfrm>
          <a:prstGeom prst="roundRect">
            <a:avLst>
              <a:gd name="adj" fmla="val 41265"/>
            </a:avLst>
          </a:prstGeom>
          <a:solidFill>
            <a:schemeClr val="bg1"/>
          </a:solidFill>
          <a:ln w="762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正方形/長方形 7"/>
          <p:cNvSpPr>
            <a:spLocks noChangeArrowheads="1"/>
          </p:cNvSpPr>
          <p:nvPr/>
        </p:nvSpPr>
        <p:spPr bwMode="auto">
          <a:xfrm>
            <a:off x="5044951" y="4880573"/>
            <a:ext cx="3605826" cy="51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923" dirty="0">
                <a:latin typeface="メイリオ" panose="020B0604030504040204" pitchFamily="50" charset="-128"/>
                <a:ea typeface="メイリオ" panose="020B0604030504040204" pitchFamily="50" charset="-128"/>
                <a:cs typeface="メイリオ" panose="020B0604030504040204" pitchFamily="50" charset="-128"/>
              </a:rPr>
              <a:t>そして、上の「青の考え」を何度か自分に向って言い続けてみると、はじめに感じていたイヤな気持ちがどんなふうに変わりましたか？</a:t>
            </a:r>
          </a:p>
        </p:txBody>
      </p:sp>
      <p:sp>
        <p:nvSpPr>
          <p:cNvPr id="37" name="テキスト ボックス 14"/>
          <p:cNvSpPr txBox="1">
            <a:spLocks noChangeArrowheads="1"/>
          </p:cNvSpPr>
          <p:nvPr/>
        </p:nvSpPr>
        <p:spPr bwMode="auto">
          <a:xfrm>
            <a:off x="5430129" y="3228971"/>
            <a:ext cx="3560885" cy="51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923" dirty="0">
                <a:latin typeface="メイリオ" panose="020B0604030504040204" pitchFamily="50" charset="-128"/>
                <a:ea typeface="メイリオ" panose="020B0604030504040204" pitchFamily="50" charset="-128"/>
                <a:cs typeface="メイリオ" panose="020B0604030504040204" pitchFamily="50" charset="-128"/>
              </a:rPr>
              <a:t>また、自分のこととして考えてみてください。上に書いた友達の相談への答えを自分に言ってみたらどうでしょう。はじめの不安な気持ちのもとになった考えは変わりましたか？</a:t>
            </a:r>
          </a:p>
        </p:txBody>
      </p:sp>
      <p:pic>
        <p:nvPicPr>
          <p:cNvPr id="39" name="Picture 13" descr="C:\Users\Hisayuki\Desktop\感情温度計_v1.0.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9325" y="4985552"/>
            <a:ext cx="113044" cy="9650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0" name="テキスト ボックス 14"/>
          <p:cNvSpPr txBox="1">
            <a:spLocks noChangeArrowheads="1"/>
          </p:cNvSpPr>
          <p:nvPr/>
        </p:nvSpPr>
        <p:spPr bwMode="auto">
          <a:xfrm>
            <a:off x="8337692" y="6115768"/>
            <a:ext cx="835485" cy="31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726" dirty="0">
                <a:latin typeface="メイリオ" panose="020B0604030504040204" pitchFamily="50" charset="-128"/>
                <a:ea typeface="メイリオ" panose="020B0604030504040204" pitchFamily="50" charset="-128"/>
                <a:cs typeface="メイリオ" panose="020B0604030504040204" pitchFamily="50" charset="-128"/>
              </a:rPr>
              <a:t>気持ちの温度計</a:t>
            </a:r>
            <a:endParaRPr lang="en-US" altLang="ja-JP" sz="726"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pPr>
            <a:r>
              <a:rPr lang="ja-JP" altLang="en-US" sz="726" dirty="0">
                <a:latin typeface="メイリオ" panose="020B0604030504040204" pitchFamily="50" charset="-128"/>
                <a:ea typeface="メイリオ" panose="020B0604030504040204" pitchFamily="50" charset="-128"/>
                <a:cs typeface="メイリオ" panose="020B0604030504040204" pitchFamily="50" charset="-128"/>
              </a:rPr>
              <a:t>目盛りに</a:t>
            </a:r>
            <a:r>
              <a:rPr lang="en-US" altLang="ja-JP" sz="726"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726"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テキスト ボックス 16"/>
          <p:cNvSpPr txBox="1">
            <a:spLocks noChangeArrowheads="1"/>
          </p:cNvSpPr>
          <p:nvPr/>
        </p:nvSpPr>
        <p:spPr bwMode="auto">
          <a:xfrm>
            <a:off x="8635955" y="5012410"/>
            <a:ext cx="625492" cy="411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692" dirty="0">
                <a:latin typeface="メイリオ" panose="020B0604030504040204" pitchFamily="50" charset="-128"/>
                <a:ea typeface="メイリオ" panose="020B0604030504040204" pitchFamily="50" charset="-128"/>
                <a:cs typeface="メイリオ" panose="020B0604030504040204" pitchFamily="50" charset="-128"/>
              </a:rPr>
              <a:t>ものすごく</a:t>
            </a:r>
            <a:endParaRPr lang="en-US" altLang="ja-JP" sz="692"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pPr>
            <a:r>
              <a:rPr lang="ja-JP" altLang="en-US" sz="692" dirty="0">
                <a:latin typeface="メイリオ" panose="020B0604030504040204" pitchFamily="50" charset="-128"/>
                <a:ea typeface="メイリオ" panose="020B0604030504040204" pitchFamily="50" charset="-128"/>
                <a:cs typeface="メイリオ" panose="020B0604030504040204" pitchFamily="50" charset="-128"/>
              </a:rPr>
              <a:t>強く感じて</a:t>
            </a:r>
            <a:endParaRPr lang="en-US" altLang="ja-JP" sz="692"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pPr>
            <a:r>
              <a:rPr lang="ja-JP" altLang="en-US" sz="692" dirty="0">
                <a:latin typeface="メイリオ" panose="020B0604030504040204" pitchFamily="50" charset="-128"/>
                <a:ea typeface="メイリオ" panose="020B0604030504040204" pitchFamily="50" charset="-128"/>
                <a:cs typeface="メイリオ" panose="020B0604030504040204" pitchFamily="50" charset="-128"/>
              </a:rPr>
              <a:t>いる</a:t>
            </a:r>
          </a:p>
        </p:txBody>
      </p:sp>
      <p:sp>
        <p:nvSpPr>
          <p:cNvPr id="42" name="テキスト ボックス 17"/>
          <p:cNvSpPr txBox="1">
            <a:spLocks noChangeArrowheads="1"/>
          </p:cNvSpPr>
          <p:nvPr/>
        </p:nvSpPr>
        <p:spPr bwMode="auto">
          <a:xfrm>
            <a:off x="8625387" y="5814301"/>
            <a:ext cx="649537" cy="31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726" dirty="0">
                <a:latin typeface="メイリオ" panose="020B0604030504040204" pitchFamily="50" charset="-128"/>
                <a:ea typeface="メイリオ" panose="020B0604030504040204" pitchFamily="50" charset="-128"/>
                <a:cs typeface="メイリオ" panose="020B0604030504040204" pitchFamily="50" charset="-128"/>
              </a:rPr>
              <a:t>ほんの少し</a:t>
            </a:r>
            <a:endParaRPr lang="en-US" altLang="ja-JP" sz="726"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pPr>
            <a:r>
              <a:rPr lang="ja-JP" altLang="en-US" sz="726" dirty="0">
                <a:latin typeface="メイリオ" panose="020B0604030504040204" pitchFamily="50" charset="-128"/>
                <a:ea typeface="メイリオ" panose="020B0604030504040204" pitchFamily="50" charset="-128"/>
                <a:cs typeface="メイリオ" panose="020B0604030504040204" pitchFamily="50" charset="-128"/>
              </a:rPr>
              <a:t>感じている</a:t>
            </a:r>
          </a:p>
        </p:txBody>
      </p:sp>
      <p:sp>
        <p:nvSpPr>
          <p:cNvPr id="47" name="円形吹き出し 46"/>
          <p:cNvSpPr/>
          <p:nvPr/>
        </p:nvSpPr>
        <p:spPr>
          <a:xfrm>
            <a:off x="4955793" y="3994725"/>
            <a:ext cx="1618758" cy="516277"/>
          </a:xfrm>
          <a:prstGeom prst="wedgeEllipseCallout">
            <a:avLst>
              <a:gd name="adj1" fmla="val 44530"/>
              <a:gd name="adj2" fmla="val 46893"/>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ja-JP" altLang="en-US" sz="72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ここに新しく浮かんできた「青の考え」を書いてみましょう。</a:t>
            </a:r>
          </a:p>
        </p:txBody>
      </p:sp>
      <p:sp>
        <p:nvSpPr>
          <p:cNvPr id="49" name="テキスト ボックス 48"/>
          <p:cNvSpPr txBox="1"/>
          <p:nvPr/>
        </p:nvSpPr>
        <p:spPr>
          <a:xfrm>
            <a:off x="5319753" y="6268290"/>
            <a:ext cx="1364476" cy="369332"/>
          </a:xfrm>
          <a:prstGeom prst="rect">
            <a:avLst/>
          </a:prstGeom>
          <a:noFill/>
        </p:spPr>
        <p:txBody>
          <a:bodyPr wrap="none" rtlCol="0">
            <a:spAutoFit/>
          </a:bodyPr>
          <a:lstStyle/>
          <a:p>
            <a:r>
              <a:rPr lang="ja-JP" altLang="en-US" dirty="0"/>
              <a:t>Ⓒ</a:t>
            </a:r>
            <a:r>
              <a:rPr lang="en-US" altLang="ja-JP" dirty="0"/>
              <a:t>2019MIO</a:t>
            </a:r>
            <a:endParaRPr lang="ja-JP" altLang="en-US" dirty="0"/>
          </a:p>
        </p:txBody>
      </p:sp>
      <p:sp>
        <p:nvSpPr>
          <p:cNvPr id="46" name="円形吹き出し 45"/>
          <p:cNvSpPr/>
          <p:nvPr/>
        </p:nvSpPr>
        <p:spPr>
          <a:xfrm>
            <a:off x="4883921" y="1236980"/>
            <a:ext cx="1648343" cy="427578"/>
          </a:xfrm>
          <a:prstGeom prst="wedgeEllipseCallout">
            <a:avLst>
              <a:gd name="adj1" fmla="val 27628"/>
              <a:gd name="adj2" fmla="val 62500"/>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ja-JP" altLang="en-US" sz="72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いくつか浮かんだことを書いてみてください。</a:t>
            </a:r>
          </a:p>
        </p:txBody>
      </p:sp>
      <p:sp>
        <p:nvSpPr>
          <p:cNvPr id="44" name="ハート 43"/>
          <p:cNvSpPr/>
          <p:nvPr/>
        </p:nvSpPr>
        <p:spPr>
          <a:xfrm>
            <a:off x="5963725" y="5365637"/>
            <a:ext cx="2464201" cy="889681"/>
          </a:xfrm>
          <a:prstGeom prst="heart">
            <a:avLst/>
          </a:prstGeom>
          <a:solidFill>
            <a:schemeClr val="bg1"/>
          </a:solidFill>
          <a:ln w="76200">
            <a:solidFill>
              <a:srgbClr val="FF66FF"/>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円形吹き出し 47"/>
          <p:cNvSpPr/>
          <p:nvPr/>
        </p:nvSpPr>
        <p:spPr>
          <a:xfrm>
            <a:off x="4993226" y="5556205"/>
            <a:ext cx="1756679" cy="427578"/>
          </a:xfrm>
          <a:prstGeom prst="wedgeEllipseCallout">
            <a:avLst>
              <a:gd name="adj1" fmla="val 50590"/>
              <a:gd name="adj2" fmla="val -32342"/>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ja-JP" altLang="en-US" sz="72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気持ちが変わったなら</a:t>
            </a:r>
            <a:endParaRPr lang="en-US" altLang="ja-JP" sz="72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72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それを書いてみましょう。</a:t>
            </a:r>
          </a:p>
        </p:txBody>
      </p:sp>
      <p:sp>
        <p:nvSpPr>
          <p:cNvPr id="2" name="星 6 1"/>
          <p:cNvSpPr/>
          <p:nvPr/>
        </p:nvSpPr>
        <p:spPr>
          <a:xfrm>
            <a:off x="1107256" y="2545231"/>
            <a:ext cx="3618181" cy="1965770"/>
          </a:xfrm>
          <a:prstGeom prst="star6">
            <a:avLst>
              <a:gd name="adj" fmla="val 33378"/>
              <a:gd name="hf" fmla="val 115470"/>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 name="円形吹き出し 29"/>
          <p:cNvSpPr/>
          <p:nvPr/>
        </p:nvSpPr>
        <p:spPr>
          <a:xfrm>
            <a:off x="698991" y="2448145"/>
            <a:ext cx="2250357" cy="664690"/>
          </a:xfrm>
          <a:prstGeom prst="wedgeEllipseCallout">
            <a:avLst>
              <a:gd name="adj1" fmla="val 24814"/>
              <a:gd name="adj2" fmla="val 73848"/>
            </a:avLst>
          </a:prstGeom>
          <a:solidFill>
            <a:srgbClr val="FFFFFF"/>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72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「赤の考え」を書いてみましょう</a:t>
            </a:r>
            <a:endParaRPr lang="en-US" altLang="ja-JP" sz="72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72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誰に対して思いましたか。</a:t>
            </a:r>
            <a:endParaRPr lang="en-US" altLang="ja-JP" sz="72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72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72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72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自分　</a:t>
            </a:r>
            <a:r>
              <a:rPr lang="en-US" altLang="ja-JP" sz="72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72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他人　</a:t>
            </a:r>
            <a:r>
              <a:rPr lang="en-US" altLang="ja-JP" sz="72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72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世の中）</a:t>
            </a:r>
            <a:endParaRPr lang="en-US" altLang="ja-JP" sz="72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72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○をつけてから書いてください。</a:t>
            </a:r>
            <a:endParaRPr lang="en-US" altLang="ja-JP" sz="6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a:extLst>
              <a:ext uri="{FF2B5EF4-FFF2-40B4-BE49-F238E27FC236}">
                <a16:creationId xmlns:a16="http://schemas.microsoft.com/office/drawing/2014/main" id="{6E425204-E3E9-482F-A5FF-C086238ADC52}"/>
              </a:ext>
            </a:extLst>
          </p:cNvPr>
          <p:cNvSpPr/>
          <p:nvPr/>
        </p:nvSpPr>
        <p:spPr>
          <a:xfrm>
            <a:off x="66269" y="220378"/>
            <a:ext cx="9773462" cy="6417244"/>
          </a:xfrm>
          <a:custGeom>
            <a:avLst/>
            <a:gdLst>
              <a:gd name="connsiteX0" fmla="*/ 0 w 9773462"/>
              <a:gd name="connsiteY0" fmla="*/ 0 h 6417244"/>
              <a:gd name="connsiteX1" fmla="*/ 893574 w 9773462"/>
              <a:gd name="connsiteY1" fmla="*/ 0 h 6417244"/>
              <a:gd name="connsiteX2" fmla="*/ 1787147 w 9773462"/>
              <a:gd name="connsiteY2" fmla="*/ 0 h 6417244"/>
              <a:gd name="connsiteX3" fmla="*/ 2582986 w 9773462"/>
              <a:gd name="connsiteY3" fmla="*/ 0 h 6417244"/>
              <a:gd name="connsiteX4" fmla="*/ 2987887 w 9773462"/>
              <a:gd name="connsiteY4" fmla="*/ 0 h 6417244"/>
              <a:gd name="connsiteX5" fmla="*/ 3881461 w 9773462"/>
              <a:gd name="connsiteY5" fmla="*/ 0 h 6417244"/>
              <a:gd name="connsiteX6" fmla="*/ 4579565 w 9773462"/>
              <a:gd name="connsiteY6" fmla="*/ 0 h 6417244"/>
              <a:gd name="connsiteX7" fmla="*/ 5473139 w 9773462"/>
              <a:gd name="connsiteY7" fmla="*/ 0 h 6417244"/>
              <a:gd name="connsiteX8" fmla="*/ 6073509 w 9773462"/>
              <a:gd name="connsiteY8" fmla="*/ 0 h 6417244"/>
              <a:gd name="connsiteX9" fmla="*/ 6673878 w 9773462"/>
              <a:gd name="connsiteY9" fmla="*/ 0 h 6417244"/>
              <a:gd name="connsiteX10" fmla="*/ 7078779 w 9773462"/>
              <a:gd name="connsiteY10" fmla="*/ 0 h 6417244"/>
              <a:gd name="connsiteX11" fmla="*/ 7776883 w 9773462"/>
              <a:gd name="connsiteY11" fmla="*/ 0 h 6417244"/>
              <a:gd name="connsiteX12" fmla="*/ 8670457 w 9773462"/>
              <a:gd name="connsiteY12" fmla="*/ 0 h 6417244"/>
              <a:gd name="connsiteX13" fmla="*/ 9773462 w 9773462"/>
              <a:gd name="connsiteY13" fmla="*/ 0 h 6417244"/>
              <a:gd name="connsiteX14" fmla="*/ 9773462 w 9773462"/>
              <a:gd name="connsiteY14" fmla="*/ 513380 h 6417244"/>
              <a:gd name="connsiteX15" fmla="*/ 9773462 w 9773462"/>
              <a:gd name="connsiteY15" fmla="*/ 1155104 h 6417244"/>
              <a:gd name="connsiteX16" fmla="*/ 9773462 w 9773462"/>
              <a:gd name="connsiteY16" fmla="*/ 1732656 h 6417244"/>
              <a:gd name="connsiteX17" fmla="*/ 9773462 w 9773462"/>
              <a:gd name="connsiteY17" fmla="*/ 2246035 h 6417244"/>
              <a:gd name="connsiteX18" fmla="*/ 9773462 w 9773462"/>
              <a:gd name="connsiteY18" fmla="*/ 3016105 h 6417244"/>
              <a:gd name="connsiteX19" fmla="*/ 9773462 w 9773462"/>
              <a:gd name="connsiteY19" fmla="*/ 3593657 h 6417244"/>
              <a:gd name="connsiteX20" fmla="*/ 9773462 w 9773462"/>
              <a:gd name="connsiteY20" fmla="*/ 4042864 h 6417244"/>
              <a:gd name="connsiteX21" fmla="*/ 9773462 w 9773462"/>
              <a:gd name="connsiteY21" fmla="*/ 4748761 h 6417244"/>
              <a:gd name="connsiteX22" fmla="*/ 9773462 w 9773462"/>
              <a:gd name="connsiteY22" fmla="*/ 5197968 h 6417244"/>
              <a:gd name="connsiteX23" fmla="*/ 9773462 w 9773462"/>
              <a:gd name="connsiteY23" fmla="*/ 5839692 h 6417244"/>
              <a:gd name="connsiteX24" fmla="*/ 9773462 w 9773462"/>
              <a:gd name="connsiteY24" fmla="*/ 6417244 h 6417244"/>
              <a:gd name="connsiteX25" fmla="*/ 8879888 w 9773462"/>
              <a:gd name="connsiteY25" fmla="*/ 6417244 h 6417244"/>
              <a:gd name="connsiteX26" fmla="*/ 8279519 w 9773462"/>
              <a:gd name="connsiteY26" fmla="*/ 6417244 h 6417244"/>
              <a:gd name="connsiteX27" fmla="*/ 7581414 w 9773462"/>
              <a:gd name="connsiteY27" fmla="*/ 6417244 h 6417244"/>
              <a:gd name="connsiteX28" fmla="*/ 7176514 w 9773462"/>
              <a:gd name="connsiteY28" fmla="*/ 6417244 h 6417244"/>
              <a:gd name="connsiteX29" fmla="*/ 6282940 w 9773462"/>
              <a:gd name="connsiteY29" fmla="*/ 6417244 h 6417244"/>
              <a:gd name="connsiteX30" fmla="*/ 5878039 w 9773462"/>
              <a:gd name="connsiteY30" fmla="*/ 6417244 h 6417244"/>
              <a:gd name="connsiteX31" fmla="*/ 5473139 w 9773462"/>
              <a:gd name="connsiteY31" fmla="*/ 6417244 h 6417244"/>
              <a:gd name="connsiteX32" fmla="*/ 4579565 w 9773462"/>
              <a:gd name="connsiteY32" fmla="*/ 6417244 h 6417244"/>
              <a:gd name="connsiteX33" fmla="*/ 3783726 w 9773462"/>
              <a:gd name="connsiteY33" fmla="*/ 6417244 h 6417244"/>
              <a:gd name="connsiteX34" fmla="*/ 3183356 w 9773462"/>
              <a:gd name="connsiteY34" fmla="*/ 6417244 h 6417244"/>
              <a:gd name="connsiteX35" fmla="*/ 2485252 w 9773462"/>
              <a:gd name="connsiteY35" fmla="*/ 6417244 h 6417244"/>
              <a:gd name="connsiteX36" fmla="*/ 2080351 w 9773462"/>
              <a:gd name="connsiteY36" fmla="*/ 6417244 h 6417244"/>
              <a:gd name="connsiteX37" fmla="*/ 1382247 w 9773462"/>
              <a:gd name="connsiteY37" fmla="*/ 6417244 h 6417244"/>
              <a:gd name="connsiteX38" fmla="*/ 0 w 9773462"/>
              <a:gd name="connsiteY38" fmla="*/ 6417244 h 6417244"/>
              <a:gd name="connsiteX39" fmla="*/ 0 w 9773462"/>
              <a:gd name="connsiteY39" fmla="*/ 5775520 h 6417244"/>
              <a:gd name="connsiteX40" fmla="*/ 0 w 9773462"/>
              <a:gd name="connsiteY40" fmla="*/ 5069623 h 6417244"/>
              <a:gd name="connsiteX41" fmla="*/ 0 w 9773462"/>
              <a:gd name="connsiteY41" fmla="*/ 4556243 h 6417244"/>
              <a:gd name="connsiteX42" fmla="*/ 0 w 9773462"/>
              <a:gd name="connsiteY42" fmla="*/ 3850346 h 6417244"/>
              <a:gd name="connsiteX43" fmla="*/ 0 w 9773462"/>
              <a:gd name="connsiteY43" fmla="*/ 3080277 h 6417244"/>
              <a:gd name="connsiteX44" fmla="*/ 0 w 9773462"/>
              <a:gd name="connsiteY44" fmla="*/ 2374380 h 6417244"/>
              <a:gd name="connsiteX45" fmla="*/ 0 w 9773462"/>
              <a:gd name="connsiteY45" fmla="*/ 1668483 h 6417244"/>
              <a:gd name="connsiteX46" fmla="*/ 0 w 9773462"/>
              <a:gd name="connsiteY46" fmla="*/ 1026759 h 6417244"/>
              <a:gd name="connsiteX47" fmla="*/ 0 w 9773462"/>
              <a:gd name="connsiteY47" fmla="*/ 577552 h 6417244"/>
              <a:gd name="connsiteX48" fmla="*/ 0 w 9773462"/>
              <a:gd name="connsiteY48" fmla="*/ 0 h 641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773462" h="6417244" extrusionOk="0">
                <a:moveTo>
                  <a:pt x="0" y="0"/>
                </a:moveTo>
                <a:cubicBezTo>
                  <a:pt x="262321" y="-3527"/>
                  <a:pt x="627727" y="-17043"/>
                  <a:pt x="893574" y="0"/>
                </a:cubicBezTo>
                <a:cubicBezTo>
                  <a:pt x="1159421" y="17043"/>
                  <a:pt x="1605015" y="-38934"/>
                  <a:pt x="1787147" y="0"/>
                </a:cubicBezTo>
                <a:cubicBezTo>
                  <a:pt x="1969279" y="38934"/>
                  <a:pt x="2327319" y="22988"/>
                  <a:pt x="2582986" y="0"/>
                </a:cubicBezTo>
                <a:cubicBezTo>
                  <a:pt x="2838653" y="-22988"/>
                  <a:pt x="2820683" y="-1859"/>
                  <a:pt x="2987887" y="0"/>
                </a:cubicBezTo>
                <a:cubicBezTo>
                  <a:pt x="3155091" y="1859"/>
                  <a:pt x="3696622" y="-9767"/>
                  <a:pt x="3881461" y="0"/>
                </a:cubicBezTo>
                <a:cubicBezTo>
                  <a:pt x="4066300" y="9767"/>
                  <a:pt x="4411713" y="-24854"/>
                  <a:pt x="4579565" y="0"/>
                </a:cubicBezTo>
                <a:cubicBezTo>
                  <a:pt x="4747417" y="24854"/>
                  <a:pt x="5249897" y="37505"/>
                  <a:pt x="5473139" y="0"/>
                </a:cubicBezTo>
                <a:cubicBezTo>
                  <a:pt x="5696381" y="-37505"/>
                  <a:pt x="5837623" y="6416"/>
                  <a:pt x="6073509" y="0"/>
                </a:cubicBezTo>
                <a:cubicBezTo>
                  <a:pt x="6309395" y="-6416"/>
                  <a:pt x="6544880" y="25046"/>
                  <a:pt x="6673878" y="0"/>
                </a:cubicBezTo>
                <a:cubicBezTo>
                  <a:pt x="6802876" y="-25046"/>
                  <a:pt x="6914151" y="-3006"/>
                  <a:pt x="7078779" y="0"/>
                </a:cubicBezTo>
                <a:cubicBezTo>
                  <a:pt x="7243407" y="3006"/>
                  <a:pt x="7453732" y="-7984"/>
                  <a:pt x="7776883" y="0"/>
                </a:cubicBezTo>
                <a:cubicBezTo>
                  <a:pt x="8100034" y="7984"/>
                  <a:pt x="8360685" y="12441"/>
                  <a:pt x="8670457" y="0"/>
                </a:cubicBezTo>
                <a:cubicBezTo>
                  <a:pt x="8980229" y="-12441"/>
                  <a:pt x="9283569" y="45881"/>
                  <a:pt x="9773462" y="0"/>
                </a:cubicBezTo>
                <a:cubicBezTo>
                  <a:pt x="9749744" y="202665"/>
                  <a:pt x="9753722" y="317054"/>
                  <a:pt x="9773462" y="513380"/>
                </a:cubicBezTo>
                <a:cubicBezTo>
                  <a:pt x="9793202" y="709706"/>
                  <a:pt x="9745612" y="965655"/>
                  <a:pt x="9773462" y="1155104"/>
                </a:cubicBezTo>
                <a:cubicBezTo>
                  <a:pt x="9801312" y="1344553"/>
                  <a:pt x="9770127" y="1586949"/>
                  <a:pt x="9773462" y="1732656"/>
                </a:cubicBezTo>
                <a:cubicBezTo>
                  <a:pt x="9776797" y="1878363"/>
                  <a:pt x="9771294" y="2134508"/>
                  <a:pt x="9773462" y="2246035"/>
                </a:cubicBezTo>
                <a:cubicBezTo>
                  <a:pt x="9775630" y="2357562"/>
                  <a:pt x="9771447" y="2803993"/>
                  <a:pt x="9773462" y="3016105"/>
                </a:cubicBezTo>
                <a:cubicBezTo>
                  <a:pt x="9775478" y="3228217"/>
                  <a:pt x="9774656" y="3396623"/>
                  <a:pt x="9773462" y="3593657"/>
                </a:cubicBezTo>
                <a:cubicBezTo>
                  <a:pt x="9772268" y="3790691"/>
                  <a:pt x="9788680" y="3948847"/>
                  <a:pt x="9773462" y="4042864"/>
                </a:cubicBezTo>
                <a:cubicBezTo>
                  <a:pt x="9758244" y="4136881"/>
                  <a:pt x="9784099" y="4522224"/>
                  <a:pt x="9773462" y="4748761"/>
                </a:cubicBezTo>
                <a:cubicBezTo>
                  <a:pt x="9762825" y="4975298"/>
                  <a:pt x="9760585" y="5059941"/>
                  <a:pt x="9773462" y="5197968"/>
                </a:cubicBezTo>
                <a:cubicBezTo>
                  <a:pt x="9786339" y="5335995"/>
                  <a:pt x="9764498" y="5525525"/>
                  <a:pt x="9773462" y="5839692"/>
                </a:cubicBezTo>
                <a:cubicBezTo>
                  <a:pt x="9782426" y="6153859"/>
                  <a:pt x="9787073" y="6191599"/>
                  <a:pt x="9773462" y="6417244"/>
                </a:cubicBezTo>
                <a:cubicBezTo>
                  <a:pt x="9550990" y="6450251"/>
                  <a:pt x="9119213" y="6404014"/>
                  <a:pt x="8879888" y="6417244"/>
                </a:cubicBezTo>
                <a:cubicBezTo>
                  <a:pt x="8640563" y="6430474"/>
                  <a:pt x="8403902" y="6388788"/>
                  <a:pt x="8279519" y="6417244"/>
                </a:cubicBezTo>
                <a:cubicBezTo>
                  <a:pt x="8155136" y="6445700"/>
                  <a:pt x="7752168" y="6417900"/>
                  <a:pt x="7581414" y="6417244"/>
                </a:cubicBezTo>
                <a:cubicBezTo>
                  <a:pt x="7410660" y="6416588"/>
                  <a:pt x="7365377" y="6429192"/>
                  <a:pt x="7176514" y="6417244"/>
                </a:cubicBezTo>
                <a:cubicBezTo>
                  <a:pt x="6987651" y="6405296"/>
                  <a:pt x="6622571" y="6415839"/>
                  <a:pt x="6282940" y="6417244"/>
                </a:cubicBezTo>
                <a:cubicBezTo>
                  <a:pt x="5943309" y="6418649"/>
                  <a:pt x="6010023" y="6433545"/>
                  <a:pt x="5878039" y="6417244"/>
                </a:cubicBezTo>
                <a:cubicBezTo>
                  <a:pt x="5746055" y="6400943"/>
                  <a:pt x="5657644" y="6399015"/>
                  <a:pt x="5473139" y="6417244"/>
                </a:cubicBezTo>
                <a:cubicBezTo>
                  <a:pt x="5288634" y="6435473"/>
                  <a:pt x="4809819" y="6375007"/>
                  <a:pt x="4579565" y="6417244"/>
                </a:cubicBezTo>
                <a:cubicBezTo>
                  <a:pt x="4349311" y="6459481"/>
                  <a:pt x="4039029" y="6396108"/>
                  <a:pt x="3783726" y="6417244"/>
                </a:cubicBezTo>
                <a:cubicBezTo>
                  <a:pt x="3528423" y="6438380"/>
                  <a:pt x="3374322" y="6441507"/>
                  <a:pt x="3183356" y="6417244"/>
                </a:cubicBezTo>
                <a:cubicBezTo>
                  <a:pt x="2992390" y="6392982"/>
                  <a:pt x="2629527" y="6424489"/>
                  <a:pt x="2485252" y="6417244"/>
                </a:cubicBezTo>
                <a:cubicBezTo>
                  <a:pt x="2340977" y="6409999"/>
                  <a:pt x="2260441" y="6425304"/>
                  <a:pt x="2080351" y="6417244"/>
                </a:cubicBezTo>
                <a:cubicBezTo>
                  <a:pt x="1900261" y="6409184"/>
                  <a:pt x="1542114" y="6419437"/>
                  <a:pt x="1382247" y="6417244"/>
                </a:cubicBezTo>
                <a:cubicBezTo>
                  <a:pt x="1222380" y="6415051"/>
                  <a:pt x="610722" y="6355655"/>
                  <a:pt x="0" y="6417244"/>
                </a:cubicBezTo>
                <a:cubicBezTo>
                  <a:pt x="10814" y="6165409"/>
                  <a:pt x="20648" y="6050222"/>
                  <a:pt x="0" y="5775520"/>
                </a:cubicBezTo>
                <a:cubicBezTo>
                  <a:pt x="-20648" y="5500818"/>
                  <a:pt x="-33185" y="5275013"/>
                  <a:pt x="0" y="5069623"/>
                </a:cubicBezTo>
                <a:cubicBezTo>
                  <a:pt x="33185" y="4864233"/>
                  <a:pt x="-12085" y="4701601"/>
                  <a:pt x="0" y="4556243"/>
                </a:cubicBezTo>
                <a:cubicBezTo>
                  <a:pt x="12085" y="4410885"/>
                  <a:pt x="21259" y="3995408"/>
                  <a:pt x="0" y="3850346"/>
                </a:cubicBezTo>
                <a:cubicBezTo>
                  <a:pt x="-21259" y="3705284"/>
                  <a:pt x="-30515" y="3316519"/>
                  <a:pt x="0" y="3080277"/>
                </a:cubicBezTo>
                <a:cubicBezTo>
                  <a:pt x="30515" y="2844035"/>
                  <a:pt x="23067" y="2691223"/>
                  <a:pt x="0" y="2374380"/>
                </a:cubicBezTo>
                <a:cubicBezTo>
                  <a:pt x="-23067" y="2057537"/>
                  <a:pt x="30276" y="1945713"/>
                  <a:pt x="0" y="1668483"/>
                </a:cubicBezTo>
                <a:cubicBezTo>
                  <a:pt x="-30276" y="1391253"/>
                  <a:pt x="26718" y="1179303"/>
                  <a:pt x="0" y="1026759"/>
                </a:cubicBezTo>
                <a:cubicBezTo>
                  <a:pt x="-26718" y="874215"/>
                  <a:pt x="-8191" y="704810"/>
                  <a:pt x="0" y="577552"/>
                </a:cubicBezTo>
                <a:cubicBezTo>
                  <a:pt x="8191" y="450294"/>
                  <a:pt x="-10297" y="151072"/>
                  <a:pt x="0" y="0"/>
                </a:cubicBezTo>
                <a:close/>
              </a:path>
            </a:pathLst>
          </a:custGeom>
          <a:noFill/>
          <a:ln w="38100">
            <a:solidFill>
              <a:schemeClr val="accent1">
                <a:lumMod val="60000"/>
                <a:lumOff val="40000"/>
              </a:schemeClr>
            </a:solidFill>
            <a:extLst>
              <a:ext uri="{C807C97D-BFC1-408E-A445-0C87EB9F89A2}">
                <ask:lineSketchStyleProps xmlns:ask="http://schemas.microsoft.com/office/drawing/2018/sketchyshapes" sd="110746047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3EE3E272-068D-4690-BED1-5E7B9F84D3BF}"/>
              </a:ext>
            </a:extLst>
          </p:cNvPr>
          <p:cNvSpPr txBox="1"/>
          <p:nvPr/>
        </p:nvSpPr>
        <p:spPr>
          <a:xfrm rot="20649931">
            <a:off x="303104" y="1056026"/>
            <a:ext cx="553998" cy="1812992"/>
          </a:xfrm>
          <a:prstGeom prst="rect">
            <a:avLst/>
          </a:prstGeom>
          <a:solidFill>
            <a:schemeClr val="accent4">
              <a:lumMod val="60000"/>
              <a:lumOff val="40000"/>
            </a:schemeClr>
          </a:solidFill>
          <a:ln w="92075" cmpd="sng">
            <a:solidFill>
              <a:schemeClr val="accent6">
                <a:lumMod val="75000"/>
              </a:schemeClr>
            </a:solidFill>
          </a:ln>
        </p:spPr>
        <p:txBody>
          <a:bodyPr vert="eaVert" wrap="square" rtlCol="0" anchor="ctr">
            <a:spAutoFit/>
          </a:bodyPr>
          <a:lstStyle/>
          <a:p>
            <a:pPr algn="ctr"/>
            <a:r>
              <a:rPr lang="ja-JP" altLang="en-US" sz="2400" b="1" dirty="0">
                <a:latin typeface="UD Digi Kyokasho NP-B" panose="02020700000000000000" pitchFamily="18" charset="-128"/>
                <a:ea typeface="UD Digi Kyokasho NP-B" panose="02020700000000000000" pitchFamily="18" charset="-128"/>
              </a:rPr>
              <a:t>お悩み解決</a:t>
            </a:r>
          </a:p>
        </p:txBody>
      </p:sp>
    </p:spTree>
    <p:extLst>
      <p:ext uri="{BB962C8B-B14F-4D97-AF65-F5344CB8AC3E}">
        <p14:creationId xmlns:p14="http://schemas.microsoft.com/office/powerpoint/2010/main" val="96914470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正方形/長方形 11"/>
          <p:cNvSpPr/>
          <p:nvPr/>
        </p:nvSpPr>
        <p:spPr>
          <a:xfrm>
            <a:off x="2288704" y="3068959"/>
            <a:ext cx="5619418" cy="289011"/>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正方形/長方形 13"/>
          <p:cNvSpPr/>
          <p:nvPr/>
        </p:nvSpPr>
        <p:spPr>
          <a:xfrm>
            <a:off x="2159207" y="6103933"/>
            <a:ext cx="3141426" cy="461664"/>
          </a:xfrm>
          <a:prstGeom prst="rect">
            <a:avLst/>
          </a:prstGeom>
          <a:solidFill>
            <a:srgbClr val="CC99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正方形/長方形 12"/>
          <p:cNvSpPr/>
          <p:nvPr/>
        </p:nvSpPr>
        <p:spPr>
          <a:xfrm>
            <a:off x="4664968" y="5733256"/>
            <a:ext cx="2808312" cy="467216"/>
          </a:xfrm>
          <a:prstGeom prst="rect">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626" name="コンテンツ プレースホルダー 2"/>
          <p:cNvSpPr>
            <a:spLocks noGrp="1"/>
          </p:cNvSpPr>
          <p:nvPr>
            <p:ph idx="1"/>
          </p:nvPr>
        </p:nvSpPr>
        <p:spPr>
          <a:xfrm>
            <a:off x="488504" y="2721789"/>
            <a:ext cx="7992888" cy="3843808"/>
          </a:xfrm>
          <a:noFill/>
          <a:ln w="57150">
            <a:noFill/>
          </a:ln>
        </p:spPr>
        <p:txBody>
          <a:bodyPr/>
          <a:lstStyle/>
          <a:p>
            <a:pPr eaLnBrk="1" hangingPunct="1">
              <a:buFont typeface="Arial" charset="0"/>
              <a:buNone/>
            </a:pPr>
            <a:r>
              <a:rPr lang="ja-JP" altLang="en-US" sz="1800" b="1" dirty="0"/>
              <a:t>　　　月曜日、学校に来てみると、</a:t>
            </a:r>
            <a:endParaRPr lang="en-US" altLang="ja-JP" sz="1800" b="1" dirty="0"/>
          </a:p>
          <a:p>
            <a:pPr eaLnBrk="1" hangingPunct="1">
              <a:buFont typeface="Arial" charset="0"/>
              <a:buNone/>
            </a:pPr>
            <a:r>
              <a:rPr lang="ja-JP" altLang="en-US" sz="1800" b="1" dirty="0"/>
              <a:t>　アマちゃんに「おはよう」と</a:t>
            </a:r>
            <a:r>
              <a:rPr lang="ja-JP" altLang="en-US" sz="1800" b="1" u="heavy" dirty="0">
                <a:uFill>
                  <a:solidFill>
                    <a:schemeClr val="bg1">
                      <a:lumMod val="65000"/>
                    </a:schemeClr>
                  </a:solidFill>
                </a:uFill>
              </a:rPr>
              <a:t>声をかけた時、目が合いませんでした。</a:t>
            </a:r>
            <a:endParaRPr lang="en-US" altLang="ja-JP" sz="1800" b="1" u="heavy" dirty="0">
              <a:uFill>
                <a:solidFill>
                  <a:schemeClr val="bg1">
                    <a:lumMod val="65000"/>
                  </a:schemeClr>
                </a:solidFill>
              </a:uFill>
            </a:endParaRPr>
          </a:p>
          <a:p>
            <a:pPr eaLnBrk="1" hangingPunct="1">
              <a:buFont typeface="Arial" charset="0"/>
              <a:buNone/>
            </a:pPr>
            <a:r>
              <a:rPr lang="ja-JP" altLang="en-US" sz="1800" b="1" dirty="0"/>
              <a:t>　私は無視されたような気がしましたが、知らずに何か悪いことを</a:t>
            </a:r>
            <a:endParaRPr lang="en-US" altLang="ja-JP" sz="1800" b="1" dirty="0"/>
          </a:p>
          <a:p>
            <a:pPr eaLnBrk="1" hangingPunct="1">
              <a:buFont typeface="Arial" charset="0"/>
              <a:buNone/>
            </a:pPr>
            <a:r>
              <a:rPr lang="ja-JP" altLang="en-US" sz="1800" b="1" dirty="0"/>
              <a:t>　してしまったのではないかと考えました。</a:t>
            </a:r>
            <a:endParaRPr lang="en-US" altLang="ja-JP" sz="1800" b="1" dirty="0"/>
          </a:p>
          <a:p>
            <a:pPr eaLnBrk="1" hangingPunct="1">
              <a:buFont typeface="Arial" charset="0"/>
              <a:buNone/>
            </a:pPr>
            <a:r>
              <a:rPr lang="ja-JP" altLang="en-US" sz="1800" b="1" dirty="0"/>
              <a:t>　いろいろ考えているうちに頭が痛くなってきました。</a:t>
            </a:r>
            <a:endParaRPr lang="en-US" altLang="ja-JP" sz="1800" b="1" dirty="0"/>
          </a:p>
          <a:p>
            <a:pPr eaLnBrk="1" hangingPunct="1">
              <a:buFont typeface="Arial" charset="0"/>
              <a:buNone/>
            </a:pPr>
            <a:r>
              <a:rPr lang="ja-JP" altLang="en-US" sz="1800" b="1" dirty="0"/>
              <a:t>　　　　　　　　　　　　　　　＊＊＊＊＊＊</a:t>
            </a:r>
            <a:endParaRPr lang="en-US" altLang="ja-JP" sz="1800" b="1" dirty="0"/>
          </a:p>
          <a:p>
            <a:pPr eaLnBrk="1" hangingPunct="1">
              <a:buFont typeface="Arial" charset="0"/>
              <a:buNone/>
            </a:pPr>
            <a:r>
              <a:rPr lang="ja-JP" altLang="en-US" sz="1800" b="1" dirty="0"/>
              <a:t>　　　昼休みはいつもアマちゃんと遊ぶことになっていました。</a:t>
            </a:r>
            <a:endParaRPr lang="en-US" altLang="ja-JP" sz="1800" b="1" dirty="0"/>
          </a:p>
          <a:p>
            <a:pPr eaLnBrk="1" hangingPunct="1">
              <a:buFont typeface="Arial" charset="0"/>
              <a:buNone/>
            </a:pPr>
            <a:r>
              <a:rPr lang="ja-JP" altLang="en-US" sz="1800" b="1" dirty="0"/>
              <a:t>　ところが、今日は気がつくとアマちゃんの姿が教室にありません。</a:t>
            </a:r>
            <a:endParaRPr lang="en-US" altLang="ja-JP" sz="1800" b="1" dirty="0"/>
          </a:p>
          <a:p>
            <a:pPr eaLnBrk="1" hangingPunct="1">
              <a:buFont typeface="Arial" charset="0"/>
              <a:buNone/>
            </a:pPr>
            <a:endParaRPr lang="en-US" altLang="ja-JP" sz="1800" b="1" dirty="0"/>
          </a:p>
          <a:p>
            <a:pPr eaLnBrk="1" hangingPunct="1">
              <a:buFont typeface="Arial" charset="0"/>
              <a:buNone/>
            </a:pPr>
            <a:r>
              <a:rPr lang="ja-JP" altLang="en-US" sz="1800" b="1" dirty="0"/>
              <a:t>　私は、朝からの様子を思い起こすと、</a:t>
            </a:r>
            <a:r>
              <a:rPr lang="ja-JP" altLang="en-US" sz="1800" b="1" u="heavy" dirty="0">
                <a:uFill>
                  <a:solidFill>
                    <a:srgbClr val="FF0000"/>
                  </a:solidFill>
                </a:uFill>
              </a:rPr>
              <a:t>自分は嫌われたに違いない</a:t>
            </a:r>
            <a:endParaRPr lang="en-US" altLang="ja-JP" sz="1800" b="1" u="heavy" dirty="0">
              <a:uFill>
                <a:solidFill>
                  <a:srgbClr val="FF0000"/>
                </a:solidFill>
              </a:uFill>
            </a:endParaRPr>
          </a:p>
          <a:p>
            <a:pPr eaLnBrk="1" hangingPunct="1">
              <a:buFont typeface="Arial" charset="0"/>
              <a:buNone/>
            </a:pPr>
            <a:r>
              <a:rPr lang="ja-JP" altLang="en-US" sz="1800" b="1" dirty="0">
                <a:uFill>
                  <a:solidFill>
                    <a:srgbClr val="FFC000"/>
                  </a:solidFill>
                </a:uFill>
              </a:rPr>
              <a:t>　と思えてきて絶望的</a:t>
            </a:r>
            <a:r>
              <a:rPr lang="ja-JP" altLang="en-US" sz="1800" b="1" u="heavy" dirty="0">
                <a:uFill>
                  <a:solidFill>
                    <a:srgbClr val="FFC000"/>
                  </a:solidFill>
                </a:uFill>
              </a:rPr>
              <a:t>な気持ち</a:t>
            </a:r>
            <a:r>
              <a:rPr lang="ja-JP" altLang="en-US" sz="1800" b="1" dirty="0"/>
              <a:t>になりました。</a:t>
            </a:r>
          </a:p>
        </p:txBody>
      </p:sp>
      <p:sp>
        <p:nvSpPr>
          <p:cNvPr id="26628" name="タイトル 1"/>
          <p:cNvSpPr>
            <a:spLocks noGrp="1"/>
          </p:cNvSpPr>
          <p:nvPr>
            <p:ph type="title"/>
          </p:nvPr>
        </p:nvSpPr>
        <p:spPr>
          <a:xfrm>
            <a:off x="2973578" y="416272"/>
            <a:ext cx="5688831" cy="852488"/>
          </a:xfrm>
        </p:spPr>
        <p:txBody>
          <a:bodyPr>
            <a:normAutofit/>
          </a:bodyPr>
          <a:lstStyle/>
          <a:p>
            <a:pPr algn="l" eaLnBrk="1" hangingPunct="1"/>
            <a:r>
              <a:rPr lang="ja-JP" altLang="en-US" sz="3600" dirty="0"/>
              <a:t>こんなことがありました</a:t>
            </a:r>
          </a:p>
        </p:txBody>
      </p:sp>
      <p:pic>
        <p:nvPicPr>
          <p:cNvPr id="1038" name="Picture 14" descr="C:\Documents and Settings\lib-user\Local Settings\Temporary Internet Files\Content.IE5\60A15C4C\MC900440516[1].wmf"/>
          <p:cNvPicPr>
            <a:picLocks noChangeAspect="1" noChangeArrowheads="1"/>
          </p:cNvPicPr>
          <p:nvPr/>
        </p:nvPicPr>
        <p:blipFill>
          <a:blip r:embed="rId3" cstate="print"/>
          <a:srcRect/>
          <a:stretch>
            <a:fillRect/>
          </a:stretch>
        </p:blipFill>
        <p:spPr bwMode="auto">
          <a:xfrm>
            <a:off x="828339" y="548680"/>
            <a:ext cx="1425159" cy="1800200"/>
          </a:xfrm>
          <a:prstGeom prst="rect">
            <a:avLst/>
          </a:prstGeom>
          <a:noFill/>
        </p:spPr>
      </p:pic>
      <p:pic>
        <p:nvPicPr>
          <p:cNvPr id="1040" name="Picture 16" descr="C:\Documents and Settings\lib-user\Local Settings\Temporary Internet Files\Content.IE5\FNJDHFBW\MC900440506[1].wmf"/>
          <p:cNvPicPr>
            <a:picLocks noChangeAspect="1" noChangeArrowheads="1"/>
          </p:cNvPicPr>
          <p:nvPr/>
        </p:nvPicPr>
        <p:blipFill>
          <a:blip r:embed="rId4" cstate="print"/>
          <a:srcRect/>
          <a:stretch>
            <a:fillRect/>
          </a:stretch>
        </p:blipFill>
        <p:spPr bwMode="auto">
          <a:xfrm>
            <a:off x="7460437" y="4410218"/>
            <a:ext cx="1561813" cy="1972816"/>
          </a:xfrm>
          <a:prstGeom prst="rect">
            <a:avLst/>
          </a:prstGeom>
          <a:noFill/>
        </p:spPr>
      </p:pic>
      <p:sp>
        <p:nvSpPr>
          <p:cNvPr id="20" name="コンテンツ プレースホルダー 2"/>
          <p:cNvSpPr txBox="1">
            <a:spLocks/>
          </p:cNvSpPr>
          <p:nvPr/>
        </p:nvSpPr>
        <p:spPr bwMode="auto">
          <a:xfrm>
            <a:off x="2648744" y="1493168"/>
            <a:ext cx="6085473" cy="954614"/>
          </a:xfrm>
          <a:prstGeom prst="rect">
            <a:avLst/>
          </a:prstGeom>
          <a:noFill/>
          <a:ln w="57150">
            <a:noFill/>
            <a:miter lim="800000"/>
            <a:headEnd/>
            <a:tailEnd/>
          </a:ln>
        </p:spPr>
        <p:txBody>
          <a:bodyPr vert="horz" wrap="square" lIns="91440" tIns="45720" rIns="91440" bIns="45720" numCol="1" anchor="t" anchorCtr="0" compatLnSpc="1">
            <a:prstTxWarp prst="textNoShape">
              <a:avLst/>
            </a:prstTxWarp>
          </a:bodyPr>
          <a:lstStyle/>
          <a:p>
            <a:pPr marL="342900" indent="-342900" fontAlgn="base">
              <a:spcBef>
                <a:spcPct val="20000"/>
              </a:spcBef>
              <a:spcAft>
                <a:spcPct val="0"/>
              </a:spcAft>
              <a:defRPr/>
            </a:pPr>
            <a:r>
              <a:rPr lang="ja-JP" altLang="en-US" sz="2000" b="1" dirty="0"/>
              <a:t>金曜日の放課後、</a:t>
            </a:r>
            <a:endParaRPr lang="en-US" altLang="ja-JP" sz="2000" b="1" dirty="0"/>
          </a:p>
          <a:p>
            <a:pPr marL="342900" indent="-342900" fontAlgn="base">
              <a:spcBef>
                <a:spcPct val="20000"/>
              </a:spcBef>
              <a:spcAft>
                <a:spcPct val="0"/>
              </a:spcAft>
              <a:defRPr/>
            </a:pPr>
            <a:r>
              <a:rPr lang="ja-JP" altLang="en-US" sz="2000" b="1" dirty="0"/>
              <a:t>いつものように、アマちゃんと楽しく</a:t>
            </a:r>
            <a:endParaRPr lang="en-US" altLang="ja-JP" sz="2000" b="1" dirty="0"/>
          </a:p>
          <a:p>
            <a:pPr marL="342900" indent="-342900" fontAlgn="base">
              <a:spcBef>
                <a:spcPct val="20000"/>
              </a:spcBef>
              <a:spcAft>
                <a:spcPct val="0"/>
              </a:spcAft>
              <a:defRPr/>
            </a:pPr>
            <a:r>
              <a:rPr lang="ja-JP" altLang="en-US" sz="2000" b="1" dirty="0"/>
              <a:t>遊んでいたのに・・・</a:t>
            </a:r>
            <a:endParaRPr lang="en-US" altLang="ja-JP" sz="2000" b="1" dirty="0"/>
          </a:p>
          <a:p>
            <a:pPr marL="342900" indent="-342900" fontAlgn="base">
              <a:spcBef>
                <a:spcPct val="20000"/>
              </a:spcBef>
              <a:spcAft>
                <a:spcPct val="0"/>
              </a:spcAft>
              <a:defRPr/>
            </a:pPr>
            <a:endParaRPr lang="en-US" altLang="ja-JP" sz="2000" b="1" dirty="0"/>
          </a:p>
          <a:p>
            <a:pPr marL="342900" indent="-342900" fontAlgn="base">
              <a:spcBef>
                <a:spcPct val="20000"/>
              </a:spcBef>
              <a:spcAft>
                <a:spcPct val="0"/>
              </a:spcAft>
              <a:defRPr/>
            </a:pPr>
            <a:r>
              <a:rPr lang="ja-JP" altLang="en-US" sz="2000" b="1" dirty="0"/>
              <a:t>　</a:t>
            </a:r>
          </a:p>
        </p:txBody>
      </p:sp>
      <p:sp>
        <p:nvSpPr>
          <p:cNvPr id="21" name="角丸四角形 20"/>
          <p:cNvSpPr/>
          <p:nvPr/>
        </p:nvSpPr>
        <p:spPr>
          <a:xfrm>
            <a:off x="2648744" y="404664"/>
            <a:ext cx="5688831" cy="72337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7" name="Picture 3" descr="C:\Users\nobitan\AppData\Local\Microsoft\Windows\Temporary Internet Files\Content.IE5\UMS3PJL6\MC900384040[1].wmf"/>
          <p:cNvPicPr>
            <a:picLocks noChangeAspect="1" noChangeArrowheads="1"/>
          </p:cNvPicPr>
          <p:nvPr/>
        </p:nvPicPr>
        <p:blipFill>
          <a:blip r:embed="rId5" cstate="print"/>
          <a:srcRect/>
          <a:stretch>
            <a:fillRect/>
          </a:stretch>
        </p:blipFill>
        <p:spPr bwMode="auto">
          <a:xfrm rot="498121">
            <a:off x="7951989" y="3537865"/>
            <a:ext cx="557544" cy="648072"/>
          </a:xfrm>
          <a:prstGeom prst="rect">
            <a:avLst/>
          </a:prstGeom>
          <a:noFill/>
        </p:spPr>
      </p:pic>
      <p:pic>
        <p:nvPicPr>
          <p:cNvPr id="18" name="Picture 3" descr="C:\Users\nobitan\AppData\Local\Microsoft\Windows\Temporary Internet Files\Content.IE5\UMS3PJL6\MC900384040[1].wmf"/>
          <p:cNvPicPr>
            <a:picLocks noChangeAspect="1" noChangeArrowheads="1"/>
          </p:cNvPicPr>
          <p:nvPr/>
        </p:nvPicPr>
        <p:blipFill>
          <a:blip r:embed="rId5" cstate="print"/>
          <a:srcRect/>
          <a:stretch>
            <a:fillRect/>
          </a:stretch>
        </p:blipFill>
        <p:spPr bwMode="auto">
          <a:xfrm rot="19044661">
            <a:off x="7096618" y="3717431"/>
            <a:ext cx="557544" cy="648072"/>
          </a:xfrm>
          <a:prstGeom prst="rect">
            <a:avLst/>
          </a:prstGeom>
          <a:noFill/>
        </p:spPr>
      </p:pic>
      <p:pic>
        <p:nvPicPr>
          <p:cNvPr id="19" name="Picture 3" descr="C:\Users\nobitan\AppData\Local\Microsoft\Windows\Temporary Internet Files\Content.IE5\UMS3PJL6\MC900384040[1].wmf"/>
          <p:cNvPicPr>
            <a:picLocks noChangeAspect="1" noChangeArrowheads="1"/>
          </p:cNvPicPr>
          <p:nvPr/>
        </p:nvPicPr>
        <p:blipFill>
          <a:blip r:embed="rId5" cstate="print"/>
          <a:srcRect/>
          <a:stretch>
            <a:fillRect/>
          </a:stretch>
        </p:blipFill>
        <p:spPr bwMode="auto">
          <a:xfrm rot="2536062">
            <a:off x="8714484" y="3759499"/>
            <a:ext cx="557544" cy="648072"/>
          </a:xfrm>
          <a:prstGeom prst="rect">
            <a:avLst/>
          </a:prstGeom>
          <a:noFill/>
        </p:spPr>
      </p:pic>
      <p:pic>
        <p:nvPicPr>
          <p:cNvPr id="22" name="Picture 3" descr="C:\Documents and Settings\lib-user\Local Settings\Temporary Internet Files\Content.IE5\60A15C4C\MC900240977[1].wmf"/>
          <p:cNvPicPr>
            <a:picLocks noChangeAspect="1" noChangeArrowheads="1"/>
          </p:cNvPicPr>
          <p:nvPr/>
        </p:nvPicPr>
        <p:blipFill>
          <a:blip r:embed="rId6" cstate="print"/>
          <a:srcRect/>
          <a:stretch>
            <a:fillRect/>
          </a:stretch>
        </p:blipFill>
        <p:spPr bwMode="auto">
          <a:xfrm>
            <a:off x="8595139" y="1524670"/>
            <a:ext cx="622706" cy="899770"/>
          </a:xfrm>
          <a:prstGeom prst="rect">
            <a:avLst/>
          </a:prstGeom>
          <a:noFill/>
        </p:spPr>
      </p:pic>
      <p:sp>
        <p:nvSpPr>
          <p:cNvPr id="2" name="スライド番号プレースホルダー 1"/>
          <p:cNvSpPr>
            <a:spLocks noGrp="1"/>
          </p:cNvSpPr>
          <p:nvPr>
            <p:ph type="sldNum" sz="quarter" idx="12"/>
          </p:nvPr>
        </p:nvSpPr>
        <p:spPr>
          <a:xfrm>
            <a:off x="7772400" y="45343"/>
            <a:ext cx="2133600" cy="365125"/>
          </a:xfrm>
        </p:spPr>
        <p:txBody>
          <a:bodyPr/>
          <a:lstStyle/>
          <a:p>
            <a:pPr>
              <a:defRPr/>
            </a:pPr>
            <a:fld id="{70CD8AC5-EA18-4FB4-A8BA-A3178F58AD92}" type="slidenum">
              <a:rPr lang="ja-JP" altLang="en-US" sz="2400">
                <a:solidFill>
                  <a:schemeClr val="tx1"/>
                </a:solidFill>
                <a:latin typeface="Arial" panose="020B0604020202020204" pitchFamily="34" charset="0"/>
                <a:cs typeface="Arial" panose="020B0604020202020204" pitchFamily="34" charset="0"/>
              </a:rPr>
              <a:pPr>
                <a:defRPr/>
              </a:pPr>
              <a:t>24</a:t>
            </a:fld>
            <a:endParaRPr lang="ja-JP" altLang="en-US" sz="2400" dirty="0">
              <a:solidFill>
                <a:schemeClr val="tx1"/>
              </a:solidFill>
              <a:latin typeface="Arial" panose="020B0604020202020204" pitchFamily="34" charset="0"/>
              <a:cs typeface="Arial" panose="020B0604020202020204" pitchFamily="34" charset="0"/>
            </a:endParaRPr>
          </a:p>
        </p:txBody>
      </p:sp>
      <p:sp>
        <p:nvSpPr>
          <p:cNvPr id="23" name="テキスト ボックス 22">
            <a:extLst>
              <a:ext uri="{FF2B5EF4-FFF2-40B4-BE49-F238E27FC236}">
                <a16:creationId xmlns:a16="http://schemas.microsoft.com/office/drawing/2014/main" id="{9B19039D-92F2-42BF-B1B7-8A3FC1FD0668}"/>
              </a:ext>
            </a:extLst>
          </p:cNvPr>
          <p:cNvSpPr txBox="1"/>
          <p:nvPr/>
        </p:nvSpPr>
        <p:spPr>
          <a:xfrm>
            <a:off x="1137313" y="1930092"/>
            <a:ext cx="901209" cy="461665"/>
          </a:xfrm>
          <a:prstGeom prst="rect">
            <a:avLst/>
          </a:prstGeom>
          <a:noFill/>
        </p:spPr>
        <p:txBody>
          <a:bodyPr wrap="none" rtlCol="0">
            <a:spAutoFit/>
          </a:bodyPr>
          <a:lstStyle/>
          <a:p>
            <a:r>
              <a:rPr lang="en-US" altLang="ja-JP" sz="2400" b="1" dirty="0">
                <a:solidFill>
                  <a:schemeClr val="bg1">
                    <a:lumMod val="95000"/>
                  </a:schemeClr>
                </a:solidFill>
              </a:rPr>
              <a:t>AMA</a:t>
            </a:r>
            <a:endParaRPr lang="ja-JP" altLang="en-US" sz="2400" b="1" dirty="0">
              <a:solidFill>
                <a:schemeClr val="bg1">
                  <a:lumMod val="95000"/>
                </a:schemeClr>
              </a:solidFill>
            </a:endParaRPr>
          </a:p>
        </p:txBody>
      </p:sp>
    </p:spTree>
    <p:extLst>
      <p:ext uri="{BB962C8B-B14F-4D97-AF65-F5344CB8AC3E}">
        <p14:creationId xmlns:p14="http://schemas.microsoft.com/office/powerpoint/2010/main" val="420547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星 32 21"/>
          <p:cNvSpPr/>
          <p:nvPr/>
        </p:nvSpPr>
        <p:spPr>
          <a:xfrm>
            <a:off x="1501278" y="3699220"/>
            <a:ext cx="6480720" cy="2952328"/>
          </a:xfrm>
          <a:prstGeom prst="star32">
            <a:avLst>
              <a:gd name="adj" fmla="val 42036"/>
            </a:avLst>
          </a:prstGeom>
          <a:solidFill>
            <a:srgbClr val="FFC000"/>
          </a:solid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7650" name="Picture 2"/>
          <p:cNvPicPr>
            <a:picLocks noGrp="1" noChangeAspect="1" noChangeArrowheads="1"/>
          </p:cNvPicPr>
          <p:nvPr>
            <p:ph idx="1"/>
          </p:nvPr>
        </p:nvPicPr>
        <p:blipFill>
          <a:blip r:embed="rId3" cstate="print"/>
          <a:srcRect/>
          <a:stretch>
            <a:fillRect/>
          </a:stretch>
        </p:blipFill>
        <p:spPr>
          <a:xfrm>
            <a:off x="532748" y="14340"/>
            <a:ext cx="1263336" cy="1085747"/>
          </a:xfrm>
          <a:noFill/>
        </p:spPr>
      </p:pic>
      <p:sp>
        <p:nvSpPr>
          <p:cNvPr id="27653" name="正方形/長方形 2"/>
          <p:cNvSpPr>
            <a:spLocks noChangeArrowheads="1"/>
          </p:cNvSpPr>
          <p:nvPr/>
        </p:nvSpPr>
        <p:spPr bwMode="auto">
          <a:xfrm>
            <a:off x="2171701" y="3637136"/>
            <a:ext cx="184731" cy="523220"/>
          </a:xfrm>
          <a:prstGeom prst="rect">
            <a:avLst/>
          </a:prstGeom>
          <a:noFill/>
          <a:ln w="9525">
            <a:noFill/>
            <a:miter lim="800000"/>
            <a:headEnd/>
            <a:tailEnd/>
          </a:ln>
        </p:spPr>
        <p:txBody>
          <a:bodyPr wrap="none">
            <a:spAutoFit/>
          </a:bodyPr>
          <a:lstStyle/>
          <a:p>
            <a:endParaRPr lang="en-US" altLang="ja-JP" sz="2800" b="1" dirty="0">
              <a:solidFill>
                <a:srgbClr val="FF0000"/>
              </a:solidFill>
            </a:endParaRPr>
          </a:p>
        </p:txBody>
      </p:sp>
      <p:pic>
        <p:nvPicPr>
          <p:cNvPr id="27656" name="Picture 13" descr="C:\Users\Hisayuki\Desktop\感情温度計_v1.0.bmp"/>
          <p:cNvPicPr>
            <a:picLocks noChangeAspect="1" noChangeArrowheads="1"/>
          </p:cNvPicPr>
          <p:nvPr/>
        </p:nvPicPr>
        <p:blipFill>
          <a:blip r:embed="rId4" cstate="print"/>
          <a:srcRect/>
          <a:stretch>
            <a:fillRect/>
          </a:stretch>
        </p:blipFill>
        <p:spPr bwMode="auto">
          <a:xfrm>
            <a:off x="8010221" y="4508467"/>
            <a:ext cx="171450" cy="1463675"/>
          </a:xfrm>
          <a:prstGeom prst="rect">
            <a:avLst/>
          </a:prstGeom>
          <a:noFill/>
          <a:ln w="9525">
            <a:noFill/>
            <a:miter lim="800000"/>
            <a:headEnd/>
            <a:tailEnd/>
          </a:ln>
        </p:spPr>
      </p:pic>
      <p:sp>
        <p:nvSpPr>
          <p:cNvPr id="27657" name="テキスト ボックス 9"/>
          <p:cNvSpPr txBox="1">
            <a:spLocks noChangeArrowheads="1"/>
          </p:cNvSpPr>
          <p:nvPr/>
        </p:nvSpPr>
        <p:spPr bwMode="auto">
          <a:xfrm>
            <a:off x="7605409" y="6021354"/>
            <a:ext cx="1441420" cy="523220"/>
          </a:xfrm>
          <a:prstGeom prst="rect">
            <a:avLst/>
          </a:prstGeom>
          <a:noFill/>
          <a:ln w="9525">
            <a:noFill/>
            <a:miter lim="800000"/>
            <a:headEnd/>
            <a:tailEnd/>
          </a:ln>
        </p:spPr>
        <p:txBody>
          <a:bodyPr wrap="none">
            <a:spAutoFit/>
          </a:bodyPr>
          <a:lstStyle/>
          <a:p>
            <a:r>
              <a:rPr lang="ja-JP" altLang="en-US" sz="1400" dirty="0">
                <a:solidFill>
                  <a:srgbClr val="000000"/>
                </a:solidFill>
                <a:latin typeface="メイリオ" panose="020B0604030504040204" pitchFamily="50" charset="-128"/>
                <a:ea typeface="メイリオ" panose="020B0604030504040204" pitchFamily="50" charset="-128"/>
              </a:rPr>
              <a:t>気持ちの温度計</a:t>
            </a:r>
            <a:endParaRPr lang="en-US" altLang="ja-JP" sz="1400" dirty="0">
              <a:solidFill>
                <a:srgbClr val="000000"/>
              </a:solidFill>
              <a:latin typeface="メイリオ" panose="020B0604030504040204" pitchFamily="50" charset="-128"/>
              <a:ea typeface="メイリオ" panose="020B0604030504040204" pitchFamily="50" charset="-128"/>
            </a:endParaRPr>
          </a:p>
          <a:p>
            <a:r>
              <a:rPr lang="ja-JP" altLang="en-US" sz="1400" dirty="0">
                <a:solidFill>
                  <a:srgbClr val="000000"/>
                </a:solidFill>
                <a:latin typeface="メイリオ" panose="020B0604030504040204" pitchFamily="50" charset="-128"/>
                <a:ea typeface="メイリオ" panose="020B0604030504040204" pitchFamily="50" charset="-128"/>
              </a:rPr>
              <a:t>目盛りに</a:t>
            </a:r>
            <a:r>
              <a:rPr lang="en-US" altLang="ja-JP" sz="1400" dirty="0">
                <a:solidFill>
                  <a:srgbClr val="000000"/>
                </a:solidFill>
                <a:latin typeface="メイリオ" panose="020B0604030504040204" pitchFamily="50" charset="-128"/>
                <a:ea typeface="メイリオ" panose="020B0604030504040204" pitchFamily="50" charset="-128"/>
              </a:rPr>
              <a:t>×</a:t>
            </a:r>
            <a:endParaRPr lang="ja-JP" altLang="en-US" sz="1400" dirty="0">
              <a:solidFill>
                <a:srgbClr val="000000"/>
              </a:solidFill>
              <a:latin typeface="メイリオ" panose="020B0604030504040204" pitchFamily="50" charset="-128"/>
              <a:ea typeface="メイリオ" panose="020B0604030504040204" pitchFamily="50" charset="-128"/>
            </a:endParaRPr>
          </a:p>
        </p:txBody>
      </p:sp>
      <p:sp>
        <p:nvSpPr>
          <p:cNvPr id="27658" name="テキスト ボックス 10"/>
          <p:cNvSpPr txBox="1">
            <a:spLocks noChangeArrowheads="1"/>
          </p:cNvSpPr>
          <p:nvPr/>
        </p:nvSpPr>
        <p:spPr bwMode="auto">
          <a:xfrm>
            <a:off x="8108646" y="4437029"/>
            <a:ext cx="1441420" cy="523220"/>
          </a:xfrm>
          <a:prstGeom prst="rect">
            <a:avLst/>
          </a:prstGeom>
          <a:noFill/>
          <a:ln w="9525">
            <a:noFill/>
            <a:miter lim="800000"/>
            <a:headEnd/>
            <a:tailEnd/>
          </a:ln>
        </p:spPr>
        <p:txBody>
          <a:bodyPr wrap="none">
            <a:spAutoFit/>
          </a:bodyPr>
          <a:lstStyle/>
          <a:p>
            <a:r>
              <a:rPr lang="ja-JP" altLang="en-US" sz="1400" dirty="0">
                <a:solidFill>
                  <a:srgbClr val="000000"/>
                </a:solidFill>
                <a:latin typeface="メイリオ" panose="020B0604030504040204" pitchFamily="50" charset="-128"/>
                <a:ea typeface="メイリオ" panose="020B0604030504040204" pitchFamily="50" charset="-128"/>
              </a:rPr>
              <a:t>ものすごく</a:t>
            </a:r>
            <a:endParaRPr lang="en-US" altLang="ja-JP" sz="1400" dirty="0">
              <a:solidFill>
                <a:srgbClr val="000000"/>
              </a:solidFill>
              <a:latin typeface="メイリオ" panose="020B0604030504040204" pitchFamily="50" charset="-128"/>
              <a:ea typeface="メイリオ" panose="020B0604030504040204" pitchFamily="50" charset="-128"/>
            </a:endParaRPr>
          </a:p>
          <a:p>
            <a:r>
              <a:rPr lang="ja-JP" altLang="en-US" sz="1400" dirty="0">
                <a:solidFill>
                  <a:srgbClr val="000000"/>
                </a:solidFill>
                <a:latin typeface="メイリオ" panose="020B0604030504040204" pitchFamily="50" charset="-128"/>
                <a:ea typeface="メイリオ" panose="020B0604030504040204" pitchFamily="50" charset="-128"/>
              </a:rPr>
              <a:t>強く感じている</a:t>
            </a:r>
          </a:p>
        </p:txBody>
      </p:sp>
      <p:sp>
        <p:nvSpPr>
          <p:cNvPr id="27659" name="テキスト ボックス 11"/>
          <p:cNvSpPr txBox="1">
            <a:spLocks noChangeArrowheads="1"/>
          </p:cNvSpPr>
          <p:nvPr/>
        </p:nvSpPr>
        <p:spPr bwMode="auto">
          <a:xfrm>
            <a:off x="8108646" y="5589554"/>
            <a:ext cx="1082348" cy="523220"/>
          </a:xfrm>
          <a:prstGeom prst="rect">
            <a:avLst/>
          </a:prstGeom>
          <a:noFill/>
          <a:ln w="9525">
            <a:noFill/>
            <a:miter lim="800000"/>
            <a:headEnd/>
            <a:tailEnd/>
          </a:ln>
        </p:spPr>
        <p:txBody>
          <a:bodyPr wrap="none">
            <a:spAutoFit/>
          </a:bodyPr>
          <a:lstStyle/>
          <a:p>
            <a:r>
              <a:rPr lang="ja-JP" altLang="en-US" sz="1400">
                <a:solidFill>
                  <a:srgbClr val="000000"/>
                </a:solidFill>
                <a:latin typeface="メイリオ" panose="020B0604030504040204" pitchFamily="50" charset="-128"/>
                <a:ea typeface="メイリオ" panose="020B0604030504040204" pitchFamily="50" charset="-128"/>
              </a:rPr>
              <a:t>ほんの少し</a:t>
            </a:r>
            <a:endParaRPr lang="en-US" altLang="ja-JP" sz="1400">
              <a:solidFill>
                <a:srgbClr val="000000"/>
              </a:solidFill>
              <a:latin typeface="メイリオ" panose="020B0604030504040204" pitchFamily="50" charset="-128"/>
              <a:ea typeface="メイリオ" panose="020B0604030504040204" pitchFamily="50" charset="-128"/>
            </a:endParaRPr>
          </a:p>
          <a:p>
            <a:r>
              <a:rPr lang="ja-JP" altLang="en-US" sz="1400">
                <a:solidFill>
                  <a:srgbClr val="000000"/>
                </a:solidFill>
                <a:latin typeface="メイリオ" panose="020B0604030504040204" pitchFamily="50" charset="-128"/>
                <a:ea typeface="メイリオ" panose="020B0604030504040204" pitchFamily="50" charset="-128"/>
              </a:rPr>
              <a:t>感じている</a:t>
            </a:r>
          </a:p>
        </p:txBody>
      </p:sp>
      <p:sp>
        <p:nvSpPr>
          <p:cNvPr id="27660" name="テキスト ボックス 1"/>
          <p:cNvSpPr txBox="1">
            <a:spLocks noChangeArrowheads="1"/>
          </p:cNvSpPr>
          <p:nvPr/>
        </p:nvSpPr>
        <p:spPr bwMode="auto">
          <a:xfrm>
            <a:off x="7926084" y="4430258"/>
            <a:ext cx="409086" cy="461665"/>
          </a:xfrm>
          <a:prstGeom prst="rect">
            <a:avLst/>
          </a:prstGeom>
          <a:noFill/>
          <a:ln w="9525">
            <a:noFill/>
            <a:miter lim="800000"/>
            <a:headEnd/>
            <a:tailEnd/>
          </a:ln>
        </p:spPr>
        <p:txBody>
          <a:bodyPr wrap="none">
            <a:spAutoFit/>
          </a:bodyPr>
          <a:lstStyle/>
          <a:p>
            <a:r>
              <a:rPr lang="en-US" altLang="ja-JP" sz="2400" b="1" dirty="0">
                <a:solidFill>
                  <a:srgbClr val="FF0000"/>
                </a:solidFill>
                <a:latin typeface="メイリオ" panose="020B0604030504040204" pitchFamily="50" charset="-128"/>
                <a:ea typeface="メイリオ" panose="020B0604030504040204" pitchFamily="50" charset="-128"/>
              </a:rPr>
              <a:t>X</a:t>
            </a:r>
            <a:endParaRPr lang="ja-JP" altLang="en-US" sz="2400" b="1" dirty="0">
              <a:solidFill>
                <a:srgbClr val="FF0000"/>
              </a:solidFill>
              <a:latin typeface="メイリオ" panose="020B0604030504040204" pitchFamily="50" charset="-128"/>
              <a:ea typeface="メイリオ" panose="020B0604030504040204" pitchFamily="50" charset="-128"/>
            </a:endParaRPr>
          </a:p>
        </p:txBody>
      </p:sp>
      <p:sp>
        <p:nvSpPr>
          <p:cNvPr id="14" name="テキスト ボックス 5"/>
          <p:cNvSpPr txBox="1">
            <a:spLocks noGrp="1" noChangeArrowheads="1"/>
          </p:cNvSpPr>
          <p:nvPr>
            <p:ph type="title"/>
          </p:nvPr>
        </p:nvSpPr>
        <p:spPr>
          <a:xfrm>
            <a:off x="1712122" y="281989"/>
            <a:ext cx="6707187" cy="646331"/>
          </a:xfrm>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4000" dirty="0">
                <a:effectLst>
                  <a:outerShdw blurRad="38100" dist="38100" dir="2700000" algn="tl">
                    <a:srgbClr val="000000">
                      <a:alpha val="43137"/>
                    </a:srgbClr>
                  </a:outerShdw>
                </a:effectLst>
              </a:rPr>
              <a:t>☆お悩み解決シートに記入</a:t>
            </a:r>
          </a:p>
        </p:txBody>
      </p:sp>
      <p:sp>
        <p:nvSpPr>
          <p:cNvPr id="15" name="正方形/長方形 14"/>
          <p:cNvSpPr/>
          <p:nvPr/>
        </p:nvSpPr>
        <p:spPr>
          <a:xfrm>
            <a:off x="358822" y="5511729"/>
            <a:ext cx="1611188" cy="1323439"/>
          </a:xfrm>
          <a:prstGeom prst="rect">
            <a:avLst/>
          </a:prstGeom>
        </p:spPr>
        <p:txBody>
          <a:bodyPr wrap="square">
            <a:spAutoFit/>
          </a:bodyPr>
          <a:lstStyle/>
          <a:p>
            <a:r>
              <a:rPr lang="ja-JP" altLang="en-US" sz="1600" dirty="0">
                <a:solidFill>
                  <a:prstClr val="black"/>
                </a:solidFill>
                <a:latin typeface="メイリオ" panose="020B0604030504040204" pitchFamily="50" charset="-128"/>
                <a:ea typeface="メイリオ" panose="020B0604030504040204" pitchFamily="50" charset="-128"/>
              </a:rPr>
              <a:t>その時</a:t>
            </a:r>
            <a:endParaRPr lang="en-US" altLang="ja-JP" sz="1600" dirty="0">
              <a:solidFill>
                <a:prstClr val="black"/>
              </a:solidFill>
              <a:latin typeface="メイリオ" panose="020B0604030504040204" pitchFamily="50" charset="-128"/>
              <a:ea typeface="メイリオ" panose="020B0604030504040204" pitchFamily="50" charset="-128"/>
            </a:endParaRPr>
          </a:p>
          <a:p>
            <a:r>
              <a:rPr lang="ja-JP" altLang="en-US" sz="1600" dirty="0">
                <a:solidFill>
                  <a:prstClr val="black"/>
                </a:solidFill>
                <a:latin typeface="メイリオ" panose="020B0604030504040204" pitchFamily="50" charset="-128"/>
                <a:ea typeface="メイリオ" panose="020B0604030504040204" pitchFamily="50" charset="-128"/>
              </a:rPr>
              <a:t>あなたはどんな気持ちがしたかをここに書いてください</a:t>
            </a:r>
            <a:endParaRPr lang="ja-JP" altLang="en-US" sz="1600" dirty="0">
              <a:latin typeface="メイリオ" panose="020B0604030504040204" pitchFamily="50" charset="-128"/>
              <a:ea typeface="メイリオ" panose="020B0604030504040204" pitchFamily="50" charset="-128"/>
            </a:endParaRPr>
          </a:p>
        </p:txBody>
      </p:sp>
      <p:sp>
        <p:nvSpPr>
          <p:cNvPr id="24" name="正方形/長方形 23"/>
          <p:cNvSpPr/>
          <p:nvPr/>
        </p:nvSpPr>
        <p:spPr>
          <a:xfrm>
            <a:off x="2438743" y="4911448"/>
            <a:ext cx="5112567"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ja-JP" altLang="en-US" sz="32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絶望的な気持ちになった</a:t>
            </a:r>
            <a:endParaRPr lang="en-US" altLang="ja-JP" sz="32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18" name="Picture 27" descr="C:\Users\nobitan\AppData\Local\Microsoft\Windows\Temporary Internet Files\Content.IE5\9MZBYS10\MC900390992[1].wmf"/>
          <p:cNvPicPr>
            <a:picLocks noChangeAspect="1" noChangeArrowheads="1"/>
          </p:cNvPicPr>
          <p:nvPr/>
        </p:nvPicPr>
        <p:blipFill>
          <a:blip r:embed="rId5" cstate="print"/>
          <a:srcRect/>
          <a:stretch>
            <a:fillRect/>
          </a:stretch>
        </p:blipFill>
        <p:spPr bwMode="auto">
          <a:xfrm rot="20034691">
            <a:off x="4792628" y="5694716"/>
            <a:ext cx="613779" cy="1073555"/>
          </a:xfrm>
          <a:prstGeom prst="rect">
            <a:avLst/>
          </a:prstGeom>
          <a:noFill/>
        </p:spPr>
      </p:pic>
      <p:sp>
        <p:nvSpPr>
          <p:cNvPr id="2" name="スライド番号プレースホルダー 1"/>
          <p:cNvSpPr>
            <a:spLocks noGrp="1"/>
          </p:cNvSpPr>
          <p:nvPr>
            <p:ph type="sldNum" sz="quarter" idx="12"/>
          </p:nvPr>
        </p:nvSpPr>
        <p:spPr>
          <a:xfrm>
            <a:off x="7605409" y="60322"/>
            <a:ext cx="2133600" cy="365125"/>
          </a:xfrm>
        </p:spPr>
        <p:txBody>
          <a:bodyPr/>
          <a:lstStyle/>
          <a:p>
            <a:pPr>
              <a:defRPr/>
            </a:pPr>
            <a:fld id="{70CD8AC5-EA18-4FB4-A8BA-A3178F58AD92}" type="slidenum">
              <a:rPr lang="ja-JP" altLang="en-US" sz="2400">
                <a:solidFill>
                  <a:schemeClr val="tx1"/>
                </a:solidFill>
              </a:rPr>
              <a:pPr>
                <a:defRPr/>
              </a:pPr>
              <a:t>25</a:t>
            </a:fld>
            <a:endParaRPr lang="ja-JP" altLang="en-US" sz="2400" dirty="0">
              <a:solidFill>
                <a:schemeClr val="tx1"/>
              </a:solidFill>
            </a:endParaRPr>
          </a:p>
        </p:txBody>
      </p:sp>
      <p:sp>
        <p:nvSpPr>
          <p:cNvPr id="16" name="雲形吹き出し 4">
            <a:extLst>
              <a:ext uri="{FF2B5EF4-FFF2-40B4-BE49-F238E27FC236}">
                <a16:creationId xmlns:a16="http://schemas.microsoft.com/office/drawing/2014/main" id="{EF11E58B-975C-417D-BDD5-EA87B6F86D9D}"/>
              </a:ext>
            </a:extLst>
          </p:cNvPr>
          <p:cNvSpPr/>
          <p:nvPr/>
        </p:nvSpPr>
        <p:spPr>
          <a:xfrm>
            <a:off x="1138792" y="1480624"/>
            <a:ext cx="7812207" cy="1940353"/>
          </a:xfrm>
          <a:prstGeom prst="cloudCallout">
            <a:avLst>
              <a:gd name="adj1" fmla="val -48158"/>
              <a:gd name="adj2" fmla="val 51666"/>
            </a:avLst>
          </a:prstGeom>
          <a:solidFill>
            <a:schemeClr val="bg1">
              <a:lumMod val="85000"/>
            </a:scheme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dirty="0">
                <a:solidFill>
                  <a:prstClr val="black"/>
                </a:solidFill>
                <a:latin typeface="メイリオ" panose="020B0604030504040204" pitchFamily="50" charset="-128"/>
                <a:ea typeface="メイリオ" panose="020B0604030504040204" pitchFamily="50" charset="-128"/>
              </a:rPr>
              <a:t>   </a:t>
            </a:r>
            <a:endParaRPr lang="en-US" altLang="ja-JP" dirty="0">
              <a:solidFill>
                <a:prstClr val="black"/>
              </a:solidFill>
              <a:latin typeface="メイリオ" panose="020B0604030504040204" pitchFamily="50" charset="-128"/>
              <a:ea typeface="メイリオ" panose="020B0604030504040204" pitchFamily="50" charset="-128"/>
            </a:endParaRPr>
          </a:p>
          <a:p>
            <a:pPr>
              <a:defRPr/>
            </a:pPr>
            <a:endParaRPr lang="en-US" altLang="ja-JP" dirty="0">
              <a:solidFill>
                <a:prstClr val="black"/>
              </a:solidFill>
              <a:latin typeface="メイリオ" panose="020B0604030504040204" pitchFamily="50" charset="-128"/>
              <a:ea typeface="メイリオ" panose="020B0604030504040204" pitchFamily="50" charset="-128"/>
            </a:endParaRPr>
          </a:p>
          <a:p>
            <a:pPr>
              <a:defRPr/>
            </a:pPr>
            <a:endParaRPr lang="en-US" altLang="ja-JP" dirty="0">
              <a:solidFill>
                <a:prstClr val="black"/>
              </a:solidFill>
              <a:latin typeface="メイリオ" panose="020B0604030504040204" pitchFamily="50" charset="-128"/>
              <a:ea typeface="メイリオ" panose="020B0604030504040204" pitchFamily="50" charset="-128"/>
            </a:endParaRPr>
          </a:p>
        </p:txBody>
      </p:sp>
      <p:sp>
        <p:nvSpPr>
          <p:cNvPr id="17" name="正方形/長方形 2">
            <a:extLst>
              <a:ext uri="{FF2B5EF4-FFF2-40B4-BE49-F238E27FC236}">
                <a16:creationId xmlns:a16="http://schemas.microsoft.com/office/drawing/2014/main" id="{95835536-0362-4D8A-8881-93FCF7F50CA4}"/>
              </a:ext>
            </a:extLst>
          </p:cNvPr>
          <p:cNvSpPr>
            <a:spLocks noChangeArrowheads="1"/>
          </p:cNvSpPr>
          <p:nvPr/>
        </p:nvSpPr>
        <p:spPr bwMode="auto">
          <a:xfrm>
            <a:off x="2171701" y="4403725"/>
            <a:ext cx="184731" cy="523220"/>
          </a:xfrm>
          <a:prstGeom prst="rect">
            <a:avLst/>
          </a:prstGeom>
          <a:noFill/>
          <a:ln w="9525">
            <a:noFill/>
            <a:miter lim="800000"/>
            <a:headEnd/>
            <a:tailEnd/>
          </a:ln>
        </p:spPr>
        <p:txBody>
          <a:bodyPr wrap="none">
            <a:spAutoFit/>
          </a:bodyPr>
          <a:lstStyle/>
          <a:p>
            <a:endParaRPr lang="en-US" altLang="ja-JP" sz="2800" b="1" dirty="0">
              <a:solidFill>
                <a:srgbClr val="FF0000"/>
              </a:solidFill>
              <a:latin typeface="メイリオ" panose="020B0604030504040204" pitchFamily="50" charset="-128"/>
              <a:ea typeface="メイリオ" panose="020B0604030504040204" pitchFamily="50" charset="-128"/>
            </a:endParaRPr>
          </a:p>
        </p:txBody>
      </p:sp>
      <p:sp>
        <p:nvSpPr>
          <p:cNvPr id="19" name="正方形/長方形 4">
            <a:extLst>
              <a:ext uri="{FF2B5EF4-FFF2-40B4-BE49-F238E27FC236}">
                <a16:creationId xmlns:a16="http://schemas.microsoft.com/office/drawing/2014/main" id="{EDC898F3-5B92-48FE-8FCE-2BDB592FF6F4}"/>
              </a:ext>
            </a:extLst>
          </p:cNvPr>
          <p:cNvSpPr>
            <a:spLocks noChangeArrowheads="1"/>
          </p:cNvSpPr>
          <p:nvPr/>
        </p:nvSpPr>
        <p:spPr bwMode="auto">
          <a:xfrm>
            <a:off x="2472096" y="2149440"/>
            <a:ext cx="5832648" cy="830997"/>
          </a:xfrm>
          <a:prstGeom prst="rect">
            <a:avLst/>
          </a:prstGeom>
          <a:noFill/>
          <a:ln w="9525">
            <a:noFill/>
            <a:miter lim="800000"/>
            <a:headEnd/>
            <a:tailEnd/>
          </a:ln>
        </p:spPr>
        <p:txBody>
          <a:bodyPr wrap="square">
            <a:spAutoFit/>
          </a:bodyPr>
          <a:lstStyle/>
          <a:p>
            <a:r>
              <a:rPr lang="ja-JP" altLang="en-US" sz="2400" b="1" dirty="0">
                <a:latin typeface="メイリオ" panose="020B0604030504040204" pitchFamily="50" charset="-128"/>
                <a:ea typeface="メイリオ" panose="020B0604030504040204" pitchFamily="50" charset="-128"/>
              </a:rPr>
              <a:t>声をかけたのに目が合いませんでした</a:t>
            </a:r>
            <a:endParaRPr lang="en-US" altLang="ja-JP" sz="2400" b="1" dirty="0">
              <a:latin typeface="メイリオ" panose="020B0604030504040204" pitchFamily="50" charset="-128"/>
              <a:ea typeface="メイリオ" panose="020B0604030504040204" pitchFamily="50" charset="-128"/>
            </a:endParaRPr>
          </a:p>
          <a:p>
            <a:r>
              <a:rPr lang="ja-JP" altLang="en-US" sz="2400" b="1" dirty="0">
                <a:solidFill>
                  <a:srgbClr val="FF0000"/>
                </a:solidFill>
                <a:latin typeface="メイリオ" panose="020B0604030504040204" pitchFamily="50" charset="-128"/>
                <a:ea typeface="メイリオ" panose="020B0604030504040204" pitchFamily="50" charset="-128"/>
              </a:rPr>
              <a:t>　　　　　　　</a:t>
            </a:r>
            <a:endParaRPr lang="en-US" altLang="ja-JP" sz="2400" b="1" dirty="0">
              <a:solidFill>
                <a:srgbClr val="FF0000"/>
              </a:solidFill>
              <a:latin typeface="メイリオ" panose="020B0604030504040204" pitchFamily="50" charset="-128"/>
              <a:ea typeface="メイリオ" panose="020B0604030504040204" pitchFamily="50" charset="-128"/>
            </a:endParaRPr>
          </a:p>
        </p:txBody>
      </p:sp>
      <p:pic>
        <p:nvPicPr>
          <p:cNvPr id="20" name="Picture 18" descr="C:\Users\mayumi\AppData\Local\Microsoft\Windows\Temporary Internet Files\Content.IE5\CPI1NSHC\MP900438755[1].jpg">
            <a:extLst>
              <a:ext uri="{FF2B5EF4-FFF2-40B4-BE49-F238E27FC236}">
                <a16:creationId xmlns:a16="http://schemas.microsoft.com/office/drawing/2014/main" id="{46DD41B1-AEF9-4BD9-9BC6-32F74ABA7517}"/>
              </a:ext>
            </a:extLst>
          </p:cNvPr>
          <p:cNvPicPr>
            <a:picLocks noChangeAspect="1" noChangeArrowheads="1"/>
          </p:cNvPicPr>
          <p:nvPr/>
        </p:nvPicPr>
        <p:blipFill>
          <a:blip r:embed="rId6" cstate="print"/>
          <a:srcRect/>
          <a:stretch>
            <a:fillRect/>
          </a:stretch>
        </p:blipFill>
        <p:spPr bwMode="auto">
          <a:xfrm>
            <a:off x="1946337" y="1979578"/>
            <a:ext cx="452437" cy="339725"/>
          </a:xfrm>
          <a:prstGeom prst="rect">
            <a:avLst/>
          </a:prstGeom>
          <a:noFill/>
          <a:ln w="9525">
            <a:noFill/>
            <a:miter lim="800000"/>
            <a:headEnd/>
            <a:tailEnd/>
          </a:ln>
        </p:spPr>
      </p:pic>
      <p:sp>
        <p:nvSpPr>
          <p:cNvPr id="21" name="正方形/長方形 20">
            <a:extLst>
              <a:ext uri="{FF2B5EF4-FFF2-40B4-BE49-F238E27FC236}">
                <a16:creationId xmlns:a16="http://schemas.microsoft.com/office/drawing/2014/main" id="{6B0EC687-F9C2-4EE0-9462-188A27E205C9}"/>
              </a:ext>
            </a:extLst>
          </p:cNvPr>
          <p:cNvSpPr/>
          <p:nvPr/>
        </p:nvSpPr>
        <p:spPr>
          <a:xfrm>
            <a:off x="542245" y="1211184"/>
            <a:ext cx="2339752" cy="584775"/>
          </a:xfrm>
          <a:prstGeom prst="rect">
            <a:avLst/>
          </a:prstGeom>
        </p:spPr>
        <p:txBody>
          <a:bodyPr wrap="square">
            <a:spAutoFit/>
          </a:bodyPr>
          <a:lstStyle/>
          <a:p>
            <a:pPr>
              <a:defRPr/>
            </a:pPr>
            <a:r>
              <a:rPr lang="ja-JP" altLang="en-US" sz="1600" dirty="0">
                <a:solidFill>
                  <a:sysClr val="windowText" lastClr="000000"/>
                </a:solidFill>
                <a:latin typeface="メイリオ" panose="020B0604030504040204" pitchFamily="50" charset="-128"/>
                <a:ea typeface="メイリオ" panose="020B0604030504040204" pitchFamily="50" charset="-128"/>
              </a:rPr>
              <a:t>イヤな気持ちにさせた出来事はこんなこと</a:t>
            </a:r>
            <a:endParaRPr lang="en-US" altLang="ja-JP" sz="1600" dirty="0">
              <a:solidFill>
                <a:sysClr val="windowText" lastClr="000000"/>
              </a:solidFill>
              <a:latin typeface="メイリオ" panose="020B0604030504040204" pitchFamily="50" charset="-128"/>
              <a:ea typeface="メイリオ" panose="020B0604030504040204"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60"/>
                                        </p:tgtEl>
                                        <p:attrNameLst>
                                          <p:attrName>style.visibility</p:attrName>
                                        </p:attrNameLst>
                                      </p:cBhvr>
                                      <p:to>
                                        <p:strVal val="visible"/>
                                      </p:to>
                                    </p:set>
                                    <p:anim calcmode="lin" valueType="num">
                                      <p:cBhvr additive="base">
                                        <p:cTn id="19" dur="500" fill="hold"/>
                                        <p:tgtEl>
                                          <p:spTgt spid="27660"/>
                                        </p:tgtEl>
                                        <p:attrNameLst>
                                          <p:attrName>ppt_x</p:attrName>
                                        </p:attrNameLst>
                                      </p:cBhvr>
                                      <p:tavLst>
                                        <p:tav tm="0">
                                          <p:val>
                                            <p:strVal val="#ppt_x"/>
                                          </p:val>
                                        </p:tav>
                                        <p:tav tm="100000">
                                          <p:val>
                                            <p:strVal val="#ppt_x"/>
                                          </p:val>
                                        </p:tav>
                                      </p:tavLst>
                                    </p:anim>
                                    <p:anim calcmode="lin" valueType="num">
                                      <p:cBhvr additive="base">
                                        <p:cTn id="20" dur="500" fill="hold"/>
                                        <p:tgtEl>
                                          <p:spTgt spid="276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0" grpId="0"/>
      <p:bldP spid="24"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タイトル 1"/>
          <p:cNvSpPr>
            <a:spLocks noGrp="1"/>
          </p:cNvSpPr>
          <p:nvPr>
            <p:ph type="title"/>
          </p:nvPr>
        </p:nvSpPr>
        <p:spPr>
          <a:xfrm>
            <a:off x="2000673" y="476672"/>
            <a:ext cx="6707187" cy="864096"/>
          </a:xfrm>
        </p:spPr>
        <p:txBody>
          <a:bodyPr>
            <a:normAutofit fontScale="90000"/>
          </a:bodyPr>
          <a:lstStyle/>
          <a:p>
            <a:pPr>
              <a:spcBef>
                <a:spcPts val="0"/>
              </a:spcBef>
              <a:defRPr/>
            </a:pPr>
            <a:r>
              <a:rPr lang="ja-JP" altLang="en-US" sz="1800" b="1" dirty="0">
                <a:solidFill>
                  <a:sysClr val="windowText" lastClr="000000"/>
                </a:solidFill>
              </a:rPr>
              <a:t>その時、自分の頭の中で考えていたことは何ですか？</a:t>
            </a:r>
            <a:br>
              <a:rPr lang="en-US" altLang="ja-JP" sz="1800" b="1" dirty="0">
                <a:solidFill>
                  <a:sysClr val="windowText" lastClr="000000"/>
                </a:solidFill>
              </a:rPr>
            </a:br>
            <a:r>
              <a:rPr lang="ja-JP" altLang="en-US" sz="1800" dirty="0">
                <a:solidFill>
                  <a:sysClr val="windowText" lastClr="000000"/>
                </a:solidFill>
              </a:rPr>
              <a:t>一つ書いてください。</a:t>
            </a:r>
            <a:br>
              <a:rPr lang="en-US" altLang="ja-JP" sz="1800" dirty="0">
                <a:solidFill>
                  <a:sysClr val="windowText" lastClr="000000"/>
                </a:solidFill>
              </a:rPr>
            </a:br>
            <a:r>
              <a:rPr lang="ja-JP" altLang="en-US" sz="1800" dirty="0">
                <a:solidFill>
                  <a:sysClr val="windowText" lastClr="000000"/>
                </a:solidFill>
              </a:rPr>
              <a:t>　　　　（</a:t>
            </a:r>
            <a:r>
              <a:rPr lang="ja-JP" altLang="en-US" sz="1800" dirty="0">
                <a:solidFill>
                  <a:prstClr val="black"/>
                </a:solidFill>
              </a:rPr>
              <a:t>１．自分</a:t>
            </a:r>
            <a:r>
              <a:rPr lang="ja-JP" altLang="en-US" sz="1800" dirty="0">
                <a:solidFill>
                  <a:sysClr val="windowText" lastClr="000000"/>
                </a:solidFill>
              </a:rPr>
              <a:t>　２．他人　３．世の中／人生）</a:t>
            </a:r>
            <a:br>
              <a:rPr lang="en-US" altLang="ja-JP" sz="1800" dirty="0">
                <a:solidFill>
                  <a:sysClr val="windowText" lastClr="000000"/>
                </a:solidFill>
              </a:rPr>
            </a:br>
            <a:br>
              <a:rPr lang="en-US" altLang="ja-JP" sz="1800" dirty="0">
                <a:solidFill>
                  <a:sysClr val="windowText" lastClr="000000"/>
                </a:solidFill>
              </a:rPr>
            </a:br>
            <a:endParaRPr lang="ja-JP" altLang="en-US" sz="1800" dirty="0"/>
          </a:p>
        </p:txBody>
      </p:sp>
      <p:sp>
        <p:nvSpPr>
          <p:cNvPr id="3" name="正方形/長方形 2"/>
          <p:cNvSpPr>
            <a:spLocks noChangeArrowheads="1"/>
          </p:cNvSpPr>
          <p:nvPr/>
        </p:nvSpPr>
        <p:spPr bwMode="auto">
          <a:xfrm>
            <a:off x="1072559" y="2934386"/>
            <a:ext cx="8137131" cy="3770263"/>
          </a:xfrm>
          <a:prstGeom prst="rect">
            <a:avLst/>
          </a:prstGeom>
          <a:noFill/>
          <a:ln w="9525">
            <a:noFill/>
            <a:miter lim="800000"/>
            <a:headEnd/>
            <a:tailEnd/>
          </a:ln>
        </p:spPr>
        <p:txBody>
          <a:bodyPr wrap="square">
            <a:spAutoFit/>
          </a:bodyPr>
          <a:lstStyle/>
          <a:p>
            <a:pPr>
              <a:spcBef>
                <a:spcPts val="1200"/>
              </a:spcBef>
            </a:pPr>
            <a:r>
              <a:rPr lang="ja-JP" altLang="en-US" sz="2700" b="1" dirty="0">
                <a:solidFill>
                  <a:srgbClr val="FF0000"/>
                </a:solidFill>
                <a:latin typeface="メイリオ" panose="020B0604030504040204" pitchFamily="50" charset="-128"/>
                <a:ea typeface="メイリオ" panose="020B0604030504040204" pitchFamily="50" charset="-128"/>
              </a:rPr>
              <a:t>　私が何か悪いことをしてしまったにちがいない。</a:t>
            </a:r>
            <a:endParaRPr lang="en-US" altLang="ja-JP" sz="2700" b="1" dirty="0">
              <a:solidFill>
                <a:srgbClr val="FF0000"/>
              </a:solidFill>
              <a:latin typeface="メイリオ" panose="020B0604030504040204" pitchFamily="50" charset="-128"/>
              <a:ea typeface="メイリオ" panose="020B0604030504040204" pitchFamily="50" charset="-128"/>
            </a:endParaRPr>
          </a:p>
          <a:p>
            <a:pPr>
              <a:spcBef>
                <a:spcPts val="1200"/>
              </a:spcBef>
            </a:pPr>
            <a:r>
              <a:rPr lang="ja-JP" altLang="en-US" sz="2700" b="1" dirty="0">
                <a:solidFill>
                  <a:srgbClr val="FF0000"/>
                </a:solidFill>
                <a:latin typeface="メイリオ" panose="020B0604030504040204" pitchFamily="50" charset="-128"/>
                <a:ea typeface="メイリオ" panose="020B0604030504040204" pitchFamily="50" charset="-128"/>
              </a:rPr>
              <a:t>　アマちゃんは、いつも私に親切にすべきだ！</a:t>
            </a:r>
            <a:endParaRPr lang="en-US" altLang="ja-JP" sz="2700" b="1" dirty="0">
              <a:solidFill>
                <a:srgbClr val="FF0000"/>
              </a:solidFill>
              <a:latin typeface="メイリオ" panose="020B0604030504040204" pitchFamily="50" charset="-128"/>
              <a:ea typeface="メイリオ" panose="020B0604030504040204" pitchFamily="50" charset="-128"/>
            </a:endParaRPr>
          </a:p>
          <a:p>
            <a:pPr marL="361950" indent="-361950">
              <a:spcBef>
                <a:spcPts val="1200"/>
              </a:spcBef>
            </a:pPr>
            <a:r>
              <a:rPr lang="ja-JP" altLang="en-US" sz="2700" b="1" dirty="0">
                <a:solidFill>
                  <a:srgbClr val="FF0000"/>
                </a:solidFill>
                <a:latin typeface="メイリオ" panose="020B0604030504040204" pitchFamily="50" charset="-128"/>
                <a:ea typeface="メイリオ" panose="020B0604030504040204" pitchFamily="50" charset="-128"/>
              </a:rPr>
              <a:t>　私の人生にこんな訳のわからないことが起こるなんて、サイテー！（起こってはならない）</a:t>
            </a:r>
            <a:endParaRPr lang="en-US" altLang="ja-JP" sz="2700" b="1" dirty="0">
              <a:solidFill>
                <a:srgbClr val="FF0000"/>
              </a:solidFill>
              <a:latin typeface="メイリオ" panose="020B0604030504040204" pitchFamily="50" charset="-128"/>
              <a:ea typeface="メイリオ" panose="020B0604030504040204" pitchFamily="50" charset="-128"/>
            </a:endParaRPr>
          </a:p>
          <a:p>
            <a:pPr marL="361950" indent="-361950">
              <a:spcBef>
                <a:spcPts val="1200"/>
              </a:spcBef>
            </a:pPr>
            <a:r>
              <a:rPr lang="ja-JP" altLang="en-US" sz="2700" b="1" dirty="0">
                <a:solidFill>
                  <a:srgbClr val="FF0000"/>
                </a:solidFill>
                <a:latin typeface="メイリオ" panose="020B0604030504040204" pitchFamily="50" charset="-128"/>
                <a:ea typeface="メイリオ" panose="020B0604030504040204" pitchFamily="50" charset="-128"/>
              </a:rPr>
              <a:t>　アマちゃんは、いつも私と一緒にいるべきだ。</a:t>
            </a:r>
            <a:endParaRPr lang="en-US" altLang="ja-JP" sz="2700" b="1" dirty="0">
              <a:solidFill>
                <a:srgbClr val="FF0000"/>
              </a:solidFill>
              <a:latin typeface="メイリオ" panose="020B0604030504040204" pitchFamily="50" charset="-128"/>
              <a:ea typeface="メイリオ" panose="020B0604030504040204" pitchFamily="50" charset="-128"/>
            </a:endParaRPr>
          </a:p>
          <a:p>
            <a:pPr marL="273050" indent="-273050">
              <a:spcBef>
                <a:spcPts val="1200"/>
              </a:spcBef>
            </a:pPr>
            <a:r>
              <a:rPr lang="ja-JP" altLang="en-US" sz="2700" b="1" u="sng" dirty="0">
                <a:solidFill>
                  <a:srgbClr val="FF0000"/>
                </a:solidFill>
                <a:latin typeface="メイリオ" panose="020B0604030504040204" pitchFamily="50" charset="-128"/>
                <a:ea typeface="メイリオ" panose="020B0604030504040204" pitchFamily="50" charset="-128"/>
              </a:rPr>
              <a:t>　自分はきっと嫌われたにちがいない！！！</a:t>
            </a:r>
            <a:endParaRPr lang="en-US" altLang="ja-JP" sz="2700" b="1" u="sng" dirty="0">
              <a:solidFill>
                <a:srgbClr val="FF0000"/>
              </a:solidFill>
              <a:latin typeface="メイリオ" panose="020B0604030504040204" pitchFamily="50" charset="-128"/>
              <a:ea typeface="メイリオ" panose="020B0604030504040204" pitchFamily="50" charset="-128"/>
            </a:endParaRPr>
          </a:p>
          <a:p>
            <a:pPr>
              <a:spcBef>
                <a:spcPts val="1200"/>
              </a:spcBef>
            </a:pPr>
            <a:endParaRPr lang="en-US" altLang="ja-JP" sz="2700" b="1" dirty="0">
              <a:solidFill>
                <a:srgbClr val="FF0000"/>
              </a:solidFill>
              <a:latin typeface="メイリオ" panose="020B0604030504040204" pitchFamily="50" charset="-128"/>
              <a:ea typeface="メイリオ" panose="020B0604030504040204" pitchFamily="50" charset="-128"/>
            </a:endParaRPr>
          </a:p>
        </p:txBody>
      </p:sp>
      <p:pic>
        <p:nvPicPr>
          <p:cNvPr id="4099" name="Picture 3" descr="C:\Documents and Settings\lib-user\Local Settings\Temporary Internet Files\Content.IE5\BU60HEOZ\MC900304107[1].wmf"/>
          <p:cNvPicPr>
            <a:picLocks noChangeAspect="1" noChangeArrowheads="1"/>
          </p:cNvPicPr>
          <p:nvPr/>
        </p:nvPicPr>
        <p:blipFill>
          <a:blip r:embed="rId3" cstate="print"/>
          <a:srcRect/>
          <a:stretch>
            <a:fillRect/>
          </a:stretch>
        </p:blipFill>
        <p:spPr bwMode="auto">
          <a:xfrm>
            <a:off x="920778" y="2780928"/>
            <a:ext cx="431597" cy="456286"/>
          </a:xfrm>
          <a:prstGeom prst="rect">
            <a:avLst/>
          </a:prstGeom>
          <a:noFill/>
        </p:spPr>
      </p:pic>
      <p:pic>
        <p:nvPicPr>
          <p:cNvPr id="15" name="Picture 3" descr="C:\Documents and Settings\lib-user\Local Settings\Temporary Internet Files\Content.IE5\BU60HEOZ\MC900304107[1].wmf"/>
          <p:cNvPicPr>
            <a:picLocks noChangeAspect="1" noChangeArrowheads="1"/>
          </p:cNvPicPr>
          <p:nvPr/>
        </p:nvPicPr>
        <p:blipFill>
          <a:blip r:embed="rId3" cstate="print"/>
          <a:srcRect/>
          <a:stretch>
            <a:fillRect/>
          </a:stretch>
        </p:blipFill>
        <p:spPr bwMode="auto">
          <a:xfrm>
            <a:off x="920779" y="4149104"/>
            <a:ext cx="431597" cy="456286"/>
          </a:xfrm>
          <a:prstGeom prst="rect">
            <a:avLst/>
          </a:prstGeom>
          <a:noFill/>
        </p:spPr>
      </p:pic>
      <p:pic>
        <p:nvPicPr>
          <p:cNvPr id="16" name="Picture 3" descr="C:\Documents and Settings\lib-user\Local Settings\Temporary Internet Files\Content.IE5\BU60HEOZ\MC900304107[1].wmf"/>
          <p:cNvPicPr>
            <a:picLocks noChangeAspect="1" noChangeArrowheads="1"/>
          </p:cNvPicPr>
          <p:nvPr/>
        </p:nvPicPr>
        <p:blipFill>
          <a:blip r:embed="rId3" cstate="print"/>
          <a:srcRect/>
          <a:stretch>
            <a:fillRect/>
          </a:stretch>
        </p:blipFill>
        <p:spPr bwMode="auto">
          <a:xfrm>
            <a:off x="920778" y="4932968"/>
            <a:ext cx="431597" cy="456286"/>
          </a:xfrm>
          <a:prstGeom prst="rect">
            <a:avLst/>
          </a:prstGeom>
          <a:noFill/>
        </p:spPr>
      </p:pic>
      <p:pic>
        <p:nvPicPr>
          <p:cNvPr id="17" name="Picture 3" descr="C:\Documents and Settings\lib-user\Local Settings\Temporary Internet Files\Content.IE5\BU60HEOZ\MC900304107[1].wmf"/>
          <p:cNvPicPr>
            <a:picLocks noChangeAspect="1" noChangeArrowheads="1"/>
          </p:cNvPicPr>
          <p:nvPr/>
        </p:nvPicPr>
        <p:blipFill>
          <a:blip r:embed="rId3" cstate="print"/>
          <a:srcRect/>
          <a:stretch>
            <a:fillRect/>
          </a:stretch>
        </p:blipFill>
        <p:spPr bwMode="auto">
          <a:xfrm>
            <a:off x="920778" y="5517341"/>
            <a:ext cx="431597" cy="456286"/>
          </a:xfrm>
          <a:prstGeom prst="rect">
            <a:avLst/>
          </a:prstGeom>
          <a:noFill/>
        </p:spPr>
      </p:pic>
      <p:sp>
        <p:nvSpPr>
          <p:cNvPr id="18" name="四角形吹き出し 17"/>
          <p:cNvSpPr/>
          <p:nvPr/>
        </p:nvSpPr>
        <p:spPr>
          <a:xfrm>
            <a:off x="87343" y="214263"/>
            <a:ext cx="1800200" cy="720080"/>
          </a:xfrm>
          <a:prstGeom prst="wedgeRectCallout">
            <a:avLst>
              <a:gd name="adj1" fmla="val 106393"/>
              <a:gd name="adj2" fmla="val 4824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1100" b="1" u="sng" dirty="0">
                <a:solidFill>
                  <a:srgbClr val="0070C0"/>
                </a:solidFill>
                <a:latin typeface="メイリオ" panose="020B0604030504040204" pitchFamily="50" charset="-128"/>
                <a:ea typeface="メイリオ" panose="020B0604030504040204" pitchFamily="50" charset="-128"/>
              </a:rPr>
              <a:t>誰に対して</a:t>
            </a:r>
            <a:r>
              <a:rPr lang="ja-JP" altLang="en-US" sz="1100" b="1" dirty="0">
                <a:solidFill>
                  <a:srgbClr val="0070C0"/>
                </a:solidFill>
                <a:latin typeface="メイリオ" panose="020B0604030504040204" pitchFamily="50" charset="-128"/>
                <a:ea typeface="メイリオ" panose="020B0604030504040204" pitchFamily="50" charset="-128"/>
              </a:rPr>
              <a:t>思いましたか。</a:t>
            </a:r>
            <a:endParaRPr lang="en-US" altLang="ja-JP" sz="1100" b="1" dirty="0">
              <a:solidFill>
                <a:srgbClr val="0070C0"/>
              </a:solidFill>
              <a:latin typeface="メイリオ" panose="020B0604030504040204" pitchFamily="50" charset="-128"/>
              <a:ea typeface="メイリオ" panose="020B0604030504040204" pitchFamily="50" charset="-128"/>
            </a:endParaRPr>
          </a:p>
          <a:p>
            <a:pPr algn="ctr">
              <a:defRPr/>
            </a:pPr>
            <a:r>
              <a:rPr lang="ja-JP" altLang="en-US" sz="1100" b="1" dirty="0">
                <a:solidFill>
                  <a:srgbClr val="0070C0"/>
                </a:solidFill>
                <a:latin typeface="メイリオ" panose="020B0604030504040204" pitchFamily="50" charset="-128"/>
                <a:ea typeface="メイリオ" panose="020B0604030504040204" pitchFamily="50" charset="-128"/>
              </a:rPr>
              <a:t>自分？他人？世の中？</a:t>
            </a:r>
            <a:endParaRPr lang="en-US" altLang="ja-JP" sz="1100" b="1" dirty="0">
              <a:solidFill>
                <a:srgbClr val="0070C0"/>
              </a:solidFill>
              <a:latin typeface="メイリオ" panose="020B0604030504040204" pitchFamily="50" charset="-128"/>
              <a:ea typeface="メイリオ" panose="020B0604030504040204" pitchFamily="50" charset="-128"/>
            </a:endParaRPr>
          </a:p>
          <a:p>
            <a:pPr algn="ctr">
              <a:defRPr/>
            </a:pPr>
            <a:r>
              <a:rPr lang="ja-JP" altLang="en-US" sz="1100" b="1" dirty="0">
                <a:solidFill>
                  <a:srgbClr val="0070C0"/>
                </a:solidFill>
                <a:latin typeface="メイリオ" panose="020B0604030504040204" pitchFamily="50" charset="-128"/>
                <a:ea typeface="メイリオ" panose="020B0604030504040204" pitchFamily="50" charset="-128"/>
              </a:rPr>
              <a:t>○をしてください</a:t>
            </a:r>
            <a:endParaRPr lang="en-US" altLang="ja-JP" sz="1100" b="1" dirty="0">
              <a:solidFill>
                <a:srgbClr val="0070C0"/>
              </a:solidFill>
              <a:latin typeface="メイリオ" panose="020B0604030504040204" pitchFamily="50" charset="-128"/>
              <a:ea typeface="メイリオ" panose="020B0604030504040204" pitchFamily="50" charset="-128"/>
            </a:endParaRPr>
          </a:p>
        </p:txBody>
      </p:sp>
      <p:pic>
        <p:nvPicPr>
          <p:cNvPr id="21" name="Picture 27" descr="C:\Users\nobitan\AppData\Local\Microsoft\Windows\Temporary Internet Files\Content.IE5\9MZBYS10\MC900390992[1].wmf"/>
          <p:cNvPicPr>
            <a:picLocks noChangeAspect="1" noChangeArrowheads="1"/>
          </p:cNvPicPr>
          <p:nvPr/>
        </p:nvPicPr>
        <p:blipFill>
          <a:blip r:embed="rId4" cstate="print"/>
          <a:srcRect/>
          <a:stretch>
            <a:fillRect/>
          </a:stretch>
        </p:blipFill>
        <p:spPr bwMode="auto">
          <a:xfrm>
            <a:off x="1280592" y="869387"/>
            <a:ext cx="936104" cy="1637331"/>
          </a:xfrm>
          <a:prstGeom prst="rect">
            <a:avLst/>
          </a:prstGeom>
          <a:noFill/>
        </p:spPr>
      </p:pic>
      <p:sp>
        <p:nvSpPr>
          <p:cNvPr id="2" name="フリーフォーム 1"/>
          <p:cNvSpPr/>
          <p:nvPr/>
        </p:nvSpPr>
        <p:spPr>
          <a:xfrm>
            <a:off x="633249" y="2344218"/>
            <a:ext cx="8576441" cy="4325142"/>
          </a:xfrm>
          <a:custGeom>
            <a:avLst/>
            <a:gdLst>
              <a:gd name="connsiteX0" fmla="*/ 15765 w 8576441"/>
              <a:gd name="connsiteY0" fmla="*/ 47297 h 4051738"/>
              <a:gd name="connsiteX1" fmla="*/ 2617076 w 8576441"/>
              <a:gd name="connsiteY1" fmla="*/ 362607 h 4051738"/>
              <a:gd name="connsiteX2" fmla="*/ 4272455 w 8576441"/>
              <a:gd name="connsiteY2" fmla="*/ 15766 h 4051738"/>
              <a:gd name="connsiteX3" fmla="*/ 6274676 w 8576441"/>
              <a:gd name="connsiteY3" fmla="*/ 394138 h 4051738"/>
              <a:gd name="connsiteX4" fmla="*/ 8560676 w 8576441"/>
              <a:gd name="connsiteY4" fmla="*/ 0 h 4051738"/>
              <a:gd name="connsiteX5" fmla="*/ 8355724 w 8576441"/>
              <a:gd name="connsiteY5" fmla="*/ 2286000 h 4051738"/>
              <a:gd name="connsiteX6" fmla="*/ 8576441 w 8576441"/>
              <a:gd name="connsiteY6" fmla="*/ 4051738 h 4051738"/>
              <a:gd name="connsiteX7" fmla="*/ 4209393 w 8576441"/>
              <a:gd name="connsiteY7" fmla="*/ 3815255 h 4051738"/>
              <a:gd name="connsiteX8" fmla="*/ 0 w 8576441"/>
              <a:gd name="connsiteY8" fmla="*/ 4035973 h 4051738"/>
              <a:gd name="connsiteX9" fmla="*/ 204952 w 8576441"/>
              <a:gd name="connsiteY9" fmla="*/ 1954924 h 4051738"/>
              <a:gd name="connsiteX10" fmla="*/ 15765 w 8576441"/>
              <a:gd name="connsiteY10" fmla="*/ 47297 h 4051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6441" h="4051738">
                <a:moveTo>
                  <a:pt x="15765" y="47297"/>
                </a:moveTo>
                <a:lnTo>
                  <a:pt x="2617076" y="362607"/>
                </a:lnTo>
                <a:lnTo>
                  <a:pt x="4272455" y="15766"/>
                </a:lnTo>
                <a:lnTo>
                  <a:pt x="6274676" y="394138"/>
                </a:lnTo>
                <a:lnTo>
                  <a:pt x="8560676" y="0"/>
                </a:lnTo>
                <a:lnTo>
                  <a:pt x="8355724" y="2286000"/>
                </a:lnTo>
                <a:lnTo>
                  <a:pt x="8576441" y="4051738"/>
                </a:lnTo>
                <a:lnTo>
                  <a:pt x="4209393" y="3815255"/>
                </a:lnTo>
                <a:lnTo>
                  <a:pt x="0" y="4035973"/>
                </a:lnTo>
                <a:lnTo>
                  <a:pt x="204952" y="1954924"/>
                </a:lnTo>
                <a:lnTo>
                  <a:pt x="15765" y="47297"/>
                </a:ln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3057842" y="1143889"/>
            <a:ext cx="5279534" cy="1477328"/>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次の語句を使って書いてください</a:t>
            </a:r>
          </a:p>
          <a:p>
            <a:r>
              <a:rPr lang="ja-JP" altLang="en-US" dirty="0">
                <a:latin typeface="メイリオ" panose="020B0604030504040204" pitchFamily="50" charset="-128"/>
                <a:ea typeface="メイリオ" panose="020B0604030504040204" pitchFamily="50" charset="-128"/>
              </a:rPr>
              <a:t>必ず／いつも／絶対</a:t>
            </a:r>
          </a:p>
          <a:p>
            <a:r>
              <a:rPr lang="ja-JP" altLang="en-US" dirty="0">
                <a:latin typeface="メイリオ" panose="020B0604030504040204" pitchFamily="50" charset="-128"/>
                <a:ea typeface="メイリオ" panose="020B0604030504040204" pitchFamily="50" charset="-128"/>
              </a:rPr>
              <a:t>～にちがいない、</a:t>
            </a:r>
            <a:r>
              <a:rPr lang="ja-JP" altLang="en-US" dirty="0" err="1">
                <a:latin typeface="メイリオ" panose="020B0604030504040204" pitchFamily="50" charset="-128"/>
                <a:ea typeface="メイリオ" panose="020B0604030504040204" pitchFamily="50" charset="-128"/>
              </a:rPr>
              <a:t>～すべきだ</a:t>
            </a:r>
            <a:r>
              <a:rPr lang="ja-JP" altLang="en-US" dirty="0">
                <a:latin typeface="メイリオ" panose="020B0604030504040204" pitchFamily="50" charset="-128"/>
                <a:ea typeface="メイリオ" panose="020B0604030504040204" pitchFamily="50" charset="-128"/>
              </a:rPr>
              <a:t>、～</a:t>
            </a:r>
            <a:r>
              <a:rPr lang="ja-JP" altLang="en-US" dirty="0" err="1">
                <a:latin typeface="メイリオ" panose="020B0604030504040204" pitchFamily="50" charset="-128"/>
                <a:ea typeface="メイリオ" panose="020B0604030504040204" pitchFamily="50" charset="-128"/>
              </a:rPr>
              <a:t>ねば</a:t>
            </a:r>
            <a:r>
              <a:rPr lang="ja-JP" altLang="en-US" dirty="0">
                <a:latin typeface="メイリオ" panose="020B0604030504040204" pitchFamily="50" charset="-128"/>
                <a:ea typeface="メイリオ" panose="020B0604030504040204" pitchFamily="50" charset="-128"/>
              </a:rPr>
              <a:t>ならない、～しなければならない</a:t>
            </a:r>
          </a:p>
          <a:p>
            <a:endParaRPr lang="ja-JP" altLang="en-US" dirty="0">
              <a:latin typeface="メイリオ" panose="020B0604030504040204" pitchFamily="50" charset="-128"/>
              <a:ea typeface="メイリオ" panose="020B0604030504040204" pitchFamily="50" charset="-128"/>
            </a:endParaRPr>
          </a:p>
        </p:txBody>
      </p:sp>
      <p:pic>
        <p:nvPicPr>
          <p:cNvPr id="13" name="Picture 3" descr="C:\Documents and Settings\lib-user\Local Settings\Temporary Internet Files\Content.IE5\BU60HEOZ\MC900304107[1].wmf"/>
          <p:cNvPicPr>
            <a:picLocks noChangeAspect="1" noChangeArrowheads="1"/>
          </p:cNvPicPr>
          <p:nvPr/>
        </p:nvPicPr>
        <p:blipFill>
          <a:blip r:embed="rId3" cstate="print"/>
          <a:srcRect/>
          <a:stretch>
            <a:fillRect/>
          </a:stretch>
        </p:blipFill>
        <p:spPr bwMode="auto">
          <a:xfrm>
            <a:off x="921004" y="3501008"/>
            <a:ext cx="431597" cy="456286"/>
          </a:xfrm>
          <a:prstGeom prst="rect">
            <a:avLst/>
          </a:prstGeom>
          <a:noFill/>
        </p:spPr>
      </p:pic>
      <p:sp>
        <p:nvSpPr>
          <p:cNvPr id="5" name="スライド番号プレースホルダー 4"/>
          <p:cNvSpPr>
            <a:spLocks noGrp="1"/>
          </p:cNvSpPr>
          <p:nvPr>
            <p:ph type="sldNum" sz="quarter" idx="12"/>
          </p:nvPr>
        </p:nvSpPr>
        <p:spPr>
          <a:xfrm>
            <a:off x="7805817" y="80276"/>
            <a:ext cx="2133600" cy="365125"/>
          </a:xfrm>
        </p:spPr>
        <p:txBody>
          <a:bodyPr/>
          <a:lstStyle/>
          <a:p>
            <a:pPr>
              <a:defRPr/>
            </a:pPr>
            <a:fld id="{70CD8AC5-EA18-4FB4-A8BA-A3178F58AD92}" type="slidenum">
              <a:rPr lang="ja-JP" altLang="en-US" sz="2400">
                <a:solidFill>
                  <a:schemeClr val="tx1"/>
                </a:solidFill>
              </a:rPr>
              <a:pPr>
                <a:defRPr/>
              </a:pPr>
              <a:t>26</a:t>
            </a:fld>
            <a:endParaRPr lang="ja-JP" altLang="en-US" sz="2400" dirty="0">
              <a:solidFill>
                <a:schemeClr val="tx1"/>
              </a:solidFill>
            </a:endParaRPr>
          </a:p>
        </p:txBody>
      </p:sp>
    </p:spTree>
    <p:extLst>
      <p:ext uri="{BB962C8B-B14F-4D97-AF65-F5344CB8AC3E}">
        <p14:creationId xmlns:p14="http://schemas.microsoft.com/office/powerpoint/2010/main" val="371032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タイトル 1"/>
          <p:cNvSpPr>
            <a:spLocks noGrp="1"/>
          </p:cNvSpPr>
          <p:nvPr>
            <p:ph type="title"/>
          </p:nvPr>
        </p:nvSpPr>
        <p:spPr>
          <a:xfrm>
            <a:off x="2000673" y="476672"/>
            <a:ext cx="6707187" cy="864096"/>
          </a:xfrm>
        </p:spPr>
        <p:txBody>
          <a:bodyPr>
            <a:normAutofit fontScale="90000"/>
          </a:bodyPr>
          <a:lstStyle/>
          <a:p>
            <a:pPr>
              <a:spcBef>
                <a:spcPts val="0"/>
              </a:spcBef>
              <a:defRPr/>
            </a:pPr>
            <a:r>
              <a:rPr lang="ja-JP" altLang="en-US" sz="1800" b="1" dirty="0">
                <a:solidFill>
                  <a:sysClr val="windowText" lastClr="000000"/>
                </a:solidFill>
              </a:rPr>
              <a:t>その時、自分の頭の中で考えていたことは何ですか？</a:t>
            </a:r>
            <a:br>
              <a:rPr lang="en-US" altLang="ja-JP" sz="1800" b="1" dirty="0">
                <a:solidFill>
                  <a:sysClr val="windowText" lastClr="000000"/>
                </a:solidFill>
              </a:rPr>
            </a:br>
            <a:r>
              <a:rPr lang="ja-JP" altLang="en-US" sz="1800" dirty="0">
                <a:solidFill>
                  <a:sysClr val="windowText" lastClr="000000"/>
                </a:solidFill>
              </a:rPr>
              <a:t>一つ書いてください。</a:t>
            </a:r>
            <a:br>
              <a:rPr lang="en-US" altLang="ja-JP" sz="1800" dirty="0">
                <a:solidFill>
                  <a:sysClr val="windowText" lastClr="000000"/>
                </a:solidFill>
              </a:rPr>
            </a:br>
            <a:r>
              <a:rPr lang="ja-JP" altLang="en-US" sz="1800" dirty="0">
                <a:solidFill>
                  <a:sysClr val="windowText" lastClr="000000"/>
                </a:solidFill>
              </a:rPr>
              <a:t>　　　　（</a:t>
            </a:r>
            <a:r>
              <a:rPr lang="ja-JP" altLang="en-US" sz="1800" dirty="0">
                <a:solidFill>
                  <a:prstClr val="black"/>
                </a:solidFill>
              </a:rPr>
              <a:t>１．自分</a:t>
            </a:r>
            <a:r>
              <a:rPr lang="ja-JP" altLang="en-US" sz="1800" dirty="0">
                <a:solidFill>
                  <a:sysClr val="windowText" lastClr="000000"/>
                </a:solidFill>
              </a:rPr>
              <a:t>　２．他人　３．世の中／人生）</a:t>
            </a:r>
            <a:br>
              <a:rPr lang="en-US" altLang="ja-JP" sz="1800" dirty="0">
                <a:solidFill>
                  <a:sysClr val="windowText" lastClr="000000"/>
                </a:solidFill>
              </a:rPr>
            </a:br>
            <a:endParaRPr lang="ja-JP" altLang="en-US" sz="1800" dirty="0"/>
          </a:p>
        </p:txBody>
      </p:sp>
      <p:sp>
        <p:nvSpPr>
          <p:cNvPr id="3" name="正方形/長方形 2"/>
          <p:cNvSpPr>
            <a:spLocks noChangeArrowheads="1"/>
          </p:cNvSpPr>
          <p:nvPr/>
        </p:nvSpPr>
        <p:spPr bwMode="auto">
          <a:xfrm>
            <a:off x="1590942" y="2152848"/>
            <a:ext cx="7934059" cy="4031873"/>
          </a:xfrm>
          <a:prstGeom prst="rect">
            <a:avLst/>
          </a:prstGeom>
          <a:noFill/>
          <a:ln w="9525">
            <a:noFill/>
            <a:miter lim="800000"/>
            <a:headEnd/>
            <a:tailEnd/>
          </a:ln>
        </p:spPr>
        <p:txBody>
          <a:bodyPr wrap="square">
            <a:spAutoFit/>
          </a:bodyPr>
          <a:lstStyle/>
          <a:p>
            <a:pPr>
              <a:spcBef>
                <a:spcPts val="1200"/>
              </a:spcBef>
            </a:pPr>
            <a:r>
              <a:rPr lang="ja-JP" altLang="en-US" sz="2800" b="1" u="sng" dirty="0">
                <a:latin typeface="メイリオ" panose="020B0604030504040204" pitchFamily="50" charset="-128"/>
                <a:ea typeface="メイリオ" panose="020B0604030504040204" pitchFamily="50" charset="-128"/>
              </a:rPr>
              <a:t>　</a:t>
            </a:r>
            <a:endParaRPr lang="en-US" altLang="ja-JP" sz="2800" b="1" u="sng" dirty="0">
              <a:latin typeface="メイリオ" panose="020B0604030504040204" pitchFamily="50" charset="-128"/>
              <a:ea typeface="メイリオ" panose="020B0604030504040204" pitchFamily="50" charset="-128"/>
            </a:endParaRPr>
          </a:p>
          <a:p>
            <a:pPr>
              <a:spcBef>
                <a:spcPts val="1200"/>
              </a:spcBef>
            </a:pPr>
            <a:endParaRPr lang="en-US" altLang="ja-JP" sz="2800" b="1" u="sng" dirty="0">
              <a:latin typeface="メイリオ" panose="020B0604030504040204" pitchFamily="50" charset="-128"/>
              <a:ea typeface="メイリオ" panose="020B0604030504040204" pitchFamily="50" charset="-128"/>
            </a:endParaRPr>
          </a:p>
          <a:p>
            <a:pPr>
              <a:spcBef>
                <a:spcPts val="1200"/>
              </a:spcBef>
            </a:pPr>
            <a:endParaRPr lang="en-US" altLang="ja-JP" sz="2800" b="1" u="sng" dirty="0">
              <a:latin typeface="メイリオ" panose="020B0604030504040204" pitchFamily="50" charset="-128"/>
              <a:ea typeface="メイリオ" panose="020B0604030504040204" pitchFamily="50" charset="-128"/>
            </a:endParaRPr>
          </a:p>
          <a:p>
            <a:pPr>
              <a:spcBef>
                <a:spcPts val="1200"/>
              </a:spcBef>
            </a:pPr>
            <a:endParaRPr lang="en-US" altLang="ja-JP" sz="2800" b="1" u="sng" dirty="0">
              <a:latin typeface="メイリオ" panose="020B0604030504040204" pitchFamily="50" charset="-128"/>
              <a:ea typeface="メイリオ" panose="020B0604030504040204" pitchFamily="50" charset="-128"/>
            </a:endParaRPr>
          </a:p>
          <a:p>
            <a:pPr>
              <a:spcBef>
                <a:spcPts val="1200"/>
              </a:spcBef>
            </a:pPr>
            <a:endParaRPr lang="en-US" altLang="ja-JP" sz="2800" b="1" u="sng" dirty="0">
              <a:latin typeface="メイリオ" panose="020B0604030504040204" pitchFamily="50" charset="-128"/>
              <a:ea typeface="メイリオ" panose="020B0604030504040204" pitchFamily="50" charset="-128"/>
            </a:endParaRPr>
          </a:p>
          <a:p>
            <a:pPr>
              <a:spcBef>
                <a:spcPts val="1200"/>
              </a:spcBef>
            </a:pPr>
            <a:r>
              <a:rPr lang="ja-JP" altLang="en-US" sz="2800" b="1" u="sng" dirty="0">
                <a:solidFill>
                  <a:srgbClr val="FF0000"/>
                </a:solidFill>
                <a:latin typeface="メイリオ" panose="020B0604030504040204" pitchFamily="50" charset="-128"/>
                <a:ea typeface="メイリオ" panose="020B0604030504040204" pitchFamily="50" charset="-128"/>
              </a:rPr>
              <a:t>　自分は嫌われたに違いない！！！</a:t>
            </a:r>
            <a:endParaRPr lang="en-US" altLang="ja-JP" sz="2800" b="1" u="sng" dirty="0">
              <a:solidFill>
                <a:srgbClr val="FF0000"/>
              </a:solidFill>
              <a:latin typeface="メイリオ" panose="020B0604030504040204" pitchFamily="50" charset="-128"/>
              <a:ea typeface="メイリオ" panose="020B0604030504040204" pitchFamily="50" charset="-128"/>
            </a:endParaRPr>
          </a:p>
          <a:p>
            <a:pPr>
              <a:spcBef>
                <a:spcPts val="1200"/>
              </a:spcBef>
            </a:pPr>
            <a:endParaRPr lang="en-US" altLang="ja-JP" sz="2800" b="1" dirty="0">
              <a:solidFill>
                <a:schemeClr val="tx2">
                  <a:lumMod val="50000"/>
                </a:schemeClr>
              </a:solidFill>
              <a:latin typeface="メイリオ" panose="020B0604030504040204" pitchFamily="50" charset="-128"/>
              <a:ea typeface="メイリオ" panose="020B0604030504040204" pitchFamily="50" charset="-128"/>
            </a:endParaRPr>
          </a:p>
        </p:txBody>
      </p:sp>
      <p:sp>
        <p:nvSpPr>
          <p:cNvPr id="8" name="円/楕円 7"/>
          <p:cNvSpPr/>
          <p:nvPr/>
        </p:nvSpPr>
        <p:spPr>
          <a:xfrm>
            <a:off x="3080793" y="798427"/>
            <a:ext cx="360362" cy="3603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メイリオ" panose="020B0604030504040204" pitchFamily="50" charset="-128"/>
              <a:ea typeface="メイリオ" panose="020B0604030504040204" pitchFamily="50" charset="-128"/>
            </a:endParaRPr>
          </a:p>
        </p:txBody>
      </p:sp>
      <p:pic>
        <p:nvPicPr>
          <p:cNvPr id="17" name="Picture 3" descr="C:\Documents and Settings\lib-user\Local Settings\Temporary Internet Files\Content.IE5\BU60HEOZ\MC900304107[1].wmf"/>
          <p:cNvPicPr>
            <a:picLocks noChangeAspect="1" noChangeArrowheads="1"/>
          </p:cNvPicPr>
          <p:nvPr/>
        </p:nvPicPr>
        <p:blipFill>
          <a:blip r:embed="rId3" cstate="print"/>
          <a:srcRect/>
          <a:stretch>
            <a:fillRect/>
          </a:stretch>
        </p:blipFill>
        <p:spPr bwMode="auto">
          <a:xfrm>
            <a:off x="1137627" y="5085404"/>
            <a:ext cx="431597" cy="456286"/>
          </a:xfrm>
          <a:prstGeom prst="rect">
            <a:avLst/>
          </a:prstGeom>
          <a:noFill/>
        </p:spPr>
      </p:pic>
      <p:sp>
        <p:nvSpPr>
          <p:cNvPr id="18" name="四角形吹き出し 17"/>
          <p:cNvSpPr/>
          <p:nvPr/>
        </p:nvSpPr>
        <p:spPr>
          <a:xfrm>
            <a:off x="20452" y="78347"/>
            <a:ext cx="1800200" cy="720080"/>
          </a:xfrm>
          <a:prstGeom prst="wedgeRectCallout">
            <a:avLst>
              <a:gd name="adj1" fmla="val 117778"/>
              <a:gd name="adj2" fmla="val 7889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1100" b="1" u="sng" dirty="0">
                <a:solidFill>
                  <a:srgbClr val="0070C0"/>
                </a:solidFill>
                <a:latin typeface="メイリオ" panose="020B0604030504040204" pitchFamily="50" charset="-128"/>
                <a:ea typeface="メイリオ" panose="020B0604030504040204" pitchFamily="50" charset="-128"/>
              </a:rPr>
              <a:t>誰に対して</a:t>
            </a:r>
            <a:r>
              <a:rPr lang="ja-JP" altLang="en-US" sz="1100" b="1" dirty="0">
                <a:solidFill>
                  <a:srgbClr val="0070C0"/>
                </a:solidFill>
                <a:latin typeface="メイリオ" panose="020B0604030504040204" pitchFamily="50" charset="-128"/>
                <a:ea typeface="メイリオ" panose="020B0604030504040204" pitchFamily="50" charset="-128"/>
              </a:rPr>
              <a:t>思いましたか。</a:t>
            </a:r>
            <a:endParaRPr lang="en-US" altLang="ja-JP" sz="1100" b="1" dirty="0">
              <a:solidFill>
                <a:srgbClr val="0070C0"/>
              </a:solidFill>
              <a:latin typeface="メイリオ" panose="020B0604030504040204" pitchFamily="50" charset="-128"/>
              <a:ea typeface="メイリオ" panose="020B0604030504040204" pitchFamily="50" charset="-128"/>
            </a:endParaRPr>
          </a:p>
          <a:p>
            <a:pPr algn="ctr">
              <a:defRPr/>
            </a:pPr>
            <a:r>
              <a:rPr lang="ja-JP" altLang="en-US" sz="1100" b="1" dirty="0">
                <a:solidFill>
                  <a:srgbClr val="0070C0"/>
                </a:solidFill>
                <a:latin typeface="メイリオ" panose="020B0604030504040204" pitchFamily="50" charset="-128"/>
                <a:ea typeface="メイリオ" panose="020B0604030504040204" pitchFamily="50" charset="-128"/>
              </a:rPr>
              <a:t>自分？他人？世の中？</a:t>
            </a:r>
            <a:endParaRPr lang="en-US" altLang="ja-JP" sz="1100" b="1" dirty="0">
              <a:solidFill>
                <a:srgbClr val="0070C0"/>
              </a:solidFill>
              <a:latin typeface="メイリオ" panose="020B0604030504040204" pitchFamily="50" charset="-128"/>
              <a:ea typeface="メイリオ" panose="020B0604030504040204" pitchFamily="50" charset="-128"/>
            </a:endParaRPr>
          </a:p>
          <a:p>
            <a:pPr algn="ctr">
              <a:defRPr/>
            </a:pPr>
            <a:r>
              <a:rPr lang="ja-JP" altLang="en-US" sz="1100" b="1" dirty="0">
                <a:solidFill>
                  <a:srgbClr val="0070C0"/>
                </a:solidFill>
                <a:latin typeface="メイリオ" panose="020B0604030504040204" pitchFamily="50" charset="-128"/>
                <a:ea typeface="メイリオ" panose="020B0604030504040204" pitchFamily="50" charset="-128"/>
              </a:rPr>
              <a:t>○をしてください</a:t>
            </a:r>
            <a:endParaRPr lang="en-US" altLang="ja-JP" sz="1100" b="1" dirty="0">
              <a:solidFill>
                <a:srgbClr val="0070C0"/>
              </a:solidFill>
              <a:latin typeface="メイリオ" panose="020B0604030504040204" pitchFamily="50" charset="-128"/>
              <a:ea typeface="メイリオ" panose="020B0604030504040204" pitchFamily="50" charset="-128"/>
            </a:endParaRPr>
          </a:p>
        </p:txBody>
      </p:sp>
      <p:pic>
        <p:nvPicPr>
          <p:cNvPr id="21" name="Picture 27" descr="C:\Users\nobitan\AppData\Local\Microsoft\Windows\Temporary Internet Files\Content.IE5\9MZBYS10\MC900390992[1].wmf"/>
          <p:cNvPicPr>
            <a:picLocks noChangeAspect="1" noChangeArrowheads="1"/>
          </p:cNvPicPr>
          <p:nvPr/>
        </p:nvPicPr>
        <p:blipFill>
          <a:blip r:embed="rId4" cstate="print"/>
          <a:srcRect/>
          <a:stretch>
            <a:fillRect/>
          </a:stretch>
        </p:blipFill>
        <p:spPr bwMode="auto">
          <a:xfrm>
            <a:off x="1280592" y="963708"/>
            <a:ext cx="1080120" cy="1889228"/>
          </a:xfrm>
          <a:prstGeom prst="rect">
            <a:avLst/>
          </a:prstGeom>
          <a:noFill/>
        </p:spPr>
      </p:pic>
      <p:sp>
        <p:nvSpPr>
          <p:cNvPr id="9" name="フリーフォーム 8"/>
          <p:cNvSpPr/>
          <p:nvPr/>
        </p:nvSpPr>
        <p:spPr>
          <a:xfrm>
            <a:off x="789250" y="3808709"/>
            <a:ext cx="8576441" cy="2553390"/>
          </a:xfrm>
          <a:custGeom>
            <a:avLst/>
            <a:gdLst>
              <a:gd name="connsiteX0" fmla="*/ 15765 w 8576441"/>
              <a:gd name="connsiteY0" fmla="*/ 47297 h 4051738"/>
              <a:gd name="connsiteX1" fmla="*/ 2617076 w 8576441"/>
              <a:gd name="connsiteY1" fmla="*/ 362607 h 4051738"/>
              <a:gd name="connsiteX2" fmla="*/ 4272455 w 8576441"/>
              <a:gd name="connsiteY2" fmla="*/ 15766 h 4051738"/>
              <a:gd name="connsiteX3" fmla="*/ 6274676 w 8576441"/>
              <a:gd name="connsiteY3" fmla="*/ 394138 h 4051738"/>
              <a:gd name="connsiteX4" fmla="*/ 8560676 w 8576441"/>
              <a:gd name="connsiteY4" fmla="*/ 0 h 4051738"/>
              <a:gd name="connsiteX5" fmla="*/ 8355724 w 8576441"/>
              <a:gd name="connsiteY5" fmla="*/ 2286000 h 4051738"/>
              <a:gd name="connsiteX6" fmla="*/ 8576441 w 8576441"/>
              <a:gd name="connsiteY6" fmla="*/ 4051738 h 4051738"/>
              <a:gd name="connsiteX7" fmla="*/ 4209393 w 8576441"/>
              <a:gd name="connsiteY7" fmla="*/ 3815255 h 4051738"/>
              <a:gd name="connsiteX8" fmla="*/ 0 w 8576441"/>
              <a:gd name="connsiteY8" fmla="*/ 4035973 h 4051738"/>
              <a:gd name="connsiteX9" fmla="*/ 204952 w 8576441"/>
              <a:gd name="connsiteY9" fmla="*/ 1954924 h 4051738"/>
              <a:gd name="connsiteX10" fmla="*/ 15765 w 8576441"/>
              <a:gd name="connsiteY10" fmla="*/ 47297 h 4051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6441" h="4051738">
                <a:moveTo>
                  <a:pt x="15765" y="47297"/>
                </a:moveTo>
                <a:lnTo>
                  <a:pt x="2617076" y="362607"/>
                </a:lnTo>
                <a:lnTo>
                  <a:pt x="4272455" y="15766"/>
                </a:lnTo>
                <a:lnTo>
                  <a:pt x="6274676" y="394138"/>
                </a:lnTo>
                <a:lnTo>
                  <a:pt x="8560676" y="0"/>
                </a:lnTo>
                <a:lnTo>
                  <a:pt x="8355724" y="2286000"/>
                </a:lnTo>
                <a:lnTo>
                  <a:pt x="8576441" y="4051738"/>
                </a:lnTo>
                <a:lnTo>
                  <a:pt x="4209393" y="3815255"/>
                </a:lnTo>
                <a:lnTo>
                  <a:pt x="0" y="4035973"/>
                </a:lnTo>
                <a:lnTo>
                  <a:pt x="204952" y="1954924"/>
                </a:lnTo>
                <a:lnTo>
                  <a:pt x="15765" y="47297"/>
                </a:ln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2" name="スライド番号プレースホルダー 1"/>
          <p:cNvSpPr>
            <a:spLocks noGrp="1"/>
          </p:cNvSpPr>
          <p:nvPr>
            <p:ph type="sldNum" sz="quarter" idx="12"/>
          </p:nvPr>
        </p:nvSpPr>
        <p:spPr>
          <a:xfrm>
            <a:off x="7751948" y="73262"/>
            <a:ext cx="2133600" cy="365125"/>
          </a:xfrm>
        </p:spPr>
        <p:txBody>
          <a:bodyPr/>
          <a:lstStyle/>
          <a:p>
            <a:pPr>
              <a:defRPr/>
            </a:pPr>
            <a:fld id="{70CD8AC5-EA18-4FB4-A8BA-A3178F58AD92}" type="slidenum">
              <a:rPr lang="ja-JP" altLang="en-US" sz="2400">
                <a:solidFill>
                  <a:schemeClr val="tx1"/>
                </a:solidFill>
              </a:rPr>
              <a:pPr>
                <a:defRPr/>
              </a:pPr>
              <a:t>27</a:t>
            </a:fld>
            <a:endParaRPr lang="ja-JP" altLang="en-US" sz="2400" dirty="0">
              <a:solidFill>
                <a:schemeClr val="tx1"/>
              </a:solidFill>
            </a:endParaRPr>
          </a:p>
        </p:txBody>
      </p:sp>
      <p:sp>
        <p:nvSpPr>
          <p:cNvPr id="10" name="正方形/長方形 9">
            <a:extLst>
              <a:ext uri="{FF2B5EF4-FFF2-40B4-BE49-F238E27FC236}">
                <a16:creationId xmlns:a16="http://schemas.microsoft.com/office/drawing/2014/main" id="{6A8DEF8F-85B7-4683-A2FC-1DB7FEC1F7B2}"/>
              </a:ext>
            </a:extLst>
          </p:cNvPr>
          <p:cNvSpPr/>
          <p:nvPr/>
        </p:nvSpPr>
        <p:spPr>
          <a:xfrm>
            <a:off x="2588196" y="2591212"/>
            <a:ext cx="4953000" cy="1231106"/>
          </a:xfrm>
          <a:prstGeom prst="rect">
            <a:avLst/>
          </a:prstGeom>
        </p:spPr>
        <p:txBody>
          <a:bodyPr>
            <a:spAutoFit/>
          </a:bodyPr>
          <a:lstStyle/>
          <a:p>
            <a:pPr eaLnBrk="1" hangingPunct="1"/>
            <a:r>
              <a:rPr lang="ja-JP" altLang="en-US" sz="2000" b="1" dirty="0">
                <a:solidFill>
                  <a:srgbClr val="FF0000"/>
                </a:solidFill>
              </a:rPr>
              <a:t>★　赤い考え</a:t>
            </a:r>
            <a:endParaRPr lang="en-US" altLang="ja-JP" sz="2000" b="1" dirty="0">
              <a:solidFill>
                <a:srgbClr val="FF0000"/>
              </a:solidFill>
            </a:endParaRPr>
          </a:p>
          <a:p>
            <a:pPr eaLnBrk="1" hangingPunct="1"/>
            <a:r>
              <a:rPr lang="ja-JP" altLang="en-US" b="1" dirty="0">
                <a:solidFill>
                  <a:srgbClr val="FF0000"/>
                </a:solidFill>
              </a:rPr>
              <a:t>（たくさん出てきたら、上の過剰な嫌な気持ちの元になったと思われる考えを１つに絞ってね。）</a:t>
            </a:r>
            <a:endParaRPr lang="en-US" altLang="ja-JP" b="1" dirty="0">
              <a:solidFill>
                <a:srgbClr val="FF0000"/>
              </a:solidFill>
            </a:endParaRPr>
          </a:p>
        </p:txBody>
      </p:sp>
    </p:spTree>
    <p:extLst>
      <p:ext uri="{BB962C8B-B14F-4D97-AF65-F5344CB8AC3E}">
        <p14:creationId xmlns:p14="http://schemas.microsoft.com/office/powerpoint/2010/main" val="123221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txBox="1">
            <a:spLocks/>
          </p:cNvSpPr>
          <p:nvPr/>
        </p:nvSpPr>
        <p:spPr>
          <a:xfrm>
            <a:off x="3656856" y="476672"/>
            <a:ext cx="5544616" cy="648072"/>
          </a:xfrm>
          <a:prstGeom prst="rect">
            <a:avLst/>
          </a:prstGeom>
        </p:spPr>
        <p:txBody>
          <a:bodyPr/>
          <a:lstStyle/>
          <a:p>
            <a:pPr fontAlgn="base">
              <a:spcBef>
                <a:spcPct val="0"/>
              </a:spcBef>
              <a:spcAft>
                <a:spcPct val="0"/>
              </a:spcAft>
              <a:defRPr/>
            </a:pPr>
            <a:r>
              <a:rPr lang="ja-JP" altLang="en-US" sz="2400" dirty="0">
                <a:latin typeface="メイリオ" panose="020B0604030504040204" pitchFamily="50" charset="-128"/>
                <a:ea typeface="メイリオ" panose="020B0604030504040204" pitchFamily="50" charset="-128"/>
                <a:cs typeface="+mj-cs"/>
              </a:rPr>
              <a:t>ここで一旦、私のことは</a:t>
            </a:r>
            <a:endParaRPr lang="en-US" altLang="ja-JP" sz="2400" dirty="0">
              <a:latin typeface="メイリオ" panose="020B0604030504040204" pitchFamily="50" charset="-128"/>
              <a:ea typeface="メイリオ" panose="020B0604030504040204" pitchFamily="50" charset="-128"/>
              <a:cs typeface="+mj-cs"/>
            </a:endParaRPr>
          </a:p>
          <a:p>
            <a:pPr fontAlgn="base">
              <a:spcBef>
                <a:spcPct val="0"/>
              </a:spcBef>
              <a:spcAft>
                <a:spcPct val="0"/>
              </a:spcAft>
              <a:defRPr/>
            </a:pPr>
            <a:r>
              <a:rPr lang="ja-JP" altLang="en-US" sz="2400" dirty="0">
                <a:latin typeface="メイリオ" panose="020B0604030504040204" pitchFamily="50" charset="-128"/>
                <a:ea typeface="メイリオ" panose="020B0604030504040204" pitchFamily="50" charset="-128"/>
                <a:cs typeface="+mj-cs"/>
              </a:rPr>
              <a:t>置いておきましょう</a:t>
            </a:r>
          </a:p>
        </p:txBody>
      </p:sp>
      <p:sp>
        <p:nvSpPr>
          <p:cNvPr id="6" name="タイトル 1"/>
          <p:cNvSpPr txBox="1">
            <a:spLocks/>
          </p:cNvSpPr>
          <p:nvPr/>
        </p:nvSpPr>
        <p:spPr bwMode="auto">
          <a:xfrm>
            <a:off x="1424608" y="2132856"/>
            <a:ext cx="7704856"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ja-JP" altLang="en-US" sz="2400" dirty="0">
                <a:latin typeface="メイリオ" panose="020B0604030504040204" pitchFamily="50" charset="-128"/>
                <a:ea typeface="メイリオ" panose="020B0604030504040204" pitchFamily="50" charset="-128"/>
                <a:cs typeface="+mj-cs"/>
              </a:rPr>
              <a:t>今度は、お友達に、このことが起きたと想像してみましょう。</a:t>
            </a:r>
          </a:p>
        </p:txBody>
      </p:sp>
      <p:sp>
        <p:nvSpPr>
          <p:cNvPr id="10" name="ストライプ矢印 9"/>
          <p:cNvSpPr/>
          <p:nvPr/>
        </p:nvSpPr>
        <p:spPr>
          <a:xfrm>
            <a:off x="920552" y="548680"/>
            <a:ext cx="2520280" cy="129614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3" name="タイトル 1"/>
          <p:cNvSpPr txBox="1">
            <a:spLocks/>
          </p:cNvSpPr>
          <p:nvPr/>
        </p:nvSpPr>
        <p:spPr bwMode="auto">
          <a:xfrm>
            <a:off x="2829272" y="3356992"/>
            <a:ext cx="6551712" cy="26642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ja-JP" altLang="en-US" sz="3400" dirty="0">
                <a:solidFill>
                  <a:srgbClr val="C00000"/>
                </a:solidFill>
                <a:latin typeface="メイリオ" panose="020B0604030504040204" pitchFamily="50" charset="-128"/>
                <a:ea typeface="メイリオ" panose="020B0604030504040204" pitchFamily="50" charset="-128"/>
                <a:cs typeface="+mj-cs"/>
              </a:rPr>
              <a:t>もし、あなたが友だちから</a:t>
            </a:r>
            <a:endParaRPr lang="en-US" altLang="ja-JP" sz="3400" dirty="0">
              <a:solidFill>
                <a:srgbClr val="C00000"/>
              </a:solidFill>
              <a:latin typeface="メイリオ" panose="020B0604030504040204" pitchFamily="50" charset="-128"/>
              <a:ea typeface="メイリオ" panose="020B0604030504040204" pitchFamily="50" charset="-128"/>
              <a:cs typeface="+mj-cs"/>
            </a:endParaRPr>
          </a:p>
          <a:p>
            <a:pPr fontAlgn="base">
              <a:spcBef>
                <a:spcPct val="0"/>
              </a:spcBef>
              <a:spcAft>
                <a:spcPct val="0"/>
              </a:spcAft>
              <a:defRPr/>
            </a:pPr>
            <a:r>
              <a:rPr lang="ja-JP" altLang="en-US" sz="3400" dirty="0">
                <a:solidFill>
                  <a:srgbClr val="C00000"/>
                </a:solidFill>
                <a:latin typeface="メイリオ" panose="020B0604030504040204" pitchFamily="50" charset="-128"/>
                <a:ea typeface="メイリオ" panose="020B0604030504040204" pitchFamily="50" charset="-128"/>
                <a:cs typeface="+mj-cs"/>
              </a:rPr>
              <a:t>　このことを相談されたら、</a:t>
            </a:r>
            <a:endParaRPr lang="en-US" altLang="ja-JP" sz="3400" dirty="0">
              <a:solidFill>
                <a:srgbClr val="C00000"/>
              </a:solidFill>
              <a:latin typeface="メイリオ" panose="020B0604030504040204" pitchFamily="50" charset="-128"/>
              <a:ea typeface="メイリオ" panose="020B0604030504040204" pitchFamily="50" charset="-128"/>
              <a:cs typeface="+mj-cs"/>
            </a:endParaRPr>
          </a:p>
          <a:p>
            <a:pPr fontAlgn="base">
              <a:spcBef>
                <a:spcPct val="0"/>
              </a:spcBef>
              <a:spcAft>
                <a:spcPct val="0"/>
              </a:spcAft>
              <a:defRPr/>
            </a:pPr>
            <a:r>
              <a:rPr lang="ja-JP" altLang="en-US" sz="3400" dirty="0">
                <a:solidFill>
                  <a:srgbClr val="C00000"/>
                </a:solidFill>
                <a:latin typeface="メイリオ" panose="020B0604030504040204" pitchFamily="50" charset="-128"/>
                <a:ea typeface="メイリオ" panose="020B0604030504040204" pitchFamily="50" charset="-128"/>
                <a:cs typeface="+mj-cs"/>
              </a:rPr>
              <a:t>　　どんな助言をしますか？</a:t>
            </a:r>
          </a:p>
        </p:txBody>
      </p:sp>
      <p:sp>
        <p:nvSpPr>
          <p:cNvPr id="19" name="角丸四角形 18"/>
          <p:cNvSpPr/>
          <p:nvPr/>
        </p:nvSpPr>
        <p:spPr>
          <a:xfrm>
            <a:off x="2648744" y="3140968"/>
            <a:ext cx="6552728" cy="309634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pic>
        <p:nvPicPr>
          <p:cNvPr id="1030" name="Picture 6" descr="C:\Users\nobitan\AppData\Local\Microsoft\Windows\Temporary Internet Files\Content.IE5\20RQZB6S\MC900441902[1].wmf"/>
          <p:cNvPicPr>
            <a:picLocks noChangeAspect="1" noChangeArrowheads="1"/>
          </p:cNvPicPr>
          <p:nvPr/>
        </p:nvPicPr>
        <p:blipFill>
          <a:blip r:embed="rId3" cstate="print"/>
          <a:srcRect/>
          <a:stretch>
            <a:fillRect/>
          </a:stretch>
        </p:blipFill>
        <p:spPr bwMode="auto">
          <a:xfrm>
            <a:off x="632520" y="2924944"/>
            <a:ext cx="2620404" cy="3096344"/>
          </a:xfrm>
          <a:prstGeom prst="rect">
            <a:avLst/>
          </a:prstGeom>
          <a:noFill/>
        </p:spPr>
      </p:pic>
      <p:grpSp>
        <p:nvGrpSpPr>
          <p:cNvPr id="15" name="グループ化 14"/>
          <p:cNvGrpSpPr/>
          <p:nvPr/>
        </p:nvGrpSpPr>
        <p:grpSpPr>
          <a:xfrm>
            <a:off x="921051" y="1466783"/>
            <a:ext cx="1908223" cy="738451"/>
            <a:chOff x="3277608" y="1196752"/>
            <a:chExt cx="1346981" cy="738451"/>
          </a:xfrm>
        </p:grpSpPr>
        <p:sp>
          <p:nvSpPr>
            <p:cNvPr id="13" name="タイトル 1"/>
            <p:cNvSpPr txBox="1">
              <a:spLocks/>
            </p:cNvSpPr>
            <p:nvPr/>
          </p:nvSpPr>
          <p:spPr>
            <a:xfrm>
              <a:off x="3277608" y="1431147"/>
              <a:ext cx="792088" cy="504056"/>
            </a:xfrm>
            <a:prstGeom prst="rect">
              <a:avLst/>
            </a:prstGeom>
          </p:spPr>
          <p:txBody>
            <a:bodyPr/>
            <a:lstStyle/>
            <a:p>
              <a:pPr fontAlgn="base">
                <a:spcBef>
                  <a:spcPct val="0"/>
                </a:spcBef>
                <a:spcAft>
                  <a:spcPct val="0"/>
                </a:spcAft>
                <a:defRPr/>
              </a:pPr>
              <a:r>
                <a:rPr lang="ja-JP" altLang="en-US" sz="2400" dirty="0">
                  <a:latin typeface="+mj-ea"/>
                  <a:ea typeface="+mj-ea"/>
                  <a:cs typeface="+mj-cs"/>
                </a:rPr>
                <a:t>（（（</a:t>
              </a:r>
            </a:p>
          </p:txBody>
        </p:sp>
        <p:grpSp>
          <p:nvGrpSpPr>
            <p:cNvPr id="14" name="グループ化 13"/>
            <p:cNvGrpSpPr/>
            <p:nvPr/>
          </p:nvGrpSpPr>
          <p:grpSpPr>
            <a:xfrm>
              <a:off x="3826139" y="1196752"/>
              <a:ext cx="798450" cy="720080"/>
              <a:chOff x="8146619" y="980728"/>
              <a:chExt cx="798450" cy="720080"/>
            </a:xfrm>
          </p:grpSpPr>
          <p:pic>
            <p:nvPicPr>
              <p:cNvPr id="20" name="Picture 6" descr="C:\Users\ji-srv10\AppData\Local\Temp\Temporary Internet Files\Content.IE5\0BPZ7SWA\MC900338564[1].wmf"/>
              <p:cNvPicPr>
                <a:picLocks noChangeAspect="1" noChangeArrowheads="1"/>
              </p:cNvPicPr>
              <p:nvPr/>
            </p:nvPicPr>
            <p:blipFill>
              <a:blip r:embed="rId4" cstate="print"/>
              <a:srcRect/>
              <a:stretch>
                <a:fillRect/>
              </a:stretch>
            </p:blipFill>
            <p:spPr bwMode="auto">
              <a:xfrm>
                <a:off x="8146986" y="980728"/>
                <a:ext cx="702172" cy="720080"/>
              </a:xfrm>
              <a:prstGeom prst="rect">
                <a:avLst/>
              </a:prstGeom>
              <a:noFill/>
            </p:spPr>
          </p:pic>
          <p:grpSp>
            <p:nvGrpSpPr>
              <p:cNvPr id="12" name="グループ化 11"/>
              <p:cNvGrpSpPr/>
              <p:nvPr/>
            </p:nvGrpSpPr>
            <p:grpSpPr>
              <a:xfrm>
                <a:off x="8146619" y="1323135"/>
                <a:ext cx="798450" cy="288032"/>
                <a:chOff x="8146619" y="1323135"/>
                <a:chExt cx="798450" cy="288032"/>
              </a:xfrm>
            </p:grpSpPr>
            <p:sp>
              <p:nvSpPr>
                <p:cNvPr id="21" name="テキスト ボックス 20"/>
                <p:cNvSpPr txBox="1"/>
                <p:nvPr/>
              </p:nvSpPr>
              <p:spPr>
                <a:xfrm>
                  <a:off x="8146619" y="1323135"/>
                  <a:ext cx="360040" cy="288032"/>
                </a:xfrm>
                <a:prstGeom prst="rect">
                  <a:avLst/>
                </a:prstGeom>
                <a:noFill/>
              </p:spPr>
              <p:txBody>
                <a:bodyPr wrap="square" rtlCol="0">
                  <a:spAutoFit/>
                </a:bodyPr>
                <a:lstStyle/>
                <a:p>
                  <a:r>
                    <a:rPr lang="ja-JP" altLang="en-US" sz="1200" b="1" dirty="0">
                      <a:latin typeface="+mj-ea"/>
                      <a:ea typeface="+mj-ea"/>
                    </a:rPr>
                    <a:t>私</a:t>
                  </a:r>
                </a:p>
              </p:txBody>
            </p:sp>
            <p:sp>
              <p:nvSpPr>
                <p:cNvPr id="22" name="テキスト ボックス 21"/>
                <p:cNvSpPr txBox="1"/>
                <p:nvPr/>
              </p:nvSpPr>
              <p:spPr>
                <a:xfrm>
                  <a:off x="8585029" y="1323135"/>
                  <a:ext cx="360040" cy="288032"/>
                </a:xfrm>
                <a:prstGeom prst="rect">
                  <a:avLst/>
                </a:prstGeom>
                <a:noFill/>
              </p:spPr>
              <p:txBody>
                <a:bodyPr wrap="square" rtlCol="0">
                  <a:spAutoFit/>
                </a:bodyPr>
                <a:lstStyle/>
                <a:p>
                  <a:r>
                    <a:rPr lang="ja-JP" altLang="en-US" sz="1200" b="1" dirty="0">
                      <a:latin typeface="+mj-ea"/>
                      <a:ea typeface="+mj-ea"/>
                    </a:rPr>
                    <a:t>私</a:t>
                  </a:r>
                </a:p>
              </p:txBody>
            </p:sp>
          </p:grpSp>
        </p:grpSp>
      </p:grpSp>
      <p:sp>
        <p:nvSpPr>
          <p:cNvPr id="4" name="スライド番号プレースホルダー 3"/>
          <p:cNvSpPr>
            <a:spLocks noGrp="1"/>
          </p:cNvSpPr>
          <p:nvPr>
            <p:ph type="sldNum" sz="quarter" idx="12"/>
          </p:nvPr>
        </p:nvSpPr>
        <p:spPr>
          <a:xfrm>
            <a:off x="7672339" y="3535"/>
            <a:ext cx="2133600" cy="365125"/>
          </a:xfrm>
        </p:spPr>
        <p:txBody>
          <a:bodyPr/>
          <a:lstStyle/>
          <a:p>
            <a:pPr>
              <a:defRPr/>
            </a:pPr>
            <a:fld id="{9AA0A506-3C78-4DEB-AFD5-557A55646447}" type="slidenum">
              <a:rPr lang="ja-JP" altLang="en-US" sz="2400">
                <a:solidFill>
                  <a:schemeClr val="tx1"/>
                </a:solidFill>
              </a:rPr>
              <a:pPr>
                <a:defRPr/>
              </a:pPr>
              <a:t>28</a:t>
            </a:fld>
            <a:endParaRPr lang="ja-JP" altLang="en-US" sz="2400" dirty="0">
              <a:solidFill>
                <a:schemeClr val="tx1"/>
              </a:solidFill>
            </a:endParaRPr>
          </a:p>
        </p:txBody>
      </p:sp>
    </p:spTree>
    <p:extLst>
      <p:ext uri="{BB962C8B-B14F-4D97-AF65-F5344CB8AC3E}">
        <p14:creationId xmlns:p14="http://schemas.microsoft.com/office/powerpoint/2010/main" val="271257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72222E-6 -1.85185E-6 L 0.91355 0.00023 " pathEditMode="relative" rAng="0" ptsTypes="AA">
                                      <p:cBhvr>
                                        <p:cTn id="6" dur="2000" fill="hold"/>
                                        <p:tgtEl>
                                          <p:spTgt spid="15"/>
                                        </p:tgtEl>
                                        <p:attrNameLst>
                                          <p:attrName>ppt_x</p:attrName>
                                          <p:attrName>ppt_y</p:attrName>
                                        </p:attrNameLst>
                                      </p:cBhvr>
                                      <p:rCtr x="45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フリーフォーム: 図形 4">
            <a:extLst>
              <a:ext uri="{FF2B5EF4-FFF2-40B4-BE49-F238E27FC236}">
                <a16:creationId xmlns:a16="http://schemas.microsoft.com/office/drawing/2014/main" id="{C35C0F0E-E950-4711-9E2B-2759E3B3E4D1}"/>
              </a:ext>
            </a:extLst>
          </p:cNvPr>
          <p:cNvSpPr/>
          <p:nvPr/>
        </p:nvSpPr>
        <p:spPr>
          <a:xfrm>
            <a:off x="600670" y="570837"/>
            <a:ext cx="8805749" cy="5745668"/>
          </a:xfrm>
          <a:custGeom>
            <a:avLst/>
            <a:gdLst>
              <a:gd name="connsiteX0" fmla="*/ 0 w 5676900"/>
              <a:gd name="connsiteY0" fmla="*/ 1676400 h 2857500"/>
              <a:gd name="connsiteX1" fmla="*/ 600075 w 5676900"/>
              <a:gd name="connsiteY1" fmla="*/ 514350 h 2857500"/>
              <a:gd name="connsiteX2" fmla="*/ 2790825 w 5676900"/>
              <a:gd name="connsiteY2" fmla="*/ 238125 h 2857500"/>
              <a:gd name="connsiteX3" fmla="*/ 2933700 w 5676900"/>
              <a:gd name="connsiteY3" fmla="*/ 457200 h 2857500"/>
              <a:gd name="connsiteX4" fmla="*/ 3914775 w 5676900"/>
              <a:gd name="connsiteY4" fmla="*/ 104775 h 2857500"/>
              <a:gd name="connsiteX5" fmla="*/ 4210050 w 5676900"/>
              <a:gd name="connsiteY5" fmla="*/ 419100 h 2857500"/>
              <a:gd name="connsiteX6" fmla="*/ 5133975 w 5676900"/>
              <a:gd name="connsiteY6" fmla="*/ 0 h 2857500"/>
              <a:gd name="connsiteX7" fmla="*/ 5648325 w 5676900"/>
              <a:gd name="connsiteY7" fmla="*/ 9525 h 2857500"/>
              <a:gd name="connsiteX8" fmla="*/ 5676900 w 5676900"/>
              <a:gd name="connsiteY8" fmla="*/ 2828925 h 2857500"/>
              <a:gd name="connsiteX9" fmla="*/ 5124450 w 5676900"/>
              <a:gd name="connsiteY9" fmla="*/ 2857500 h 2857500"/>
              <a:gd name="connsiteX10" fmla="*/ 4124325 w 5676900"/>
              <a:gd name="connsiteY10" fmla="*/ 2552700 h 2857500"/>
              <a:gd name="connsiteX11" fmla="*/ 3790950 w 5676900"/>
              <a:gd name="connsiteY11" fmla="*/ 2809875 h 2857500"/>
              <a:gd name="connsiteX12" fmla="*/ 2943225 w 5676900"/>
              <a:gd name="connsiteY12" fmla="*/ 2562225 h 2857500"/>
              <a:gd name="connsiteX13" fmla="*/ 2705100 w 5676900"/>
              <a:gd name="connsiteY13" fmla="*/ 2857500 h 2857500"/>
              <a:gd name="connsiteX14" fmla="*/ 685800 w 5676900"/>
              <a:gd name="connsiteY14" fmla="*/ 2819400 h 2857500"/>
              <a:gd name="connsiteX15" fmla="*/ 0 w 5676900"/>
              <a:gd name="connsiteY15" fmla="*/ 1676400 h 2857500"/>
              <a:gd name="connsiteX0" fmla="*/ 0 w 5676900"/>
              <a:gd name="connsiteY0" fmla="*/ 1676400 h 2857500"/>
              <a:gd name="connsiteX1" fmla="*/ 600075 w 5676900"/>
              <a:gd name="connsiteY1" fmla="*/ 514350 h 2857500"/>
              <a:gd name="connsiteX2" fmla="*/ 2790825 w 5676900"/>
              <a:gd name="connsiteY2" fmla="*/ 238125 h 2857500"/>
              <a:gd name="connsiteX3" fmla="*/ 2933700 w 5676900"/>
              <a:gd name="connsiteY3" fmla="*/ 457200 h 2857500"/>
              <a:gd name="connsiteX4" fmla="*/ 3914775 w 5676900"/>
              <a:gd name="connsiteY4" fmla="*/ 104775 h 2857500"/>
              <a:gd name="connsiteX5" fmla="*/ 4210050 w 5676900"/>
              <a:gd name="connsiteY5" fmla="*/ 419100 h 2857500"/>
              <a:gd name="connsiteX6" fmla="*/ 5133975 w 5676900"/>
              <a:gd name="connsiteY6" fmla="*/ 0 h 2857500"/>
              <a:gd name="connsiteX7" fmla="*/ 5648325 w 5676900"/>
              <a:gd name="connsiteY7" fmla="*/ 9525 h 2857500"/>
              <a:gd name="connsiteX8" fmla="*/ 5676900 w 5676900"/>
              <a:gd name="connsiteY8" fmla="*/ 2828925 h 2857500"/>
              <a:gd name="connsiteX9" fmla="*/ 5124450 w 5676900"/>
              <a:gd name="connsiteY9" fmla="*/ 2857500 h 2857500"/>
              <a:gd name="connsiteX10" fmla="*/ 4210050 w 5676900"/>
              <a:gd name="connsiteY10" fmla="*/ 2533650 h 2857500"/>
              <a:gd name="connsiteX11" fmla="*/ 3790950 w 5676900"/>
              <a:gd name="connsiteY11" fmla="*/ 2809875 h 2857500"/>
              <a:gd name="connsiteX12" fmla="*/ 2943225 w 5676900"/>
              <a:gd name="connsiteY12" fmla="*/ 2562225 h 2857500"/>
              <a:gd name="connsiteX13" fmla="*/ 2705100 w 5676900"/>
              <a:gd name="connsiteY13" fmla="*/ 2857500 h 2857500"/>
              <a:gd name="connsiteX14" fmla="*/ 685800 w 5676900"/>
              <a:gd name="connsiteY14" fmla="*/ 2819400 h 2857500"/>
              <a:gd name="connsiteX15" fmla="*/ 0 w 5676900"/>
              <a:gd name="connsiteY15" fmla="*/ 1676400 h 2857500"/>
              <a:gd name="connsiteX0" fmla="*/ 0 w 5676900"/>
              <a:gd name="connsiteY0" fmla="*/ 1676400 h 2886075"/>
              <a:gd name="connsiteX1" fmla="*/ 600075 w 5676900"/>
              <a:gd name="connsiteY1" fmla="*/ 514350 h 2886075"/>
              <a:gd name="connsiteX2" fmla="*/ 2790825 w 5676900"/>
              <a:gd name="connsiteY2" fmla="*/ 238125 h 2886075"/>
              <a:gd name="connsiteX3" fmla="*/ 2933700 w 5676900"/>
              <a:gd name="connsiteY3" fmla="*/ 457200 h 2886075"/>
              <a:gd name="connsiteX4" fmla="*/ 3914775 w 5676900"/>
              <a:gd name="connsiteY4" fmla="*/ 104775 h 2886075"/>
              <a:gd name="connsiteX5" fmla="*/ 4210050 w 5676900"/>
              <a:gd name="connsiteY5" fmla="*/ 419100 h 2886075"/>
              <a:gd name="connsiteX6" fmla="*/ 5133975 w 5676900"/>
              <a:gd name="connsiteY6" fmla="*/ 0 h 2886075"/>
              <a:gd name="connsiteX7" fmla="*/ 5648325 w 5676900"/>
              <a:gd name="connsiteY7" fmla="*/ 9525 h 2886075"/>
              <a:gd name="connsiteX8" fmla="*/ 5676900 w 5676900"/>
              <a:gd name="connsiteY8" fmla="*/ 2828925 h 2886075"/>
              <a:gd name="connsiteX9" fmla="*/ 5124450 w 5676900"/>
              <a:gd name="connsiteY9" fmla="*/ 2857500 h 2886075"/>
              <a:gd name="connsiteX10" fmla="*/ 4210050 w 5676900"/>
              <a:gd name="connsiteY10" fmla="*/ 2533650 h 2886075"/>
              <a:gd name="connsiteX11" fmla="*/ 3990975 w 5676900"/>
              <a:gd name="connsiteY11" fmla="*/ 2886075 h 2886075"/>
              <a:gd name="connsiteX12" fmla="*/ 2943225 w 5676900"/>
              <a:gd name="connsiteY12" fmla="*/ 2562225 h 2886075"/>
              <a:gd name="connsiteX13" fmla="*/ 2705100 w 5676900"/>
              <a:gd name="connsiteY13" fmla="*/ 2857500 h 2886075"/>
              <a:gd name="connsiteX14" fmla="*/ 685800 w 5676900"/>
              <a:gd name="connsiteY14" fmla="*/ 2819400 h 2886075"/>
              <a:gd name="connsiteX15" fmla="*/ 0 w 5676900"/>
              <a:gd name="connsiteY15" fmla="*/ 1676400 h 2886075"/>
              <a:gd name="connsiteX0" fmla="*/ 0 w 5676900"/>
              <a:gd name="connsiteY0" fmla="*/ 1676400 h 2886075"/>
              <a:gd name="connsiteX1" fmla="*/ 600075 w 5676900"/>
              <a:gd name="connsiteY1" fmla="*/ 514350 h 2886075"/>
              <a:gd name="connsiteX2" fmla="*/ 2790825 w 5676900"/>
              <a:gd name="connsiteY2" fmla="*/ 238125 h 2886075"/>
              <a:gd name="connsiteX3" fmla="*/ 2933700 w 5676900"/>
              <a:gd name="connsiteY3" fmla="*/ 457200 h 2886075"/>
              <a:gd name="connsiteX4" fmla="*/ 3914775 w 5676900"/>
              <a:gd name="connsiteY4" fmla="*/ 104775 h 2886075"/>
              <a:gd name="connsiteX5" fmla="*/ 4210050 w 5676900"/>
              <a:gd name="connsiteY5" fmla="*/ 419100 h 2886075"/>
              <a:gd name="connsiteX6" fmla="*/ 5133975 w 5676900"/>
              <a:gd name="connsiteY6" fmla="*/ 0 h 2886075"/>
              <a:gd name="connsiteX7" fmla="*/ 5648325 w 5676900"/>
              <a:gd name="connsiteY7" fmla="*/ 9525 h 2886075"/>
              <a:gd name="connsiteX8" fmla="*/ 5676900 w 5676900"/>
              <a:gd name="connsiteY8" fmla="*/ 2828925 h 2886075"/>
              <a:gd name="connsiteX9" fmla="*/ 5124450 w 5676900"/>
              <a:gd name="connsiteY9" fmla="*/ 2857500 h 2886075"/>
              <a:gd name="connsiteX10" fmla="*/ 4210050 w 5676900"/>
              <a:gd name="connsiteY10" fmla="*/ 2533650 h 2886075"/>
              <a:gd name="connsiteX11" fmla="*/ 3990975 w 5676900"/>
              <a:gd name="connsiteY11" fmla="*/ 2886075 h 2886075"/>
              <a:gd name="connsiteX12" fmla="*/ 2952750 w 5676900"/>
              <a:gd name="connsiteY12" fmla="*/ 2619375 h 2886075"/>
              <a:gd name="connsiteX13" fmla="*/ 2705100 w 5676900"/>
              <a:gd name="connsiteY13" fmla="*/ 2857500 h 2886075"/>
              <a:gd name="connsiteX14" fmla="*/ 685800 w 5676900"/>
              <a:gd name="connsiteY14" fmla="*/ 2819400 h 2886075"/>
              <a:gd name="connsiteX15" fmla="*/ 0 w 5676900"/>
              <a:gd name="connsiteY15" fmla="*/ 1676400 h 2886075"/>
              <a:gd name="connsiteX0" fmla="*/ 0 w 5676900"/>
              <a:gd name="connsiteY0" fmla="*/ 1571625 h 2886075"/>
              <a:gd name="connsiteX1" fmla="*/ 600075 w 5676900"/>
              <a:gd name="connsiteY1" fmla="*/ 514350 h 2886075"/>
              <a:gd name="connsiteX2" fmla="*/ 2790825 w 5676900"/>
              <a:gd name="connsiteY2" fmla="*/ 238125 h 2886075"/>
              <a:gd name="connsiteX3" fmla="*/ 2933700 w 5676900"/>
              <a:gd name="connsiteY3" fmla="*/ 457200 h 2886075"/>
              <a:gd name="connsiteX4" fmla="*/ 3914775 w 5676900"/>
              <a:gd name="connsiteY4" fmla="*/ 104775 h 2886075"/>
              <a:gd name="connsiteX5" fmla="*/ 4210050 w 5676900"/>
              <a:gd name="connsiteY5" fmla="*/ 419100 h 2886075"/>
              <a:gd name="connsiteX6" fmla="*/ 5133975 w 5676900"/>
              <a:gd name="connsiteY6" fmla="*/ 0 h 2886075"/>
              <a:gd name="connsiteX7" fmla="*/ 5648325 w 5676900"/>
              <a:gd name="connsiteY7" fmla="*/ 9525 h 2886075"/>
              <a:gd name="connsiteX8" fmla="*/ 5676900 w 5676900"/>
              <a:gd name="connsiteY8" fmla="*/ 2828925 h 2886075"/>
              <a:gd name="connsiteX9" fmla="*/ 5124450 w 5676900"/>
              <a:gd name="connsiteY9" fmla="*/ 2857500 h 2886075"/>
              <a:gd name="connsiteX10" fmla="*/ 4210050 w 5676900"/>
              <a:gd name="connsiteY10" fmla="*/ 2533650 h 2886075"/>
              <a:gd name="connsiteX11" fmla="*/ 3990975 w 5676900"/>
              <a:gd name="connsiteY11" fmla="*/ 2886075 h 2886075"/>
              <a:gd name="connsiteX12" fmla="*/ 2952750 w 5676900"/>
              <a:gd name="connsiteY12" fmla="*/ 2619375 h 2886075"/>
              <a:gd name="connsiteX13" fmla="*/ 2705100 w 5676900"/>
              <a:gd name="connsiteY13" fmla="*/ 2857500 h 2886075"/>
              <a:gd name="connsiteX14" fmla="*/ 685800 w 5676900"/>
              <a:gd name="connsiteY14" fmla="*/ 2819400 h 2886075"/>
              <a:gd name="connsiteX15" fmla="*/ 0 w 5676900"/>
              <a:gd name="connsiteY15" fmla="*/ 1571625 h 2886075"/>
              <a:gd name="connsiteX0" fmla="*/ 0 w 5676900"/>
              <a:gd name="connsiteY0" fmla="*/ 1571625 h 2886075"/>
              <a:gd name="connsiteX1" fmla="*/ 600075 w 5676900"/>
              <a:gd name="connsiteY1" fmla="*/ 514350 h 2886075"/>
              <a:gd name="connsiteX2" fmla="*/ 2790825 w 5676900"/>
              <a:gd name="connsiteY2" fmla="*/ 238125 h 2886075"/>
              <a:gd name="connsiteX3" fmla="*/ 2933700 w 5676900"/>
              <a:gd name="connsiteY3" fmla="*/ 457200 h 2886075"/>
              <a:gd name="connsiteX4" fmla="*/ 3914775 w 5676900"/>
              <a:gd name="connsiteY4" fmla="*/ 104775 h 2886075"/>
              <a:gd name="connsiteX5" fmla="*/ 4210050 w 5676900"/>
              <a:gd name="connsiteY5" fmla="*/ 419100 h 2886075"/>
              <a:gd name="connsiteX6" fmla="*/ 5133975 w 5676900"/>
              <a:gd name="connsiteY6" fmla="*/ 0 h 2886075"/>
              <a:gd name="connsiteX7" fmla="*/ 5648325 w 5676900"/>
              <a:gd name="connsiteY7" fmla="*/ 9525 h 2886075"/>
              <a:gd name="connsiteX8" fmla="*/ 5676900 w 5676900"/>
              <a:gd name="connsiteY8" fmla="*/ 2828925 h 2886075"/>
              <a:gd name="connsiteX9" fmla="*/ 5124450 w 5676900"/>
              <a:gd name="connsiteY9" fmla="*/ 2857500 h 2886075"/>
              <a:gd name="connsiteX10" fmla="*/ 4210050 w 5676900"/>
              <a:gd name="connsiteY10" fmla="*/ 2533650 h 2886075"/>
              <a:gd name="connsiteX11" fmla="*/ 3990975 w 5676900"/>
              <a:gd name="connsiteY11" fmla="*/ 2886075 h 2886075"/>
              <a:gd name="connsiteX12" fmla="*/ 2952750 w 5676900"/>
              <a:gd name="connsiteY12" fmla="*/ 2619375 h 2886075"/>
              <a:gd name="connsiteX13" fmla="*/ 2705100 w 5676900"/>
              <a:gd name="connsiteY13" fmla="*/ 2857500 h 2886075"/>
              <a:gd name="connsiteX14" fmla="*/ 638175 w 5676900"/>
              <a:gd name="connsiteY14" fmla="*/ 2657475 h 2886075"/>
              <a:gd name="connsiteX15" fmla="*/ 0 w 5676900"/>
              <a:gd name="connsiteY15" fmla="*/ 1571625 h 2886075"/>
              <a:gd name="connsiteX0" fmla="*/ 0 w 5676900"/>
              <a:gd name="connsiteY0" fmla="*/ 1571625 h 2886075"/>
              <a:gd name="connsiteX1" fmla="*/ 600075 w 5676900"/>
              <a:gd name="connsiteY1" fmla="*/ 514350 h 2886075"/>
              <a:gd name="connsiteX2" fmla="*/ 2790825 w 5676900"/>
              <a:gd name="connsiteY2" fmla="*/ 238125 h 2886075"/>
              <a:gd name="connsiteX3" fmla="*/ 2933700 w 5676900"/>
              <a:gd name="connsiteY3" fmla="*/ 457200 h 2886075"/>
              <a:gd name="connsiteX4" fmla="*/ 3914775 w 5676900"/>
              <a:gd name="connsiteY4" fmla="*/ 104775 h 2886075"/>
              <a:gd name="connsiteX5" fmla="*/ 4210050 w 5676900"/>
              <a:gd name="connsiteY5" fmla="*/ 419100 h 2886075"/>
              <a:gd name="connsiteX6" fmla="*/ 5133975 w 5676900"/>
              <a:gd name="connsiteY6" fmla="*/ 0 h 2886075"/>
              <a:gd name="connsiteX7" fmla="*/ 5648325 w 5676900"/>
              <a:gd name="connsiteY7" fmla="*/ 9525 h 2886075"/>
              <a:gd name="connsiteX8" fmla="*/ 5676900 w 5676900"/>
              <a:gd name="connsiteY8" fmla="*/ 2828925 h 2886075"/>
              <a:gd name="connsiteX9" fmla="*/ 5124450 w 5676900"/>
              <a:gd name="connsiteY9" fmla="*/ 2857500 h 2886075"/>
              <a:gd name="connsiteX10" fmla="*/ 4210050 w 5676900"/>
              <a:gd name="connsiteY10" fmla="*/ 2533650 h 2886075"/>
              <a:gd name="connsiteX11" fmla="*/ 3990975 w 5676900"/>
              <a:gd name="connsiteY11" fmla="*/ 2886075 h 2886075"/>
              <a:gd name="connsiteX12" fmla="*/ 2952750 w 5676900"/>
              <a:gd name="connsiteY12" fmla="*/ 2619375 h 2886075"/>
              <a:gd name="connsiteX13" fmla="*/ 2762250 w 5676900"/>
              <a:gd name="connsiteY13" fmla="*/ 2867025 h 2886075"/>
              <a:gd name="connsiteX14" fmla="*/ 638175 w 5676900"/>
              <a:gd name="connsiteY14" fmla="*/ 2657475 h 2886075"/>
              <a:gd name="connsiteX15" fmla="*/ 0 w 5676900"/>
              <a:gd name="connsiteY15" fmla="*/ 1571625 h 2886075"/>
              <a:gd name="connsiteX0" fmla="*/ 0 w 5676900"/>
              <a:gd name="connsiteY0" fmla="*/ 1571625 h 2886075"/>
              <a:gd name="connsiteX1" fmla="*/ 600075 w 5676900"/>
              <a:gd name="connsiteY1" fmla="*/ 514350 h 2886075"/>
              <a:gd name="connsiteX2" fmla="*/ 2790825 w 5676900"/>
              <a:gd name="connsiteY2" fmla="*/ 238125 h 2886075"/>
              <a:gd name="connsiteX3" fmla="*/ 2933700 w 5676900"/>
              <a:gd name="connsiteY3" fmla="*/ 457200 h 2886075"/>
              <a:gd name="connsiteX4" fmla="*/ 3914775 w 5676900"/>
              <a:gd name="connsiteY4" fmla="*/ 104775 h 2886075"/>
              <a:gd name="connsiteX5" fmla="*/ 4210050 w 5676900"/>
              <a:gd name="connsiteY5" fmla="*/ 419100 h 2886075"/>
              <a:gd name="connsiteX6" fmla="*/ 5133975 w 5676900"/>
              <a:gd name="connsiteY6" fmla="*/ 0 h 2886075"/>
              <a:gd name="connsiteX7" fmla="*/ 5648325 w 5676900"/>
              <a:gd name="connsiteY7" fmla="*/ 9525 h 2886075"/>
              <a:gd name="connsiteX8" fmla="*/ 5676900 w 5676900"/>
              <a:gd name="connsiteY8" fmla="*/ 2828925 h 2886075"/>
              <a:gd name="connsiteX9" fmla="*/ 5124450 w 5676900"/>
              <a:gd name="connsiteY9" fmla="*/ 2857500 h 2886075"/>
              <a:gd name="connsiteX10" fmla="*/ 4210050 w 5676900"/>
              <a:gd name="connsiteY10" fmla="*/ 2533650 h 2886075"/>
              <a:gd name="connsiteX11" fmla="*/ 3990975 w 5676900"/>
              <a:gd name="connsiteY11" fmla="*/ 2886075 h 2886075"/>
              <a:gd name="connsiteX12" fmla="*/ 2962275 w 5676900"/>
              <a:gd name="connsiteY12" fmla="*/ 2647950 h 2886075"/>
              <a:gd name="connsiteX13" fmla="*/ 2762250 w 5676900"/>
              <a:gd name="connsiteY13" fmla="*/ 2867025 h 2886075"/>
              <a:gd name="connsiteX14" fmla="*/ 638175 w 5676900"/>
              <a:gd name="connsiteY14" fmla="*/ 2657475 h 2886075"/>
              <a:gd name="connsiteX15" fmla="*/ 0 w 5676900"/>
              <a:gd name="connsiteY15" fmla="*/ 1571625 h 2886075"/>
              <a:gd name="connsiteX0" fmla="*/ 0 w 5676900"/>
              <a:gd name="connsiteY0" fmla="*/ 1571625 h 2933700"/>
              <a:gd name="connsiteX1" fmla="*/ 600075 w 5676900"/>
              <a:gd name="connsiteY1" fmla="*/ 514350 h 2933700"/>
              <a:gd name="connsiteX2" fmla="*/ 2790825 w 5676900"/>
              <a:gd name="connsiteY2" fmla="*/ 238125 h 2933700"/>
              <a:gd name="connsiteX3" fmla="*/ 2933700 w 5676900"/>
              <a:gd name="connsiteY3" fmla="*/ 457200 h 2933700"/>
              <a:gd name="connsiteX4" fmla="*/ 3914775 w 5676900"/>
              <a:gd name="connsiteY4" fmla="*/ 104775 h 2933700"/>
              <a:gd name="connsiteX5" fmla="*/ 4210050 w 5676900"/>
              <a:gd name="connsiteY5" fmla="*/ 419100 h 2933700"/>
              <a:gd name="connsiteX6" fmla="*/ 5133975 w 5676900"/>
              <a:gd name="connsiteY6" fmla="*/ 0 h 2933700"/>
              <a:gd name="connsiteX7" fmla="*/ 5648325 w 5676900"/>
              <a:gd name="connsiteY7" fmla="*/ 9525 h 2933700"/>
              <a:gd name="connsiteX8" fmla="*/ 5676900 w 5676900"/>
              <a:gd name="connsiteY8" fmla="*/ 2828925 h 2933700"/>
              <a:gd name="connsiteX9" fmla="*/ 5105400 w 5676900"/>
              <a:gd name="connsiteY9" fmla="*/ 2933700 h 2933700"/>
              <a:gd name="connsiteX10" fmla="*/ 4210050 w 5676900"/>
              <a:gd name="connsiteY10" fmla="*/ 2533650 h 2933700"/>
              <a:gd name="connsiteX11" fmla="*/ 3990975 w 5676900"/>
              <a:gd name="connsiteY11" fmla="*/ 2886075 h 2933700"/>
              <a:gd name="connsiteX12" fmla="*/ 2962275 w 5676900"/>
              <a:gd name="connsiteY12" fmla="*/ 2647950 h 2933700"/>
              <a:gd name="connsiteX13" fmla="*/ 2762250 w 5676900"/>
              <a:gd name="connsiteY13" fmla="*/ 2867025 h 2933700"/>
              <a:gd name="connsiteX14" fmla="*/ 638175 w 5676900"/>
              <a:gd name="connsiteY14" fmla="*/ 2657475 h 2933700"/>
              <a:gd name="connsiteX15" fmla="*/ 0 w 5676900"/>
              <a:gd name="connsiteY15" fmla="*/ 1571625 h 2933700"/>
              <a:gd name="connsiteX0" fmla="*/ 0 w 5667375"/>
              <a:gd name="connsiteY0" fmla="*/ 1571625 h 2933700"/>
              <a:gd name="connsiteX1" fmla="*/ 600075 w 5667375"/>
              <a:gd name="connsiteY1" fmla="*/ 514350 h 2933700"/>
              <a:gd name="connsiteX2" fmla="*/ 2790825 w 5667375"/>
              <a:gd name="connsiteY2" fmla="*/ 238125 h 2933700"/>
              <a:gd name="connsiteX3" fmla="*/ 2933700 w 5667375"/>
              <a:gd name="connsiteY3" fmla="*/ 457200 h 2933700"/>
              <a:gd name="connsiteX4" fmla="*/ 3914775 w 5667375"/>
              <a:gd name="connsiteY4" fmla="*/ 104775 h 2933700"/>
              <a:gd name="connsiteX5" fmla="*/ 4210050 w 5667375"/>
              <a:gd name="connsiteY5" fmla="*/ 419100 h 2933700"/>
              <a:gd name="connsiteX6" fmla="*/ 5133975 w 5667375"/>
              <a:gd name="connsiteY6" fmla="*/ 0 h 2933700"/>
              <a:gd name="connsiteX7" fmla="*/ 5648325 w 5667375"/>
              <a:gd name="connsiteY7" fmla="*/ 9525 h 2933700"/>
              <a:gd name="connsiteX8" fmla="*/ 5667375 w 5667375"/>
              <a:gd name="connsiteY8" fmla="*/ 2895600 h 2933700"/>
              <a:gd name="connsiteX9" fmla="*/ 5105400 w 5667375"/>
              <a:gd name="connsiteY9" fmla="*/ 2933700 h 2933700"/>
              <a:gd name="connsiteX10" fmla="*/ 4210050 w 5667375"/>
              <a:gd name="connsiteY10" fmla="*/ 2533650 h 2933700"/>
              <a:gd name="connsiteX11" fmla="*/ 3990975 w 5667375"/>
              <a:gd name="connsiteY11" fmla="*/ 2886075 h 2933700"/>
              <a:gd name="connsiteX12" fmla="*/ 2962275 w 5667375"/>
              <a:gd name="connsiteY12" fmla="*/ 2647950 h 2933700"/>
              <a:gd name="connsiteX13" fmla="*/ 2762250 w 5667375"/>
              <a:gd name="connsiteY13" fmla="*/ 2867025 h 2933700"/>
              <a:gd name="connsiteX14" fmla="*/ 638175 w 5667375"/>
              <a:gd name="connsiteY14" fmla="*/ 2657475 h 2933700"/>
              <a:gd name="connsiteX15" fmla="*/ 0 w 5667375"/>
              <a:gd name="connsiteY15" fmla="*/ 1571625 h 2933700"/>
              <a:gd name="connsiteX0" fmla="*/ 0 w 5667375"/>
              <a:gd name="connsiteY0" fmla="*/ 1571625 h 2933700"/>
              <a:gd name="connsiteX1" fmla="*/ 600075 w 5667375"/>
              <a:gd name="connsiteY1" fmla="*/ 514350 h 2933700"/>
              <a:gd name="connsiteX2" fmla="*/ 2790825 w 5667375"/>
              <a:gd name="connsiteY2" fmla="*/ 238125 h 2933700"/>
              <a:gd name="connsiteX3" fmla="*/ 2933700 w 5667375"/>
              <a:gd name="connsiteY3" fmla="*/ 457200 h 2933700"/>
              <a:gd name="connsiteX4" fmla="*/ 3914775 w 5667375"/>
              <a:gd name="connsiteY4" fmla="*/ 104775 h 2933700"/>
              <a:gd name="connsiteX5" fmla="*/ 4210050 w 5667375"/>
              <a:gd name="connsiteY5" fmla="*/ 419100 h 2933700"/>
              <a:gd name="connsiteX6" fmla="*/ 5133975 w 5667375"/>
              <a:gd name="connsiteY6" fmla="*/ 0 h 2933700"/>
              <a:gd name="connsiteX7" fmla="*/ 5648325 w 5667375"/>
              <a:gd name="connsiteY7" fmla="*/ 9525 h 2933700"/>
              <a:gd name="connsiteX8" fmla="*/ 5667375 w 5667375"/>
              <a:gd name="connsiteY8" fmla="*/ 2933700 h 2933700"/>
              <a:gd name="connsiteX9" fmla="*/ 5105400 w 5667375"/>
              <a:gd name="connsiteY9" fmla="*/ 2933700 h 2933700"/>
              <a:gd name="connsiteX10" fmla="*/ 4210050 w 5667375"/>
              <a:gd name="connsiteY10" fmla="*/ 2533650 h 2933700"/>
              <a:gd name="connsiteX11" fmla="*/ 3990975 w 5667375"/>
              <a:gd name="connsiteY11" fmla="*/ 2886075 h 2933700"/>
              <a:gd name="connsiteX12" fmla="*/ 2962275 w 5667375"/>
              <a:gd name="connsiteY12" fmla="*/ 2647950 h 2933700"/>
              <a:gd name="connsiteX13" fmla="*/ 2762250 w 5667375"/>
              <a:gd name="connsiteY13" fmla="*/ 2867025 h 2933700"/>
              <a:gd name="connsiteX14" fmla="*/ 638175 w 5667375"/>
              <a:gd name="connsiteY14" fmla="*/ 2657475 h 2933700"/>
              <a:gd name="connsiteX15" fmla="*/ 0 w 5667375"/>
              <a:gd name="connsiteY15" fmla="*/ 1571625 h 2933700"/>
              <a:gd name="connsiteX0" fmla="*/ 0 w 5667375"/>
              <a:gd name="connsiteY0" fmla="*/ 1571625 h 2933700"/>
              <a:gd name="connsiteX1" fmla="*/ 600075 w 5667375"/>
              <a:gd name="connsiteY1" fmla="*/ 514350 h 2933700"/>
              <a:gd name="connsiteX2" fmla="*/ 2790825 w 5667375"/>
              <a:gd name="connsiteY2" fmla="*/ 238125 h 2933700"/>
              <a:gd name="connsiteX3" fmla="*/ 2933700 w 5667375"/>
              <a:gd name="connsiteY3" fmla="*/ 457200 h 2933700"/>
              <a:gd name="connsiteX4" fmla="*/ 3914775 w 5667375"/>
              <a:gd name="connsiteY4" fmla="*/ 104775 h 2933700"/>
              <a:gd name="connsiteX5" fmla="*/ 4210050 w 5667375"/>
              <a:gd name="connsiteY5" fmla="*/ 419100 h 2933700"/>
              <a:gd name="connsiteX6" fmla="*/ 5133975 w 5667375"/>
              <a:gd name="connsiteY6" fmla="*/ 0 h 2933700"/>
              <a:gd name="connsiteX7" fmla="*/ 5648325 w 5667375"/>
              <a:gd name="connsiteY7" fmla="*/ 9525 h 2933700"/>
              <a:gd name="connsiteX8" fmla="*/ 5667375 w 5667375"/>
              <a:gd name="connsiteY8" fmla="*/ 2933700 h 2933700"/>
              <a:gd name="connsiteX9" fmla="*/ 5105400 w 5667375"/>
              <a:gd name="connsiteY9" fmla="*/ 2933700 h 2933700"/>
              <a:gd name="connsiteX10" fmla="*/ 4210050 w 5667375"/>
              <a:gd name="connsiteY10" fmla="*/ 2533650 h 2933700"/>
              <a:gd name="connsiteX11" fmla="*/ 3990975 w 5667375"/>
              <a:gd name="connsiteY11" fmla="*/ 2886075 h 2933700"/>
              <a:gd name="connsiteX12" fmla="*/ 2962275 w 5667375"/>
              <a:gd name="connsiteY12" fmla="*/ 2647950 h 2933700"/>
              <a:gd name="connsiteX13" fmla="*/ 2762250 w 5667375"/>
              <a:gd name="connsiteY13" fmla="*/ 2867025 h 2933700"/>
              <a:gd name="connsiteX14" fmla="*/ 1107800 w 5667375"/>
              <a:gd name="connsiteY14" fmla="*/ 2705927 h 2933700"/>
              <a:gd name="connsiteX15" fmla="*/ 638175 w 5667375"/>
              <a:gd name="connsiteY15" fmla="*/ 2657475 h 2933700"/>
              <a:gd name="connsiteX16" fmla="*/ 0 w 5667375"/>
              <a:gd name="connsiteY16" fmla="*/ 1571625 h 2933700"/>
              <a:gd name="connsiteX0" fmla="*/ 0 w 5667375"/>
              <a:gd name="connsiteY0" fmla="*/ 1571625 h 2933700"/>
              <a:gd name="connsiteX1" fmla="*/ 600075 w 5667375"/>
              <a:gd name="connsiteY1" fmla="*/ 514350 h 2933700"/>
              <a:gd name="connsiteX2" fmla="*/ 2790825 w 5667375"/>
              <a:gd name="connsiteY2" fmla="*/ 238125 h 2933700"/>
              <a:gd name="connsiteX3" fmla="*/ 2933700 w 5667375"/>
              <a:gd name="connsiteY3" fmla="*/ 457200 h 2933700"/>
              <a:gd name="connsiteX4" fmla="*/ 3914775 w 5667375"/>
              <a:gd name="connsiteY4" fmla="*/ 104775 h 2933700"/>
              <a:gd name="connsiteX5" fmla="*/ 4210050 w 5667375"/>
              <a:gd name="connsiteY5" fmla="*/ 419100 h 2933700"/>
              <a:gd name="connsiteX6" fmla="*/ 5133975 w 5667375"/>
              <a:gd name="connsiteY6" fmla="*/ 0 h 2933700"/>
              <a:gd name="connsiteX7" fmla="*/ 5648325 w 5667375"/>
              <a:gd name="connsiteY7" fmla="*/ 9525 h 2933700"/>
              <a:gd name="connsiteX8" fmla="*/ 5667375 w 5667375"/>
              <a:gd name="connsiteY8" fmla="*/ 2933700 h 2933700"/>
              <a:gd name="connsiteX9" fmla="*/ 5105400 w 5667375"/>
              <a:gd name="connsiteY9" fmla="*/ 2933700 h 2933700"/>
              <a:gd name="connsiteX10" fmla="*/ 4210050 w 5667375"/>
              <a:gd name="connsiteY10" fmla="*/ 2533650 h 2933700"/>
              <a:gd name="connsiteX11" fmla="*/ 3990975 w 5667375"/>
              <a:gd name="connsiteY11" fmla="*/ 2886075 h 2933700"/>
              <a:gd name="connsiteX12" fmla="*/ 2962275 w 5667375"/>
              <a:gd name="connsiteY12" fmla="*/ 2647950 h 2933700"/>
              <a:gd name="connsiteX13" fmla="*/ 2762250 w 5667375"/>
              <a:gd name="connsiteY13" fmla="*/ 2867025 h 2933700"/>
              <a:gd name="connsiteX14" fmla="*/ 948774 w 5667375"/>
              <a:gd name="connsiteY14" fmla="*/ 2467388 h 2933700"/>
              <a:gd name="connsiteX15" fmla="*/ 638175 w 5667375"/>
              <a:gd name="connsiteY15" fmla="*/ 2657475 h 2933700"/>
              <a:gd name="connsiteX16" fmla="*/ 0 w 5667375"/>
              <a:gd name="connsiteY16" fmla="*/ 1571625 h 2933700"/>
              <a:gd name="connsiteX0" fmla="*/ 0 w 5667375"/>
              <a:gd name="connsiteY0" fmla="*/ 1571625 h 2933700"/>
              <a:gd name="connsiteX1" fmla="*/ 600075 w 5667375"/>
              <a:gd name="connsiteY1" fmla="*/ 514350 h 2933700"/>
              <a:gd name="connsiteX2" fmla="*/ 1008409 w 5667375"/>
              <a:gd name="connsiteY2" fmla="*/ 678345 h 2933700"/>
              <a:gd name="connsiteX3" fmla="*/ 2790825 w 5667375"/>
              <a:gd name="connsiteY3" fmla="*/ 238125 h 2933700"/>
              <a:gd name="connsiteX4" fmla="*/ 2933700 w 5667375"/>
              <a:gd name="connsiteY4" fmla="*/ 457200 h 2933700"/>
              <a:gd name="connsiteX5" fmla="*/ 3914775 w 5667375"/>
              <a:gd name="connsiteY5" fmla="*/ 104775 h 2933700"/>
              <a:gd name="connsiteX6" fmla="*/ 4210050 w 5667375"/>
              <a:gd name="connsiteY6" fmla="*/ 419100 h 2933700"/>
              <a:gd name="connsiteX7" fmla="*/ 5133975 w 5667375"/>
              <a:gd name="connsiteY7" fmla="*/ 0 h 2933700"/>
              <a:gd name="connsiteX8" fmla="*/ 5648325 w 5667375"/>
              <a:gd name="connsiteY8" fmla="*/ 9525 h 2933700"/>
              <a:gd name="connsiteX9" fmla="*/ 5667375 w 5667375"/>
              <a:gd name="connsiteY9" fmla="*/ 2933700 h 2933700"/>
              <a:gd name="connsiteX10" fmla="*/ 5105400 w 5667375"/>
              <a:gd name="connsiteY10" fmla="*/ 2933700 h 2933700"/>
              <a:gd name="connsiteX11" fmla="*/ 4210050 w 5667375"/>
              <a:gd name="connsiteY11" fmla="*/ 2533650 h 2933700"/>
              <a:gd name="connsiteX12" fmla="*/ 3990975 w 5667375"/>
              <a:gd name="connsiteY12" fmla="*/ 2886075 h 2933700"/>
              <a:gd name="connsiteX13" fmla="*/ 2962275 w 5667375"/>
              <a:gd name="connsiteY13" fmla="*/ 2647950 h 2933700"/>
              <a:gd name="connsiteX14" fmla="*/ 2762250 w 5667375"/>
              <a:gd name="connsiteY14" fmla="*/ 2867025 h 2933700"/>
              <a:gd name="connsiteX15" fmla="*/ 948774 w 5667375"/>
              <a:gd name="connsiteY15" fmla="*/ 2467388 h 2933700"/>
              <a:gd name="connsiteX16" fmla="*/ 638175 w 5667375"/>
              <a:gd name="connsiteY16" fmla="*/ 2657475 h 2933700"/>
              <a:gd name="connsiteX17" fmla="*/ 0 w 5667375"/>
              <a:gd name="connsiteY17" fmla="*/ 1571625 h 2933700"/>
              <a:gd name="connsiteX0" fmla="*/ 0 w 5667375"/>
              <a:gd name="connsiteY0" fmla="*/ 1571625 h 2933700"/>
              <a:gd name="connsiteX1" fmla="*/ 600075 w 5667375"/>
              <a:gd name="connsiteY1" fmla="*/ 514350 h 2933700"/>
              <a:gd name="connsiteX2" fmla="*/ 1008409 w 5667375"/>
              <a:gd name="connsiteY2" fmla="*/ 678345 h 2933700"/>
              <a:gd name="connsiteX3" fmla="*/ 2790825 w 5667375"/>
              <a:gd name="connsiteY3" fmla="*/ 238125 h 2933700"/>
              <a:gd name="connsiteX4" fmla="*/ 2933700 w 5667375"/>
              <a:gd name="connsiteY4" fmla="*/ 457200 h 2933700"/>
              <a:gd name="connsiteX5" fmla="*/ 3914775 w 5667375"/>
              <a:gd name="connsiteY5" fmla="*/ 104775 h 2933700"/>
              <a:gd name="connsiteX6" fmla="*/ 4210050 w 5667375"/>
              <a:gd name="connsiteY6" fmla="*/ 419100 h 2933700"/>
              <a:gd name="connsiteX7" fmla="*/ 5133975 w 5667375"/>
              <a:gd name="connsiteY7" fmla="*/ 0 h 2933700"/>
              <a:gd name="connsiteX8" fmla="*/ 5648325 w 5667375"/>
              <a:gd name="connsiteY8" fmla="*/ 9525 h 2933700"/>
              <a:gd name="connsiteX9" fmla="*/ 5667375 w 5667375"/>
              <a:gd name="connsiteY9" fmla="*/ 2933700 h 2933700"/>
              <a:gd name="connsiteX10" fmla="*/ 5105400 w 5667375"/>
              <a:gd name="connsiteY10" fmla="*/ 2933700 h 2933700"/>
              <a:gd name="connsiteX11" fmla="*/ 4210050 w 5667375"/>
              <a:gd name="connsiteY11" fmla="*/ 2533650 h 2933700"/>
              <a:gd name="connsiteX12" fmla="*/ 3990975 w 5667375"/>
              <a:gd name="connsiteY12" fmla="*/ 2886075 h 2933700"/>
              <a:gd name="connsiteX13" fmla="*/ 2962275 w 5667375"/>
              <a:gd name="connsiteY13" fmla="*/ 2647950 h 2933700"/>
              <a:gd name="connsiteX14" fmla="*/ 2762250 w 5667375"/>
              <a:gd name="connsiteY14" fmla="*/ 2867025 h 2933700"/>
              <a:gd name="connsiteX15" fmla="*/ 809626 w 5667375"/>
              <a:gd name="connsiteY15" fmla="*/ 2447509 h 2933700"/>
              <a:gd name="connsiteX16" fmla="*/ 638175 w 5667375"/>
              <a:gd name="connsiteY16" fmla="*/ 2657475 h 2933700"/>
              <a:gd name="connsiteX17" fmla="*/ 0 w 5667375"/>
              <a:gd name="connsiteY17" fmla="*/ 1571625 h 2933700"/>
              <a:gd name="connsiteX0" fmla="*/ 0 w 5667375"/>
              <a:gd name="connsiteY0" fmla="*/ 1571625 h 2933700"/>
              <a:gd name="connsiteX1" fmla="*/ 600075 w 5667375"/>
              <a:gd name="connsiteY1" fmla="*/ 514350 h 2933700"/>
              <a:gd name="connsiteX2" fmla="*/ 809627 w 5667375"/>
              <a:gd name="connsiteY2" fmla="*/ 718102 h 2933700"/>
              <a:gd name="connsiteX3" fmla="*/ 2790825 w 5667375"/>
              <a:gd name="connsiteY3" fmla="*/ 238125 h 2933700"/>
              <a:gd name="connsiteX4" fmla="*/ 2933700 w 5667375"/>
              <a:gd name="connsiteY4" fmla="*/ 457200 h 2933700"/>
              <a:gd name="connsiteX5" fmla="*/ 3914775 w 5667375"/>
              <a:gd name="connsiteY5" fmla="*/ 104775 h 2933700"/>
              <a:gd name="connsiteX6" fmla="*/ 4210050 w 5667375"/>
              <a:gd name="connsiteY6" fmla="*/ 419100 h 2933700"/>
              <a:gd name="connsiteX7" fmla="*/ 5133975 w 5667375"/>
              <a:gd name="connsiteY7" fmla="*/ 0 h 2933700"/>
              <a:gd name="connsiteX8" fmla="*/ 5648325 w 5667375"/>
              <a:gd name="connsiteY8" fmla="*/ 9525 h 2933700"/>
              <a:gd name="connsiteX9" fmla="*/ 5667375 w 5667375"/>
              <a:gd name="connsiteY9" fmla="*/ 2933700 h 2933700"/>
              <a:gd name="connsiteX10" fmla="*/ 5105400 w 5667375"/>
              <a:gd name="connsiteY10" fmla="*/ 2933700 h 2933700"/>
              <a:gd name="connsiteX11" fmla="*/ 4210050 w 5667375"/>
              <a:gd name="connsiteY11" fmla="*/ 2533650 h 2933700"/>
              <a:gd name="connsiteX12" fmla="*/ 3990975 w 5667375"/>
              <a:gd name="connsiteY12" fmla="*/ 2886075 h 2933700"/>
              <a:gd name="connsiteX13" fmla="*/ 2962275 w 5667375"/>
              <a:gd name="connsiteY13" fmla="*/ 2647950 h 2933700"/>
              <a:gd name="connsiteX14" fmla="*/ 2762250 w 5667375"/>
              <a:gd name="connsiteY14" fmla="*/ 2867025 h 2933700"/>
              <a:gd name="connsiteX15" fmla="*/ 809626 w 5667375"/>
              <a:gd name="connsiteY15" fmla="*/ 2447509 h 2933700"/>
              <a:gd name="connsiteX16" fmla="*/ 638175 w 5667375"/>
              <a:gd name="connsiteY16" fmla="*/ 2657475 h 2933700"/>
              <a:gd name="connsiteX17" fmla="*/ 0 w 5667375"/>
              <a:gd name="connsiteY17" fmla="*/ 1571625 h 2933700"/>
              <a:gd name="connsiteX0" fmla="*/ 0 w 5667375"/>
              <a:gd name="connsiteY0" fmla="*/ 1571625 h 2933700"/>
              <a:gd name="connsiteX1" fmla="*/ 600075 w 5667375"/>
              <a:gd name="connsiteY1" fmla="*/ 514350 h 2933700"/>
              <a:gd name="connsiteX2" fmla="*/ 809627 w 5667375"/>
              <a:gd name="connsiteY2" fmla="*/ 718102 h 2933700"/>
              <a:gd name="connsiteX3" fmla="*/ 2790825 w 5667375"/>
              <a:gd name="connsiteY3" fmla="*/ 238125 h 2933700"/>
              <a:gd name="connsiteX4" fmla="*/ 2933700 w 5667375"/>
              <a:gd name="connsiteY4" fmla="*/ 457200 h 2933700"/>
              <a:gd name="connsiteX5" fmla="*/ 3914775 w 5667375"/>
              <a:gd name="connsiteY5" fmla="*/ 104775 h 2933700"/>
              <a:gd name="connsiteX6" fmla="*/ 4210050 w 5667375"/>
              <a:gd name="connsiteY6" fmla="*/ 419100 h 2933700"/>
              <a:gd name="connsiteX7" fmla="*/ 5133975 w 5667375"/>
              <a:gd name="connsiteY7" fmla="*/ 0 h 2933700"/>
              <a:gd name="connsiteX8" fmla="*/ 5648325 w 5667375"/>
              <a:gd name="connsiteY8" fmla="*/ 9525 h 2933700"/>
              <a:gd name="connsiteX9" fmla="*/ 5667375 w 5667375"/>
              <a:gd name="connsiteY9" fmla="*/ 2933700 h 2933700"/>
              <a:gd name="connsiteX10" fmla="*/ 5105400 w 5667375"/>
              <a:gd name="connsiteY10" fmla="*/ 2933700 h 2933700"/>
              <a:gd name="connsiteX11" fmla="*/ 4210050 w 5667375"/>
              <a:gd name="connsiteY11" fmla="*/ 2533650 h 2933700"/>
              <a:gd name="connsiteX12" fmla="*/ 3990975 w 5667375"/>
              <a:gd name="connsiteY12" fmla="*/ 2886075 h 2933700"/>
              <a:gd name="connsiteX13" fmla="*/ 2962275 w 5667375"/>
              <a:gd name="connsiteY13" fmla="*/ 2647950 h 2933700"/>
              <a:gd name="connsiteX14" fmla="*/ 2762250 w 5667375"/>
              <a:gd name="connsiteY14" fmla="*/ 2867025 h 2933700"/>
              <a:gd name="connsiteX15" fmla="*/ 809626 w 5667375"/>
              <a:gd name="connsiteY15" fmla="*/ 2447509 h 2933700"/>
              <a:gd name="connsiteX16" fmla="*/ 0 w 5667375"/>
              <a:gd name="connsiteY16" fmla="*/ 1571625 h 2933700"/>
              <a:gd name="connsiteX0" fmla="*/ 0 w 5667375"/>
              <a:gd name="connsiteY0" fmla="*/ 1571625 h 2933700"/>
              <a:gd name="connsiteX1" fmla="*/ 809627 w 5667375"/>
              <a:gd name="connsiteY1" fmla="*/ 718102 h 2933700"/>
              <a:gd name="connsiteX2" fmla="*/ 2790825 w 5667375"/>
              <a:gd name="connsiteY2" fmla="*/ 238125 h 2933700"/>
              <a:gd name="connsiteX3" fmla="*/ 2933700 w 5667375"/>
              <a:gd name="connsiteY3" fmla="*/ 457200 h 2933700"/>
              <a:gd name="connsiteX4" fmla="*/ 3914775 w 5667375"/>
              <a:gd name="connsiteY4" fmla="*/ 104775 h 2933700"/>
              <a:gd name="connsiteX5" fmla="*/ 4210050 w 5667375"/>
              <a:gd name="connsiteY5" fmla="*/ 419100 h 2933700"/>
              <a:gd name="connsiteX6" fmla="*/ 5133975 w 5667375"/>
              <a:gd name="connsiteY6" fmla="*/ 0 h 2933700"/>
              <a:gd name="connsiteX7" fmla="*/ 5648325 w 5667375"/>
              <a:gd name="connsiteY7" fmla="*/ 9525 h 2933700"/>
              <a:gd name="connsiteX8" fmla="*/ 5667375 w 5667375"/>
              <a:gd name="connsiteY8" fmla="*/ 2933700 h 2933700"/>
              <a:gd name="connsiteX9" fmla="*/ 5105400 w 5667375"/>
              <a:gd name="connsiteY9" fmla="*/ 2933700 h 2933700"/>
              <a:gd name="connsiteX10" fmla="*/ 4210050 w 5667375"/>
              <a:gd name="connsiteY10" fmla="*/ 2533650 h 2933700"/>
              <a:gd name="connsiteX11" fmla="*/ 3990975 w 5667375"/>
              <a:gd name="connsiteY11" fmla="*/ 2886075 h 2933700"/>
              <a:gd name="connsiteX12" fmla="*/ 2962275 w 5667375"/>
              <a:gd name="connsiteY12" fmla="*/ 2647950 h 2933700"/>
              <a:gd name="connsiteX13" fmla="*/ 2762250 w 5667375"/>
              <a:gd name="connsiteY13" fmla="*/ 2867025 h 2933700"/>
              <a:gd name="connsiteX14" fmla="*/ 809626 w 5667375"/>
              <a:gd name="connsiteY14" fmla="*/ 2447509 h 2933700"/>
              <a:gd name="connsiteX15" fmla="*/ 0 w 5667375"/>
              <a:gd name="connsiteY15" fmla="*/ 1571625 h 2933700"/>
              <a:gd name="connsiteX0" fmla="*/ 0 w 5667375"/>
              <a:gd name="connsiteY0" fmla="*/ 1571625 h 2933700"/>
              <a:gd name="connsiteX1" fmla="*/ 172468 w 5667375"/>
              <a:gd name="connsiteY1" fmla="*/ 366650 h 2933700"/>
              <a:gd name="connsiteX2" fmla="*/ 2790825 w 5667375"/>
              <a:gd name="connsiteY2" fmla="*/ 238125 h 2933700"/>
              <a:gd name="connsiteX3" fmla="*/ 2933700 w 5667375"/>
              <a:gd name="connsiteY3" fmla="*/ 457200 h 2933700"/>
              <a:gd name="connsiteX4" fmla="*/ 3914775 w 5667375"/>
              <a:gd name="connsiteY4" fmla="*/ 104775 h 2933700"/>
              <a:gd name="connsiteX5" fmla="*/ 4210050 w 5667375"/>
              <a:gd name="connsiteY5" fmla="*/ 419100 h 2933700"/>
              <a:gd name="connsiteX6" fmla="*/ 5133975 w 5667375"/>
              <a:gd name="connsiteY6" fmla="*/ 0 h 2933700"/>
              <a:gd name="connsiteX7" fmla="*/ 5648325 w 5667375"/>
              <a:gd name="connsiteY7" fmla="*/ 9525 h 2933700"/>
              <a:gd name="connsiteX8" fmla="*/ 5667375 w 5667375"/>
              <a:gd name="connsiteY8" fmla="*/ 2933700 h 2933700"/>
              <a:gd name="connsiteX9" fmla="*/ 5105400 w 5667375"/>
              <a:gd name="connsiteY9" fmla="*/ 2933700 h 2933700"/>
              <a:gd name="connsiteX10" fmla="*/ 4210050 w 5667375"/>
              <a:gd name="connsiteY10" fmla="*/ 2533650 h 2933700"/>
              <a:gd name="connsiteX11" fmla="*/ 3990975 w 5667375"/>
              <a:gd name="connsiteY11" fmla="*/ 2886075 h 2933700"/>
              <a:gd name="connsiteX12" fmla="*/ 2962275 w 5667375"/>
              <a:gd name="connsiteY12" fmla="*/ 2647950 h 2933700"/>
              <a:gd name="connsiteX13" fmla="*/ 2762250 w 5667375"/>
              <a:gd name="connsiteY13" fmla="*/ 2867025 h 2933700"/>
              <a:gd name="connsiteX14" fmla="*/ 809626 w 5667375"/>
              <a:gd name="connsiteY14" fmla="*/ 2447509 h 2933700"/>
              <a:gd name="connsiteX15" fmla="*/ 0 w 5667375"/>
              <a:gd name="connsiteY15" fmla="*/ 1571625 h 2933700"/>
              <a:gd name="connsiteX0" fmla="*/ 0 w 5667375"/>
              <a:gd name="connsiteY0" fmla="*/ 1571625 h 2933700"/>
              <a:gd name="connsiteX1" fmla="*/ 172468 w 5667375"/>
              <a:gd name="connsiteY1" fmla="*/ 366650 h 2933700"/>
              <a:gd name="connsiteX2" fmla="*/ 2790825 w 5667375"/>
              <a:gd name="connsiteY2" fmla="*/ 238125 h 2933700"/>
              <a:gd name="connsiteX3" fmla="*/ 2818803 w 5667375"/>
              <a:gd name="connsiteY3" fmla="*/ 383640 h 2933700"/>
              <a:gd name="connsiteX4" fmla="*/ 3914775 w 5667375"/>
              <a:gd name="connsiteY4" fmla="*/ 104775 h 2933700"/>
              <a:gd name="connsiteX5" fmla="*/ 4210050 w 5667375"/>
              <a:gd name="connsiteY5" fmla="*/ 419100 h 2933700"/>
              <a:gd name="connsiteX6" fmla="*/ 5133975 w 5667375"/>
              <a:gd name="connsiteY6" fmla="*/ 0 h 2933700"/>
              <a:gd name="connsiteX7" fmla="*/ 5648325 w 5667375"/>
              <a:gd name="connsiteY7" fmla="*/ 9525 h 2933700"/>
              <a:gd name="connsiteX8" fmla="*/ 5667375 w 5667375"/>
              <a:gd name="connsiteY8" fmla="*/ 2933700 h 2933700"/>
              <a:gd name="connsiteX9" fmla="*/ 5105400 w 5667375"/>
              <a:gd name="connsiteY9" fmla="*/ 2933700 h 2933700"/>
              <a:gd name="connsiteX10" fmla="*/ 4210050 w 5667375"/>
              <a:gd name="connsiteY10" fmla="*/ 2533650 h 2933700"/>
              <a:gd name="connsiteX11" fmla="*/ 3990975 w 5667375"/>
              <a:gd name="connsiteY11" fmla="*/ 2886075 h 2933700"/>
              <a:gd name="connsiteX12" fmla="*/ 2962275 w 5667375"/>
              <a:gd name="connsiteY12" fmla="*/ 2647950 h 2933700"/>
              <a:gd name="connsiteX13" fmla="*/ 2762250 w 5667375"/>
              <a:gd name="connsiteY13" fmla="*/ 2867025 h 2933700"/>
              <a:gd name="connsiteX14" fmla="*/ 809626 w 5667375"/>
              <a:gd name="connsiteY14" fmla="*/ 2447509 h 2933700"/>
              <a:gd name="connsiteX15" fmla="*/ 0 w 5667375"/>
              <a:gd name="connsiteY15" fmla="*/ 1571625 h 2933700"/>
              <a:gd name="connsiteX0" fmla="*/ 0 w 5667375"/>
              <a:gd name="connsiteY0" fmla="*/ 1571625 h 2933700"/>
              <a:gd name="connsiteX1" fmla="*/ 172468 w 5667375"/>
              <a:gd name="connsiteY1" fmla="*/ 366650 h 2933700"/>
              <a:gd name="connsiteX2" fmla="*/ 2790825 w 5667375"/>
              <a:gd name="connsiteY2" fmla="*/ 238125 h 2933700"/>
              <a:gd name="connsiteX3" fmla="*/ 2818803 w 5667375"/>
              <a:gd name="connsiteY3" fmla="*/ 383640 h 2933700"/>
              <a:gd name="connsiteX4" fmla="*/ 4196796 w 5667375"/>
              <a:gd name="connsiteY4" fmla="*/ 137468 h 2933700"/>
              <a:gd name="connsiteX5" fmla="*/ 4210050 w 5667375"/>
              <a:gd name="connsiteY5" fmla="*/ 419100 h 2933700"/>
              <a:gd name="connsiteX6" fmla="*/ 5133975 w 5667375"/>
              <a:gd name="connsiteY6" fmla="*/ 0 h 2933700"/>
              <a:gd name="connsiteX7" fmla="*/ 5648325 w 5667375"/>
              <a:gd name="connsiteY7" fmla="*/ 9525 h 2933700"/>
              <a:gd name="connsiteX8" fmla="*/ 5667375 w 5667375"/>
              <a:gd name="connsiteY8" fmla="*/ 2933700 h 2933700"/>
              <a:gd name="connsiteX9" fmla="*/ 5105400 w 5667375"/>
              <a:gd name="connsiteY9" fmla="*/ 2933700 h 2933700"/>
              <a:gd name="connsiteX10" fmla="*/ 4210050 w 5667375"/>
              <a:gd name="connsiteY10" fmla="*/ 2533650 h 2933700"/>
              <a:gd name="connsiteX11" fmla="*/ 3990975 w 5667375"/>
              <a:gd name="connsiteY11" fmla="*/ 2886075 h 2933700"/>
              <a:gd name="connsiteX12" fmla="*/ 2962275 w 5667375"/>
              <a:gd name="connsiteY12" fmla="*/ 2647950 h 2933700"/>
              <a:gd name="connsiteX13" fmla="*/ 2762250 w 5667375"/>
              <a:gd name="connsiteY13" fmla="*/ 2867025 h 2933700"/>
              <a:gd name="connsiteX14" fmla="*/ 809626 w 5667375"/>
              <a:gd name="connsiteY14" fmla="*/ 2447509 h 2933700"/>
              <a:gd name="connsiteX15" fmla="*/ 0 w 5667375"/>
              <a:gd name="connsiteY15" fmla="*/ 1571625 h 2933700"/>
              <a:gd name="connsiteX0" fmla="*/ 0 w 5667375"/>
              <a:gd name="connsiteY0" fmla="*/ 1571625 h 2933700"/>
              <a:gd name="connsiteX1" fmla="*/ 172468 w 5667375"/>
              <a:gd name="connsiteY1" fmla="*/ 366650 h 2933700"/>
              <a:gd name="connsiteX2" fmla="*/ 2790825 w 5667375"/>
              <a:gd name="connsiteY2" fmla="*/ 238125 h 2933700"/>
              <a:gd name="connsiteX3" fmla="*/ 2818803 w 5667375"/>
              <a:gd name="connsiteY3" fmla="*/ 383640 h 2933700"/>
              <a:gd name="connsiteX4" fmla="*/ 4196796 w 5667375"/>
              <a:gd name="connsiteY4" fmla="*/ 137468 h 2933700"/>
              <a:gd name="connsiteX5" fmla="*/ 4199605 w 5667375"/>
              <a:gd name="connsiteY5" fmla="*/ 304674 h 2933700"/>
              <a:gd name="connsiteX6" fmla="*/ 5133975 w 5667375"/>
              <a:gd name="connsiteY6" fmla="*/ 0 h 2933700"/>
              <a:gd name="connsiteX7" fmla="*/ 5648325 w 5667375"/>
              <a:gd name="connsiteY7" fmla="*/ 9525 h 2933700"/>
              <a:gd name="connsiteX8" fmla="*/ 5667375 w 5667375"/>
              <a:gd name="connsiteY8" fmla="*/ 2933700 h 2933700"/>
              <a:gd name="connsiteX9" fmla="*/ 5105400 w 5667375"/>
              <a:gd name="connsiteY9" fmla="*/ 2933700 h 2933700"/>
              <a:gd name="connsiteX10" fmla="*/ 4210050 w 5667375"/>
              <a:gd name="connsiteY10" fmla="*/ 2533650 h 2933700"/>
              <a:gd name="connsiteX11" fmla="*/ 3990975 w 5667375"/>
              <a:gd name="connsiteY11" fmla="*/ 2886075 h 2933700"/>
              <a:gd name="connsiteX12" fmla="*/ 2962275 w 5667375"/>
              <a:gd name="connsiteY12" fmla="*/ 2647950 h 2933700"/>
              <a:gd name="connsiteX13" fmla="*/ 2762250 w 5667375"/>
              <a:gd name="connsiteY13" fmla="*/ 2867025 h 2933700"/>
              <a:gd name="connsiteX14" fmla="*/ 809626 w 5667375"/>
              <a:gd name="connsiteY14" fmla="*/ 2447509 h 2933700"/>
              <a:gd name="connsiteX15" fmla="*/ 0 w 5667375"/>
              <a:gd name="connsiteY15" fmla="*/ 1571625 h 2933700"/>
              <a:gd name="connsiteX0" fmla="*/ 0 w 5667375"/>
              <a:gd name="connsiteY0" fmla="*/ 1571625 h 2933700"/>
              <a:gd name="connsiteX1" fmla="*/ 172468 w 5667375"/>
              <a:gd name="connsiteY1" fmla="*/ 366650 h 2933700"/>
              <a:gd name="connsiteX2" fmla="*/ 2790825 w 5667375"/>
              <a:gd name="connsiteY2" fmla="*/ 238125 h 2933700"/>
              <a:gd name="connsiteX3" fmla="*/ 2818803 w 5667375"/>
              <a:gd name="connsiteY3" fmla="*/ 383640 h 2933700"/>
              <a:gd name="connsiteX4" fmla="*/ 4196796 w 5667375"/>
              <a:gd name="connsiteY4" fmla="*/ 137468 h 2933700"/>
              <a:gd name="connsiteX5" fmla="*/ 4199605 w 5667375"/>
              <a:gd name="connsiteY5" fmla="*/ 304674 h 2933700"/>
              <a:gd name="connsiteX6" fmla="*/ 5133975 w 5667375"/>
              <a:gd name="connsiteY6" fmla="*/ 0 h 2933700"/>
              <a:gd name="connsiteX7" fmla="*/ 5648325 w 5667375"/>
              <a:gd name="connsiteY7" fmla="*/ 9525 h 2933700"/>
              <a:gd name="connsiteX8" fmla="*/ 5667375 w 5667375"/>
              <a:gd name="connsiteY8" fmla="*/ 2933700 h 2933700"/>
              <a:gd name="connsiteX9" fmla="*/ 5105400 w 5667375"/>
              <a:gd name="connsiteY9" fmla="*/ 2933700 h 2933700"/>
              <a:gd name="connsiteX10" fmla="*/ 4210050 w 5667375"/>
              <a:gd name="connsiteY10" fmla="*/ 2533650 h 2933700"/>
              <a:gd name="connsiteX11" fmla="*/ 3990975 w 5667375"/>
              <a:gd name="connsiteY11" fmla="*/ 2886075 h 2933700"/>
              <a:gd name="connsiteX12" fmla="*/ 2962275 w 5667375"/>
              <a:gd name="connsiteY12" fmla="*/ 2647950 h 2933700"/>
              <a:gd name="connsiteX13" fmla="*/ 2793586 w 5667375"/>
              <a:gd name="connsiteY13" fmla="*/ 2875198 h 2933700"/>
              <a:gd name="connsiteX14" fmla="*/ 809626 w 5667375"/>
              <a:gd name="connsiteY14" fmla="*/ 2447509 h 2933700"/>
              <a:gd name="connsiteX15" fmla="*/ 0 w 5667375"/>
              <a:gd name="connsiteY15" fmla="*/ 1571625 h 2933700"/>
              <a:gd name="connsiteX0" fmla="*/ 0 w 5667375"/>
              <a:gd name="connsiteY0" fmla="*/ 1571625 h 2933700"/>
              <a:gd name="connsiteX1" fmla="*/ 172468 w 5667375"/>
              <a:gd name="connsiteY1" fmla="*/ 366650 h 2933700"/>
              <a:gd name="connsiteX2" fmla="*/ 2790825 w 5667375"/>
              <a:gd name="connsiteY2" fmla="*/ 238125 h 2933700"/>
              <a:gd name="connsiteX3" fmla="*/ 2818803 w 5667375"/>
              <a:gd name="connsiteY3" fmla="*/ 383640 h 2933700"/>
              <a:gd name="connsiteX4" fmla="*/ 4196796 w 5667375"/>
              <a:gd name="connsiteY4" fmla="*/ 137468 h 2933700"/>
              <a:gd name="connsiteX5" fmla="*/ 4199605 w 5667375"/>
              <a:gd name="connsiteY5" fmla="*/ 304674 h 2933700"/>
              <a:gd name="connsiteX6" fmla="*/ 5133975 w 5667375"/>
              <a:gd name="connsiteY6" fmla="*/ 0 h 2933700"/>
              <a:gd name="connsiteX7" fmla="*/ 5648325 w 5667375"/>
              <a:gd name="connsiteY7" fmla="*/ 9525 h 2933700"/>
              <a:gd name="connsiteX8" fmla="*/ 5667375 w 5667375"/>
              <a:gd name="connsiteY8" fmla="*/ 2933700 h 2933700"/>
              <a:gd name="connsiteX9" fmla="*/ 5105400 w 5667375"/>
              <a:gd name="connsiteY9" fmla="*/ 2933700 h 2933700"/>
              <a:gd name="connsiteX10" fmla="*/ 4210050 w 5667375"/>
              <a:gd name="connsiteY10" fmla="*/ 2533650 h 2933700"/>
              <a:gd name="connsiteX11" fmla="*/ 3990975 w 5667375"/>
              <a:gd name="connsiteY11" fmla="*/ 2886075 h 2933700"/>
              <a:gd name="connsiteX12" fmla="*/ 2868268 w 5667375"/>
              <a:gd name="connsiteY12" fmla="*/ 2746029 h 2933700"/>
              <a:gd name="connsiteX13" fmla="*/ 2793586 w 5667375"/>
              <a:gd name="connsiteY13" fmla="*/ 2875198 h 2933700"/>
              <a:gd name="connsiteX14" fmla="*/ 809626 w 5667375"/>
              <a:gd name="connsiteY14" fmla="*/ 2447509 h 2933700"/>
              <a:gd name="connsiteX15" fmla="*/ 0 w 5667375"/>
              <a:gd name="connsiteY15" fmla="*/ 1571625 h 2933700"/>
              <a:gd name="connsiteX0" fmla="*/ 0 w 5667375"/>
              <a:gd name="connsiteY0" fmla="*/ 1571625 h 2935115"/>
              <a:gd name="connsiteX1" fmla="*/ 172468 w 5667375"/>
              <a:gd name="connsiteY1" fmla="*/ 366650 h 2935115"/>
              <a:gd name="connsiteX2" fmla="*/ 2790825 w 5667375"/>
              <a:gd name="connsiteY2" fmla="*/ 238125 h 2935115"/>
              <a:gd name="connsiteX3" fmla="*/ 2818803 w 5667375"/>
              <a:gd name="connsiteY3" fmla="*/ 383640 h 2935115"/>
              <a:gd name="connsiteX4" fmla="*/ 4196796 w 5667375"/>
              <a:gd name="connsiteY4" fmla="*/ 137468 h 2935115"/>
              <a:gd name="connsiteX5" fmla="*/ 4199605 w 5667375"/>
              <a:gd name="connsiteY5" fmla="*/ 304674 h 2935115"/>
              <a:gd name="connsiteX6" fmla="*/ 5133975 w 5667375"/>
              <a:gd name="connsiteY6" fmla="*/ 0 h 2935115"/>
              <a:gd name="connsiteX7" fmla="*/ 5648325 w 5667375"/>
              <a:gd name="connsiteY7" fmla="*/ 9525 h 2935115"/>
              <a:gd name="connsiteX8" fmla="*/ 5667375 w 5667375"/>
              <a:gd name="connsiteY8" fmla="*/ 2933700 h 2935115"/>
              <a:gd name="connsiteX9" fmla="*/ 5105400 w 5667375"/>
              <a:gd name="connsiteY9" fmla="*/ 2933700 h 2935115"/>
              <a:gd name="connsiteX10" fmla="*/ 4210050 w 5667375"/>
              <a:gd name="connsiteY10" fmla="*/ 2533650 h 2935115"/>
              <a:gd name="connsiteX11" fmla="*/ 4262551 w 5667375"/>
              <a:gd name="connsiteY11" fmla="*/ 2935115 h 2935115"/>
              <a:gd name="connsiteX12" fmla="*/ 2868268 w 5667375"/>
              <a:gd name="connsiteY12" fmla="*/ 2746029 h 2935115"/>
              <a:gd name="connsiteX13" fmla="*/ 2793586 w 5667375"/>
              <a:gd name="connsiteY13" fmla="*/ 2875198 h 2935115"/>
              <a:gd name="connsiteX14" fmla="*/ 809626 w 5667375"/>
              <a:gd name="connsiteY14" fmla="*/ 2447509 h 2935115"/>
              <a:gd name="connsiteX15" fmla="*/ 0 w 5667375"/>
              <a:gd name="connsiteY15" fmla="*/ 1571625 h 2935115"/>
              <a:gd name="connsiteX0" fmla="*/ 0 w 5667375"/>
              <a:gd name="connsiteY0" fmla="*/ 1571625 h 2935115"/>
              <a:gd name="connsiteX1" fmla="*/ 172468 w 5667375"/>
              <a:gd name="connsiteY1" fmla="*/ 366650 h 2935115"/>
              <a:gd name="connsiteX2" fmla="*/ 2790825 w 5667375"/>
              <a:gd name="connsiteY2" fmla="*/ 238125 h 2935115"/>
              <a:gd name="connsiteX3" fmla="*/ 2818803 w 5667375"/>
              <a:gd name="connsiteY3" fmla="*/ 383640 h 2935115"/>
              <a:gd name="connsiteX4" fmla="*/ 4196796 w 5667375"/>
              <a:gd name="connsiteY4" fmla="*/ 137468 h 2935115"/>
              <a:gd name="connsiteX5" fmla="*/ 4199605 w 5667375"/>
              <a:gd name="connsiteY5" fmla="*/ 304674 h 2935115"/>
              <a:gd name="connsiteX6" fmla="*/ 5133975 w 5667375"/>
              <a:gd name="connsiteY6" fmla="*/ 0 h 2935115"/>
              <a:gd name="connsiteX7" fmla="*/ 5648325 w 5667375"/>
              <a:gd name="connsiteY7" fmla="*/ 9525 h 2935115"/>
              <a:gd name="connsiteX8" fmla="*/ 5667375 w 5667375"/>
              <a:gd name="connsiteY8" fmla="*/ 2933700 h 2935115"/>
              <a:gd name="connsiteX9" fmla="*/ 5105400 w 5667375"/>
              <a:gd name="connsiteY9" fmla="*/ 2933700 h 2935115"/>
              <a:gd name="connsiteX10" fmla="*/ 4251831 w 5667375"/>
              <a:gd name="connsiteY10" fmla="*/ 2762502 h 2935115"/>
              <a:gd name="connsiteX11" fmla="*/ 4262551 w 5667375"/>
              <a:gd name="connsiteY11" fmla="*/ 2935115 h 2935115"/>
              <a:gd name="connsiteX12" fmla="*/ 2868268 w 5667375"/>
              <a:gd name="connsiteY12" fmla="*/ 2746029 h 2935115"/>
              <a:gd name="connsiteX13" fmla="*/ 2793586 w 5667375"/>
              <a:gd name="connsiteY13" fmla="*/ 2875198 h 2935115"/>
              <a:gd name="connsiteX14" fmla="*/ 809626 w 5667375"/>
              <a:gd name="connsiteY14" fmla="*/ 2447509 h 2935115"/>
              <a:gd name="connsiteX15" fmla="*/ 0 w 5667375"/>
              <a:gd name="connsiteY15" fmla="*/ 1571625 h 2935115"/>
              <a:gd name="connsiteX0" fmla="*/ 0 w 5667375"/>
              <a:gd name="connsiteY0" fmla="*/ 1571625 h 2935115"/>
              <a:gd name="connsiteX1" fmla="*/ 172468 w 5667375"/>
              <a:gd name="connsiteY1" fmla="*/ 366650 h 2935115"/>
              <a:gd name="connsiteX2" fmla="*/ 2790825 w 5667375"/>
              <a:gd name="connsiteY2" fmla="*/ 238125 h 2935115"/>
              <a:gd name="connsiteX3" fmla="*/ 2818803 w 5667375"/>
              <a:gd name="connsiteY3" fmla="*/ 383640 h 2935115"/>
              <a:gd name="connsiteX4" fmla="*/ 4196796 w 5667375"/>
              <a:gd name="connsiteY4" fmla="*/ 137468 h 2935115"/>
              <a:gd name="connsiteX5" fmla="*/ 4199605 w 5667375"/>
              <a:gd name="connsiteY5" fmla="*/ 304674 h 2935115"/>
              <a:gd name="connsiteX6" fmla="*/ 5133975 w 5667375"/>
              <a:gd name="connsiteY6" fmla="*/ 0 h 2935115"/>
              <a:gd name="connsiteX7" fmla="*/ 5648325 w 5667375"/>
              <a:gd name="connsiteY7" fmla="*/ 9525 h 2935115"/>
              <a:gd name="connsiteX8" fmla="*/ 5667375 w 5667375"/>
              <a:gd name="connsiteY8" fmla="*/ 2933700 h 2935115"/>
              <a:gd name="connsiteX9" fmla="*/ 5105400 w 5667375"/>
              <a:gd name="connsiteY9" fmla="*/ 2933700 h 2935115"/>
              <a:gd name="connsiteX10" fmla="*/ 4251831 w 5667375"/>
              <a:gd name="connsiteY10" fmla="*/ 2762502 h 2935115"/>
              <a:gd name="connsiteX11" fmla="*/ 4220771 w 5667375"/>
              <a:gd name="connsiteY11" fmla="*/ 2935115 h 2935115"/>
              <a:gd name="connsiteX12" fmla="*/ 2868268 w 5667375"/>
              <a:gd name="connsiteY12" fmla="*/ 2746029 h 2935115"/>
              <a:gd name="connsiteX13" fmla="*/ 2793586 w 5667375"/>
              <a:gd name="connsiteY13" fmla="*/ 2875198 h 2935115"/>
              <a:gd name="connsiteX14" fmla="*/ 809626 w 5667375"/>
              <a:gd name="connsiteY14" fmla="*/ 2447509 h 2935115"/>
              <a:gd name="connsiteX15" fmla="*/ 0 w 5667375"/>
              <a:gd name="connsiteY15" fmla="*/ 1571625 h 2935115"/>
              <a:gd name="connsiteX0" fmla="*/ 0 w 5667375"/>
              <a:gd name="connsiteY0" fmla="*/ 1571625 h 2935115"/>
              <a:gd name="connsiteX1" fmla="*/ 172468 w 5667375"/>
              <a:gd name="connsiteY1" fmla="*/ 366650 h 2935115"/>
              <a:gd name="connsiteX2" fmla="*/ 2790825 w 5667375"/>
              <a:gd name="connsiteY2" fmla="*/ 238125 h 2935115"/>
              <a:gd name="connsiteX3" fmla="*/ 2818803 w 5667375"/>
              <a:gd name="connsiteY3" fmla="*/ 383640 h 2935115"/>
              <a:gd name="connsiteX4" fmla="*/ 4196796 w 5667375"/>
              <a:gd name="connsiteY4" fmla="*/ 137468 h 2935115"/>
              <a:gd name="connsiteX5" fmla="*/ 4199605 w 5667375"/>
              <a:gd name="connsiteY5" fmla="*/ 304674 h 2935115"/>
              <a:gd name="connsiteX6" fmla="*/ 5133975 w 5667375"/>
              <a:gd name="connsiteY6" fmla="*/ 0 h 2935115"/>
              <a:gd name="connsiteX7" fmla="*/ 5648325 w 5667375"/>
              <a:gd name="connsiteY7" fmla="*/ 9525 h 2935115"/>
              <a:gd name="connsiteX8" fmla="*/ 5667375 w 5667375"/>
              <a:gd name="connsiteY8" fmla="*/ 2933700 h 2935115"/>
              <a:gd name="connsiteX9" fmla="*/ 5105400 w 5667375"/>
              <a:gd name="connsiteY9" fmla="*/ 2933700 h 2935115"/>
              <a:gd name="connsiteX10" fmla="*/ 4251831 w 5667375"/>
              <a:gd name="connsiteY10" fmla="*/ 2762502 h 2935115"/>
              <a:gd name="connsiteX11" fmla="*/ 4220771 w 5667375"/>
              <a:gd name="connsiteY11" fmla="*/ 2935115 h 2935115"/>
              <a:gd name="connsiteX12" fmla="*/ 2868268 w 5667375"/>
              <a:gd name="connsiteY12" fmla="*/ 2746029 h 2935115"/>
              <a:gd name="connsiteX13" fmla="*/ 2793586 w 5667375"/>
              <a:gd name="connsiteY13" fmla="*/ 2875198 h 2935115"/>
              <a:gd name="connsiteX14" fmla="*/ 235138 w 5667375"/>
              <a:gd name="connsiteY14" fmla="*/ 2774441 h 2935115"/>
              <a:gd name="connsiteX15" fmla="*/ 0 w 5667375"/>
              <a:gd name="connsiteY15" fmla="*/ 1571625 h 2935115"/>
              <a:gd name="connsiteX0" fmla="*/ 0 w 5667375"/>
              <a:gd name="connsiteY0" fmla="*/ 1571625 h 2935115"/>
              <a:gd name="connsiteX1" fmla="*/ 172468 w 5667375"/>
              <a:gd name="connsiteY1" fmla="*/ 366650 h 2935115"/>
              <a:gd name="connsiteX2" fmla="*/ 2801112 w 5667375"/>
              <a:gd name="connsiteY2" fmla="*/ 123699 h 2935115"/>
              <a:gd name="connsiteX3" fmla="*/ 2818803 w 5667375"/>
              <a:gd name="connsiteY3" fmla="*/ 383640 h 2935115"/>
              <a:gd name="connsiteX4" fmla="*/ 4196796 w 5667375"/>
              <a:gd name="connsiteY4" fmla="*/ 137468 h 2935115"/>
              <a:gd name="connsiteX5" fmla="*/ 4199605 w 5667375"/>
              <a:gd name="connsiteY5" fmla="*/ 304674 h 2935115"/>
              <a:gd name="connsiteX6" fmla="*/ 5133975 w 5667375"/>
              <a:gd name="connsiteY6" fmla="*/ 0 h 2935115"/>
              <a:gd name="connsiteX7" fmla="*/ 5648325 w 5667375"/>
              <a:gd name="connsiteY7" fmla="*/ 9525 h 2935115"/>
              <a:gd name="connsiteX8" fmla="*/ 5667375 w 5667375"/>
              <a:gd name="connsiteY8" fmla="*/ 2933700 h 2935115"/>
              <a:gd name="connsiteX9" fmla="*/ 5105400 w 5667375"/>
              <a:gd name="connsiteY9" fmla="*/ 2933700 h 2935115"/>
              <a:gd name="connsiteX10" fmla="*/ 4251831 w 5667375"/>
              <a:gd name="connsiteY10" fmla="*/ 2762502 h 2935115"/>
              <a:gd name="connsiteX11" fmla="*/ 4220771 w 5667375"/>
              <a:gd name="connsiteY11" fmla="*/ 2935115 h 2935115"/>
              <a:gd name="connsiteX12" fmla="*/ 2868268 w 5667375"/>
              <a:gd name="connsiteY12" fmla="*/ 2746029 h 2935115"/>
              <a:gd name="connsiteX13" fmla="*/ 2793586 w 5667375"/>
              <a:gd name="connsiteY13" fmla="*/ 2875198 h 2935115"/>
              <a:gd name="connsiteX14" fmla="*/ 235138 w 5667375"/>
              <a:gd name="connsiteY14" fmla="*/ 2774441 h 2935115"/>
              <a:gd name="connsiteX15" fmla="*/ 0 w 5667375"/>
              <a:gd name="connsiteY15" fmla="*/ 1571625 h 2935115"/>
              <a:gd name="connsiteX0" fmla="*/ 0 w 5667375"/>
              <a:gd name="connsiteY0" fmla="*/ 1571625 h 2948758"/>
              <a:gd name="connsiteX1" fmla="*/ 172468 w 5667375"/>
              <a:gd name="connsiteY1" fmla="*/ 366650 h 2948758"/>
              <a:gd name="connsiteX2" fmla="*/ 2801112 w 5667375"/>
              <a:gd name="connsiteY2" fmla="*/ 123699 h 2948758"/>
              <a:gd name="connsiteX3" fmla="*/ 2818803 w 5667375"/>
              <a:gd name="connsiteY3" fmla="*/ 383640 h 2948758"/>
              <a:gd name="connsiteX4" fmla="*/ 4196796 w 5667375"/>
              <a:gd name="connsiteY4" fmla="*/ 137468 h 2948758"/>
              <a:gd name="connsiteX5" fmla="*/ 4199605 w 5667375"/>
              <a:gd name="connsiteY5" fmla="*/ 304674 h 2948758"/>
              <a:gd name="connsiteX6" fmla="*/ 5133975 w 5667375"/>
              <a:gd name="connsiteY6" fmla="*/ 0 h 2948758"/>
              <a:gd name="connsiteX7" fmla="*/ 5648325 w 5667375"/>
              <a:gd name="connsiteY7" fmla="*/ 9525 h 2948758"/>
              <a:gd name="connsiteX8" fmla="*/ 5667375 w 5667375"/>
              <a:gd name="connsiteY8" fmla="*/ 2933700 h 2948758"/>
              <a:gd name="connsiteX9" fmla="*/ 5105400 w 5667375"/>
              <a:gd name="connsiteY9" fmla="*/ 2933700 h 2948758"/>
              <a:gd name="connsiteX10" fmla="*/ 4251831 w 5667375"/>
              <a:gd name="connsiteY10" fmla="*/ 2762502 h 2948758"/>
              <a:gd name="connsiteX11" fmla="*/ 4220771 w 5667375"/>
              <a:gd name="connsiteY11" fmla="*/ 2935115 h 2948758"/>
              <a:gd name="connsiteX12" fmla="*/ 2868268 w 5667375"/>
              <a:gd name="connsiteY12" fmla="*/ 2746029 h 2948758"/>
              <a:gd name="connsiteX13" fmla="*/ 2793586 w 5667375"/>
              <a:gd name="connsiteY13" fmla="*/ 2948758 h 2948758"/>
              <a:gd name="connsiteX14" fmla="*/ 235138 w 5667375"/>
              <a:gd name="connsiteY14" fmla="*/ 2774441 h 2948758"/>
              <a:gd name="connsiteX15" fmla="*/ 0 w 5667375"/>
              <a:gd name="connsiteY15" fmla="*/ 1571625 h 2948758"/>
              <a:gd name="connsiteX0" fmla="*/ 0 w 5687949"/>
              <a:gd name="connsiteY0" fmla="*/ 1604318 h 2948758"/>
              <a:gd name="connsiteX1" fmla="*/ 193042 w 5687949"/>
              <a:gd name="connsiteY1" fmla="*/ 366650 h 2948758"/>
              <a:gd name="connsiteX2" fmla="*/ 2821686 w 5687949"/>
              <a:gd name="connsiteY2" fmla="*/ 123699 h 2948758"/>
              <a:gd name="connsiteX3" fmla="*/ 2839377 w 5687949"/>
              <a:gd name="connsiteY3" fmla="*/ 383640 h 2948758"/>
              <a:gd name="connsiteX4" fmla="*/ 4217370 w 5687949"/>
              <a:gd name="connsiteY4" fmla="*/ 137468 h 2948758"/>
              <a:gd name="connsiteX5" fmla="*/ 4220179 w 5687949"/>
              <a:gd name="connsiteY5" fmla="*/ 304674 h 2948758"/>
              <a:gd name="connsiteX6" fmla="*/ 5154549 w 5687949"/>
              <a:gd name="connsiteY6" fmla="*/ 0 h 2948758"/>
              <a:gd name="connsiteX7" fmla="*/ 5668899 w 5687949"/>
              <a:gd name="connsiteY7" fmla="*/ 9525 h 2948758"/>
              <a:gd name="connsiteX8" fmla="*/ 5687949 w 5687949"/>
              <a:gd name="connsiteY8" fmla="*/ 2933700 h 2948758"/>
              <a:gd name="connsiteX9" fmla="*/ 5125974 w 5687949"/>
              <a:gd name="connsiteY9" fmla="*/ 2933700 h 2948758"/>
              <a:gd name="connsiteX10" fmla="*/ 4272405 w 5687949"/>
              <a:gd name="connsiteY10" fmla="*/ 2762502 h 2948758"/>
              <a:gd name="connsiteX11" fmla="*/ 4241345 w 5687949"/>
              <a:gd name="connsiteY11" fmla="*/ 2935115 h 2948758"/>
              <a:gd name="connsiteX12" fmla="*/ 2888842 w 5687949"/>
              <a:gd name="connsiteY12" fmla="*/ 2746029 h 2948758"/>
              <a:gd name="connsiteX13" fmla="*/ 2814160 w 5687949"/>
              <a:gd name="connsiteY13" fmla="*/ 2948758 h 2948758"/>
              <a:gd name="connsiteX14" fmla="*/ 255712 w 5687949"/>
              <a:gd name="connsiteY14" fmla="*/ 2774441 h 2948758"/>
              <a:gd name="connsiteX15" fmla="*/ 0 w 5687949"/>
              <a:gd name="connsiteY15" fmla="*/ 1604318 h 294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7949" h="2948758">
                <a:moveTo>
                  <a:pt x="0" y="1604318"/>
                </a:moveTo>
                <a:lnTo>
                  <a:pt x="193042" y="366650"/>
                </a:lnTo>
                <a:lnTo>
                  <a:pt x="2821686" y="123699"/>
                </a:lnTo>
                <a:lnTo>
                  <a:pt x="2839377" y="383640"/>
                </a:lnTo>
                <a:lnTo>
                  <a:pt x="4217370" y="137468"/>
                </a:lnTo>
                <a:cubicBezTo>
                  <a:pt x="4218306" y="193203"/>
                  <a:pt x="4219243" y="248939"/>
                  <a:pt x="4220179" y="304674"/>
                </a:cubicBezTo>
                <a:lnTo>
                  <a:pt x="5154549" y="0"/>
                </a:lnTo>
                <a:lnTo>
                  <a:pt x="5668899" y="9525"/>
                </a:lnTo>
                <a:lnTo>
                  <a:pt x="5687949" y="2933700"/>
                </a:lnTo>
                <a:lnTo>
                  <a:pt x="5125974" y="2933700"/>
                </a:lnTo>
                <a:lnTo>
                  <a:pt x="4272405" y="2762502"/>
                </a:lnTo>
                <a:lnTo>
                  <a:pt x="4241345" y="2935115"/>
                </a:lnTo>
                <a:lnTo>
                  <a:pt x="2888842" y="2746029"/>
                </a:lnTo>
                <a:lnTo>
                  <a:pt x="2814160" y="2948758"/>
                </a:lnTo>
                <a:lnTo>
                  <a:pt x="255712" y="2774441"/>
                </a:lnTo>
                <a:lnTo>
                  <a:pt x="0" y="1604318"/>
                </a:lnTo>
                <a:close/>
              </a:path>
            </a:pathLst>
          </a:custGeom>
          <a:noFill/>
          <a:ln w="63500">
            <a:solidFill>
              <a:srgbClr val="00B050"/>
            </a:solidFill>
          </a:ln>
          <a:effectLst>
            <a:glow rad="1270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8195" name="Picture 2"/>
          <p:cNvPicPr>
            <a:picLocks noGrp="1" noChangeAspect="1" noChangeArrowheads="1"/>
          </p:cNvPicPr>
          <p:nvPr>
            <p:ph idx="1"/>
          </p:nvPr>
        </p:nvPicPr>
        <p:blipFill>
          <a:blip r:embed="rId3" cstate="print"/>
          <a:srcRect/>
          <a:stretch>
            <a:fillRect/>
          </a:stretch>
        </p:blipFill>
        <p:spPr>
          <a:xfrm>
            <a:off x="632519" y="265141"/>
            <a:ext cx="991172" cy="787361"/>
          </a:xfrm>
          <a:noFill/>
        </p:spPr>
      </p:pic>
      <p:sp>
        <p:nvSpPr>
          <p:cNvPr id="2" name="テキスト ボックス 1">
            <a:extLst>
              <a:ext uri="{FF2B5EF4-FFF2-40B4-BE49-F238E27FC236}">
                <a16:creationId xmlns:a16="http://schemas.microsoft.com/office/drawing/2014/main" id="{5EAA4872-4D6B-4831-A596-8E0BE30B343F}"/>
              </a:ext>
            </a:extLst>
          </p:cNvPr>
          <p:cNvSpPr txBox="1"/>
          <p:nvPr/>
        </p:nvSpPr>
        <p:spPr>
          <a:xfrm rot="286725">
            <a:off x="1291236" y="6297468"/>
            <a:ext cx="3185487" cy="369332"/>
          </a:xfrm>
          <a:prstGeom prst="rect">
            <a:avLst/>
          </a:prstGeom>
          <a:noFill/>
        </p:spPr>
        <p:txBody>
          <a:bodyPr wrap="none" rtlCol="0">
            <a:spAutoFit/>
          </a:bodyPr>
          <a:lstStyle/>
          <a:p>
            <a:r>
              <a:rPr lang="ja-JP" altLang="en-US" b="1" dirty="0">
                <a:latin typeface="メイリオ" panose="020B0604030504040204" pitchFamily="50" charset="-128"/>
                <a:ea typeface="メイリオ" panose="020B0604030504040204" pitchFamily="50" charset="-128"/>
              </a:rPr>
              <a:t>思いつく助言を書いてみよう</a:t>
            </a:r>
          </a:p>
        </p:txBody>
      </p:sp>
      <p:sp>
        <p:nvSpPr>
          <p:cNvPr id="3" name="正方形/長方形 2">
            <a:extLst>
              <a:ext uri="{FF2B5EF4-FFF2-40B4-BE49-F238E27FC236}">
                <a16:creationId xmlns:a16="http://schemas.microsoft.com/office/drawing/2014/main" id="{10FB7666-2478-448E-939E-E4D273198C18}"/>
              </a:ext>
            </a:extLst>
          </p:cNvPr>
          <p:cNvSpPr/>
          <p:nvPr/>
        </p:nvSpPr>
        <p:spPr>
          <a:xfrm>
            <a:off x="1064569" y="1426198"/>
            <a:ext cx="8177227" cy="5459187"/>
          </a:xfrm>
          <a:prstGeom prst="rect">
            <a:avLst/>
          </a:prstGeom>
        </p:spPr>
        <p:txBody>
          <a:bodyPr wrap="square">
            <a:spAutoFit/>
          </a:bodyPr>
          <a:lstStyle/>
          <a:p>
            <a:pPr marL="342900" indent="-342900">
              <a:lnSpc>
                <a:spcPct val="150000"/>
              </a:lnSpc>
              <a:buFont typeface="+mj-lt"/>
              <a:buAutoNum type="arabicPeriod"/>
            </a:pPr>
            <a:r>
              <a:rPr lang="ja-JP" altLang="en-US" b="1" dirty="0">
                <a:latin typeface="メイリオ" panose="020B0604030504040204" pitchFamily="50" charset="-128"/>
                <a:ea typeface="メイリオ" panose="020B0604030504040204" pitchFamily="50" charset="-128"/>
              </a:rPr>
              <a:t>あなたは、アマちゃんに嫌われているかどうか、まだわからないじゃん。</a:t>
            </a:r>
            <a:endParaRPr lang="en-US" altLang="ja-JP" b="1" dirty="0">
              <a:latin typeface="メイリオ" panose="020B0604030504040204" pitchFamily="50" charset="-128"/>
              <a:ea typeface="メイリオ" panose="020B0604030504040204" pitchFamily="50" charset="-128"/>
            </a:endParaRPr>
          </a:p>
          <a:p>
            <a:pPr marL="342900" indent="-342900">
              <a:lnSpc>
                <a:spcPct val="150000"/>
              </a:lnSpc>
              <a:buFont typeface="+mj-lt"/>
              <a:buAutoNum type="arabicPeriod"/>
            </a:pPr>
            <a:r>
              <a:rPr lang="ja-JP" altLang="en-US" b="1" dirty="0">
                <a:latin typeface="メイリオ" panose="020B0604030504040204" pitchFamily="50" charset="-128"/>
                <a:ea typeface="メイリオ" panose="020B0604030504040204" pitchFamily="50" charset="-128"/>
              </a:rPr>
              <a:t>あなたが、アマちゃんに嫌われても、ほかに友達はいるじゃん。</a:t>
            </a:r>
          </a:p>
          <a:p>
            <a:pPr marL="342900" indent="-342900">
              <a:lnSpc>
                <a:spcPct val="150000"/>
              </a:lnSpc>
              <a:buFont typeface="+mj-lt"/>
              <a:buAutoNum type="arabicPeriod"/>
            </a:pPr>
            <a:r>
              <a:rPr lang="ja-JP" altLang="en-US" b="1" dirty="0">
                <a:latin typeface="メイリオ" panose="020B0604030504040204" pitchFamily="50" charset="-128"/>
                <a:ea typeface="メイリオ" panose="020B0604030504040204" pitchFamily="50" charset="-128"/>
              </a:rPr>
              <a:t>今回は大丈夫かも。でも、あなたがずっとアマちゃんに嫌われないなんて、無理じゃん。だって人の気持ちって変わるでしょ。</a:t>
            </a:r>
          </a:p>
          <a:p>
            <a:pPr marL="342900" indent="-342900">
              <a:lnSpc>
                <a:spcPct val="150000"/>
              </a:lnSpc>
              <a:buFont typeface="+mj-lt"/>
              <a:buAutoNum type="arabicPeriod"/>
            </a:pPr>
            <a:r>
              <a:rPr lang="ja-JP" altLang="en-US" b="1" dirty="0">
                <a:latin typeface="メイリオ" panose="020B0604030504040204" pitchFamily="50" charset="-128"/>
                <a:ea typeface="メイリオ" panose="020B0604030504040204" pitchFamily="50" charset="-128"/>
              </a:rPr>
              <a:t>あなたが、仮にアマちゃんに嫌われていたとして、いったいどんな悪いことが起きると想像しているの？</a:t>
            </a:r>
          </a:p>
          <a:p>
            <a:pPr marL="342900" indent="-342900">
              <a:lnSpc>
                <a:spcPct val="150000"/>
              </a:lnSpc>
              <a:buFont typeface="+mj-lt"/>
              <a:buAutoNum type="arabicPeriod"/>
            </a:pPr>
            <a:r>
              <a:rPr lang="ja-JP" altLang="en-US" b="1" dirty="0">
                <a:latin typeface="メイリオ" panose="020B0604030504040204" pitchFamily="50" charset="-128"/>
                <a:ea typeface="メイリオ" panose="020B0604030504040204" pitchFamily="50" charset="-128"/>
              </a:rPr>
              <a:t>（わざと大げさに）あなたがそう思っている限り、あなたはずっと、一生絶望し続けることになるよ。</a:t>
            </a:r>
            <a:endParaRPr lang="en-US" altLang="ja-JP" b="1" dirty="0">
              <a:latin typeface="メイリオ" panose="020B0604030504040204" pitchFamily="50" charset="-128"/>
              <a:ea typeface="メイリオ" panose="020B0604030504040204" pitchFamily="50" charset="-128"/>
            </a:endParaRPr>
          </a:p>
          <a:p>
            <a:pPr marL="342900" indent="-342900">
              <a:lnSpc>
                <a:spcPct val="150000"/>
              </a:lnSpc>
              <a:buFont typeface="+mj-lt"/>
              <a:buAutoNum type="arabicPeriod"/>
            </a:pPr>
            <a:r>
              <a:rPr lang="ja-JP" altLang="en-US" b="1" dirty="0">
                <a:latin typeface="メイリオ" panose="020B0604030504040204" pitchFamily="50" charset="-128"/>
                <a:ea typeface="メイリオ" panose="020B0604030504040204" pitchFamily="50" charset="-128"/>
              </a:rPr>
              <a:t>私にもね、同じことが、あったのよ。でもね、人の気持ちは、あっちこっち行ったりするもんだと思うことにして、ほっといたら、いつの間にかまた仲良くなっちゃったよ。</a:t>
            </a:r>
          </a:p>
          <a:p>
            <a:pPr marL="342900" indent="-342900">
              <a:lnSpc>
                <a:spcPct val="150000"/>
              </a:lnSpc>
              <a:buFont typeface="+mj-lt"/>
              <a:buAutoNum type="arabicPeriod"/>
            </a:pPr>
            <a:endParaRPr lang="ja-JP" altLang="en-US" b="1" dirty="0">
              <a:latin typeface="メイリオ" panose="020B0604030504040204" pitchFamily="50" charset="-128"/>
              <a:ea typeface="メイリオ" panose="020B0604030504040204" pitchFamily="50" charset="-128"/>
            </a:endParaRPr>
          </a:p>
          <a:p>
            <a:pPr>
              <a:lnSpc>
                <a:spcPct val="150000"/>
              </a:lnSpc>
            </a:pPr>
            <a:endParaRPr lang="en-US" altLang="ja-JP" b="1"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C3E4297B-5ED2-4AFC-A4EF-D7DB95646F71}"/>
              </a:ext>
            </a:extLst>
          </p:cNvPr>
          <p:cNvSpPr txBox="1"/>
          <p:nvPr/>
        </p:nvSpPr>
        <p:spPr>
          <a:xfrm rot="21163718">
            <a:off x="1645979" y="526888"/>
            <a:ext cx="1723549" cy="461665"/>
          </a:xfrm>
          <a:prstGeom prst="rect">
            <a:avLst/>
          </a:prstGeom>
          <a:noFill/>
        </p:spPr>
        <p:txBody>
          <a:bodyPr wrap="none" rtlCol="0">
            <a:spAutoFit/>
          </a:bodyPr>
          <a:lstStyle/>
          <a:p>
            <a:r>
              <a:rPr lang="ja-JP" altLang="en-US" sz="2400" b="1" dirty="0">
                <a:latin typeface="メイリオ" panose="020B0604030504040204" pitchFamily="50" charset="-128"/>
                <a:ea typeface="メイリオ" panose="020B0604030504040204" pitchFamily="50" charset="-128"/>
              </a:rPr>
              <a:t>友人助言法</a:t>
            </a:r>
          </a:p>
        </p:txBody>
      </p:sp>
      <p:sp>
        <p:nvSpPr>
          <p:cNvPr id="4" name="スライド番号プレースホルダー 3">
            <a:extLst>
              <a:ext uri="{FF2B5EF4-FFF2-40B4-BE49-F238E27FC236}">
                <a16:creationId xmlns:a16="http://schemas.microsoft.com/office/drawing/2014/main" id="{E0AE576C-88DE-4A62-9E97-B299DD9C4ABE}"/>
              </a:ext>
            </a:extLst>
          </p:cNvPr>
          <p:cNvSpPr>
            <a:spLocks noGrp="1"/>
          </p:cNvSpPr>
          <p:nvPr>
            <p:ph type="sldNum" sz="quarter" idx="12"/>
          </p:nvPr>
        </p:nvSpPr>
        <p:spPr/>
        <p:txBody>
          <a:bodyPr/>
          <a:lstStyle/>
          <a:p>
            <a:fld id="{F03C4F6A-02F4-4E90-8DAE-1654D6B49D85}" type="slidenum">
              <a:rPr kumimoji="1" lang="ja-JP" altLang="en-US" smtClean="0"/>
              <a:t>29</a:t>
            </a:fld>
            <a:endParaRPr kumimoji="1" lang="ja-JP"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79C06ADA-7F9F-49C6-BF0B-C9B8D8CCC347}"/>
              </a:ext>
            </a:extLst>
          </p:cNvPr>
          <p:cNvSpPr>
            <a:spLocks noGrp="1"/>
          </p:cNvSpPr>
          <p:nvPr>
            <p:ph type="title"/>
          </p:nvPr>
        </p:nvSpPr>
        <p:spPr>
          <a:xfrm>
            <a:off x="1698934" y="252142"/>
            <a:ext cx="5522959" cy="940336"/>
          </a:xfrm>
        </p:spPr>
        <p:txBody>
          <a:bodyPr>
            <a:normAutofit fontScale="90000"/>
          </a:bodyPr>
          <a:lstStyle/>
          <a:p>
            <a:r>
              <a:rPr kumimoji="0" lang="ja-JP" altLang="ja-JP" sz="3200" dirty="0">
                <a:latin typeface="ＭＳ Ｐゴシック" panose="020B0600070205080204" pitchFamily="50" charset="-128"/>
                <a:ea typeface="ＭＳ Ｐゴシック" panose="020B0600070205080204" pitchFamily="50" charset="-128"/>
                <a:cs typeface="Times New Roman" panose="02020603050405020304" pitchFamily="18" charset="0"/>
              </a:rPr>
              <a:t>三尾眞由美　</a:t>
            </a:r>
            <a:r>
              <a:rPr kumimoji="0" lang="ja-JP" altLang="ja-JP" sz="3200" dirty="0">
                <a:cs typeface="Times New Roman" panose="02020603050405020304" pitchFamily="18" charset="0"/>
              </a:rPr>
              <a:t>（Mio　Mayumi）</a:t>
            </a:r>
            <a:br>
              <a:rPr kumimoji="0" lang="en-US" altLang="ja-JP" sz="3200" dirty="0">
                <a:cs typeface="Times New Roman" panose="02020603050405020304" pitchFamily="18" charset="0"/>
              </a:rPr>
            </a:br>
            <a:r>
              <a:rPr kumimoji="0" lang="ja-JP" altLang="ja-JP" sz="2700" dirty="0">
                <a:cs typeface="Times New Roman" panose="02020603050405020304" pitchFamily="18" charset="0"/>
              </a:rPr>
              <a:t>プロフィール</a:t>
            </a:r>
            <a:endParaRPr kumimoji="1" lang="ja-JP" altLang="en-US" dirty="0"/>
          </a:p>
        </p:txBody>
      </p:sp>
      <p:sp>
        <p:nvSpPr>
          <p:cNvPr id="8" name="Rectangle 3">
            <a:extLst>
              <a:ext uri="{FF2B5EF4-FFF2-40B4-BE49-F238E27FC236}">
                <a16:creationId xmlns:a16="http://schemas.microsoft.com/office/drawing/2014/main" id="{E06C23C6-7FD3-4122-80D8-69FDADDE19AA}"/>
              </a:ext>
            </a:extLst>
          </p:cNvPr>
          <p:cNvSpPr>
            <a:spLocks noGrp="1" noChangeArrowheads="1"/>
          </p:cNvSpPr>
          <p:nvPr>
            <p:ph idx="1"/>
          </p:nvPr>
        </p:nvSpPr>
        <p:spPr bwMode="auto">
          <a:xfrm>
            <a:off x="578623" y="1147216"/>
            <a:ext cx="9047515" cy="560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1pPr>
            <a:lvl2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2pPr>
            <a:lvl3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3pPr>
            <a:lvl4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4pPr>
            <a:lvl5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5pPr>
            <a:lvl6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6pPr>
            <a:lvl7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7pPr>
            <a:lvl8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8pPr>
            <a:lvl9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tab pos="533400" algn="r"/>
                <a:tab pos="2700338" algn="ctr"/>
                <a:tab pos="5400675" algn="r"/>
              </a:tabLst>
            </a:pPr>
            <a:r>
              <a:rPr kumimoji="0" lang="ja-JP" altLang="ja-JP" sz="16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〇カウンセリング</a:t>
            </a:r>
            <a:r>
              <a:rPr kumimoji="0" lang="ja-JP" altLang="en-US" sz="16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・心理教育</a:t>
            </a:r>
            <a:r>
              <a:rPr kumimoji="0" lang="ja-JP" altLang="ja-JP" sz="16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に関する職歴　</a:t>
            </a:r>
            <a:endParaRPr kumimoji="0" lang="ja-JP"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a:p>
            <a:pPr marL="0" marR="0" lvl="0" indent="0" algn="l" defTabSz="914400" rtl="0" eaLnBrk="0" fontAlgn="base" latinLnBrk="0" hangingPunct="0">
              <a:lnSpc>
                <a:spcPct val="150000"/>
              </a:lnSpc>
              <a:spcBef>
                <a:spcPct val="0"/>
              </a:spcBef>
              <a:spcAft>
                <a:spcPct val="0"/>
              </a:spcAft>
              <a:buClrTx/>
              <a:buSzTx/>
              <a:buFontTx/>
              <a:buNone/>
              <a:tabLst>
                <a:tab pos="533400" algn="r"/>
                <a:tab pos="2700338" algn="ctr"/>
                <a:tab pos="5400675" algn="r"/>
              </a:tabLst>
            </a:pPr>
            <a:r>
              <a:rPr kumimoji="0" lang="en-US" altLang="ja-JP" sz="1400" b="0" i="0" u="none" strike="noStrike" cap="none" normalizeH="0" baseline="0" dirty="0">
                <a:ln>
                  <a:noFill/>
                </a:ln>
                <a:solidFill>
                  <a:schemeClr val="tx1"/>
                </a:solidFill>
                <a:effectLst/>
                <a:latin typeface="メイリオ" panose="020B0604030504040204" pitchFamily="50" charset="-128"/>
                <a:cs typeface="Times New Roman" panose="02020603050405020304" pitchFamily="18" charset="0"/>
              </a:rPr>
              <a:t>1992</a:t>
            </a:r>
            <a:r>
              <a:rPr kumimoji="0" lang="ja-JP" altLang="en-US" sz="1400" b="0" i="0" u="none" strike="noStrike" cap="none" normalizeH="0" baseline="0" dirty="0">
                <a:ln>
                  <a:noFill/>
                </a:ln>
                <a:solidFill>
                  <a:schemeClr val="tx1"/>
                </a:solidFill>
                <a:effectLst/>
                <a:latin typeface="メイリオ" panose="020B0604030504040204" pitchFamily="50" charset="-128"/>
                <a:cs typeface="Times New Roman" panose="02020603050405020304" pitchFamily="18" charset="0"/>
              </a:rPr>
              <a:t>年　</a:t>
            </a:r>
            <a:r>
              <a:rPr kumimoji="0" lang="ja-JP" altLang="en-US" sz="1400" b="0" i="0" u="none" strike="noStrike" cap="none" normalizeH="0" baseline="0" dirty="0">
                <a:ln>
                  <a:noFill/>
                </a:ln>
                <a:effectLst/>
                <a:latin typeface="メイリオ" panose="020B0604030504040204" pitchFamily="50" charset="-128"/>
                <a:cs typeface="Times New Roman" panose="02020603050405020304" pitchFamily="18" charset="0"/>
              </a:rPr>
              <a:t>アートマンカウンセリングルーム創設　</a:t>
            </a:r>
            <a:r>
              <a:rPr kumimoji="0" lang="ja-JP" altLang="en-US" sz="1400" b="0" i="0" u="none" strike="noStrike" cap="none" normalizeH="0" baseline="0" dirty="0">
                <a:ln>
                  <a:noFill/>
                </a:ln>
                <a:solidFill>
                  <a:schemeClr val="tx1"/>
                </a:solidFill>
                <a:effectLst/>
                <a:latin typeface="メイリオ" panose="020B0604030504040204" pitchFamily="50" charset="-128"/>
                <a:cs typeface="Times New Roman" panose="02020603050405020304" pitchFamily="18" charset="0"/>
              </a:rPr>
              <a:t>（大田区久が原・港区高輪）</a:t>
            </a:r>
            <a:endParaRPr kumimoji="0" lang="ja-JP" altLang="en-US" sz="1400" b="0" i="0" u="none" strike="noStrike" cap="none" normalizeH="0" baseline="0" dirty="0">
              <a:ln>
                <a:noFill/>
              </a:ln>
              <a:solidFill>
                <a:schemeClr val="tx1"/>
              </a:solidFill>
              <a:effectLst/>
              <a:latin typeface="メイリオ" panose="020B0604030504040204" pitchFamily="50" charset="-128"/>
            </a:endParaRPr>
          </a:p>
          <a:p>
            <a:pPr marL="0" marR="0" lvl="0" indent="0" algn="l" defTabSz="914400" rtl="0" eaLnBrk="0" fontAlgn="base" latinLnBrk="0" hangingPunct="0">
              <a:lnSpc>
                <a:spcPct val="150000"/>
              </a:lnSpc>
              <a:spcBef>
                <a:spcPct val="0"/>
              </a:spcBef>
              <a:spcAft>
                <a:spcPct val="0"/>
              </a:spcAft>
              <a:buClrTx/>
              <a:buSzTx/>
              <a:buFontTx/>
              <a:buNone/>
              <a:tabLst>
                <a:tab pos="533400" algn="r"/>
                <a:tab pos="2700338" algn="ctr"/>
                <a:tab pos="5400675" algn="r"/>
              </a:tabLst>
            </a:pPr>
            <a:r>
              <a:rPr kumimoji="0" lang="en-US" altLang="ja-JP" sz="1400" b="0" i="0" u="none" strike="noStrike" cap="none" normalizeH="0" baseline="0" dirty="0">
                <a:ln>
                  <a:noFill/>
                </a:ln>
                <a:solidFill>
                  <a:schemeClr val="tx1"/>
                </a:solidFill>
                <a:effectLst/>
                <a:latin typeface="メイリオ" panose="020B0604030504040204" pitchFamily="50" charset="-128"/>
                <a:cs typeface="Times New Roman" panose="02020603050405020304" pitchFamily="18" charset="0"/>
              </a:rPr>
              <a:t>1997</a:t>
            </a:r>
            <a:r>
              <a:rPr kumimoji="0" lang="ja-JP" altLang="en-US" sz="1400" b="0" i="0" u="none" strike="noStrike" cap="none" normalizeH="0" baseline="0" dirty="0">
                <a:ln>
                  <a:noFill/>
                </a:ln>
                <a:solidFill>
                  <a:schemeClr val="tx1"/>
                </a:solidFill>
                <a:effectLst/>
                <a:latin typeface="メイリオ" panose="020B0604030504040204" pitchFamily="50" charset="-128"/>
                <a:cs typeface="Times New Roman" panose="02020603050405020304" pitchFamily="18" charset="0"/>
              </a:rPr>
              <a:t>年　大田区初の</a:t>
            </a:r>
            <a:r>
              <a:rPr kumimoji="0" lang="ja-JP" altLang="en-US" sz="1400" b="0" i="0" u="sng" strike="noStrike" cap="none" normalizeH="0" baseline="0" dirty="0">
                <a:ln>
                  <a:noFill/>
                </a:ln>
                <a:solidFill>
                  <a:srgbClr val="FF0000"/>
                </a:solidFill>
                <a:effectLst/>
                <a:latin typeface="メイリオ" panose="020B0604030504040204" pitchFamily="50" charset="-128"/>
                <a:cs typeface="Times New Roman" panose="02020603050405020304" pitchFamily="18" charset="0"/>
              </a:rPr>
              <a:t>スクールカウンセラー</a:t>
            </a:r>
            <a:r>
              <a:rPr kumimoji="0" lang="ja-JP" altLang="en-US" sz="1400" b="0" i="0" u="none" strike="noStrike" cap="none" normalizeH="0" baseline="0" dirty="0">
                <a:ln>
                  <a:noFill/>
                </a:ln>
                <a:solidFill>
                  <a:schemeClr val="tx1"/>
                </a:solidFill>
                <a:effectLst/>
                <a:latin typeface="メイリオ" panose="020B0604030504040204" pitchFamily="50" charset="-128"/>
                <a:cs typeface="Times New Roman" panose="02020603050405020304" pitchFamily="18" charset="0"/>
              </a:rPr>
              <a:t>に登用、</a:t>
            </a:r>
            <a:r>
              <a:rPr kumimoji="0" lang="en-US" altLang="ja-JP" sz="1400" b="0" i="0" u="none" strike="noStrike" cap="none" normalizeH="0" baseline="0" dirty="0">
                <a:ln>
                  <a:noFill/>
                </a:ln>
                <a:solidFill>
                  <a:schemeClr val="tx1"/>
                </a:solidFill>
                <a:effectLst/>
                <a:latin typeface="メイリオ" panose="020B0604030504040204" pitchFamily="50" charset="-128"/>
                <a:cs typeface="Times New Roman" panose="02020603050405020304" pitchFamily="18" charset="0"/>
              </a:rPr>
              <a:t>22</a:t>
            </a:r>
            <a:r>
              <a:rPr kumimoji="0" lang="ja-JP" altLang="en-US" sz="1400" b="0" i="0" u="none" strike="noStrike" cap="none" normalizeH="0" baseline="0" dirty="0">
                <a:ln>
                  <a:noFill/>
                </a:ln>
                <a:solidFill>
                  <a:schemeClr val="tx1"/>
                </a:solidFill>
                <a:effectLst/>
                <a:latin typeface="メイリオ" panose="020B0604030504040204" pitchFamily="50" charset="-128"/>
                <a:cs typeface="Times New Roman" panose="02020603050405020304" pitchFamily="18" charset="0"/>
              </a:rPr>
              <a:t>年目。現東京都スクールカウンセラー</a:t>
            </a:r>
            <a:endParaRPr kumimoji="0" lang="ja-JP" altLang="en-US" sz="1400" b="0" i="0" u="none" strike="noStrike" cap="none" normalizeH="0" baseline="0" dirty="0">
              <a:ln>
                <a:noFill/>
              </a:ln>
              <a:solidFill>
                <a:schemeClr val="tx1"/>
              </a:solidFill>
              <a:effectLst/>
              <a:latin typeface="メイリオ" panose="020B0604030504040204" pitchFamily="50" charset="-128"/>
            </a:endParaRPr>
          </a:p>
          <a:p>
            <a:pPr marL="0" marR="0" lvl="0" indent="0" algn="l" defTabSz="914400" rtl="0" eaLnBrk="0" fontAlgn="base" latinLnBrk="0" hangingPunct="0">
              <a:lnSpc>
                <a:spcPct val="150000"/>
              </a:lnSpc>
              <a:spcBef>
                <a:spcPct val="0"/>
              </a:spcBef>
              <a:spcAft>
                <a:spcPct val="0"/>
              </a:spcAft>
              <a:buClrTx/>
              <a:buSzTx/>
              <a:buFontTx/>
              <a:buNone/>
              <a:tabLst>
                <a:tab pos="533400" algn="r"/>
                <a:tab pos="2700338" algn="ctr"/>
                <a:tab pos="5400675" algn="r"/>
              </a:tabLst>
            </a:pPr>
            <a:r>
              <a:rPr kumimoji="0" lang="en-US" altLang="ja-JP" sz="1400" b="0" i="0" u="none" strike="noStrike" cap="none" normalizeH="0" baseline="0" dirty="0">
                <a:ln>
                  <a:noFill/>
                </a:ln>
                <a:solidFill>
                  <a:schemeClr val="tx1"/>
                </a:solidFill>
                <a:effectLst/>
                <a:latin typeface="メイリオ" panose="020B0604030504040204" pitchFamily="50" charset="-128"/>
                <a:cs typeface="Times New Roman" panose="02020603050405020304" pitchFamily="18" charset="0"/>
              </a:rPr>
              <a:t>1997</a:t>
            </a:r>
            <a:r>
              <a:rPr kumimoji="0" lang="ja-JP" altLang="en-US" sz="1400" b="0" i="0" u="none" strike="noStrike" cap="none" normalizeH="0" baseline="0" dirty="0">
                <a:ln>
                  <a:noFill/>
                </a:ln>
                <a:solidFill>
                  <a:schemeClr val="tx1"/>
                </a:solidFill>
                <a:effectLst/>
                <a:latin typeface="メイリオ" panose="020B0604030504040204" pitchFamily="50" charset="-128"/>
                <a:cs typeface="Times New Roman" panose="02020603050405020304" pitchFamily="18" charset="0"/>
              </a:rPr>
              <a:t>年（社）日本産業カウンセラー協会　</a:t>
            </a:r>
            <a:r>
              <a:rPr kumimoji="0" lang="ja-JP" altLang="en-US" sz="1400" b="0" i="0" u="none" strike="noStrike" cap="none" normalizeH="0" baseline="0" dirty="0">
                <a:ln>
                  <a:noFill/>
                </a:ln>
                <a:effectLst/>
                <a:latin typeface="メイリオ" panose="020B0604030504040204" pitchFamily="50" charset="-128"/>
                <a:cs typeface="Times New Roman" panose="02020603050405020304" pitchFamily="18" charset="0"/>
              </a:rPr>
              <a:t>産業カウンセラー養成講座実技指導者同理論講師後進の育成</a:t>
            </a:r>
            <a:endParaRPr kumimoji="0" lang="ja-JP" altLang="en-US" sz="1400" b="0" i="0" u="none" strike="noStrike" cap="none" normalizeH="0" baseline="0" dirty="0">
              <a:ln>
                <a:noFill/>
              </a:ln>
              <a:effectLst/>
              <a:latin typeface="メイリオ" panose="020B0604030504040204" pitchFamily="50" charset="-128"/>
            </a:endParaRPr>
          </a:p>
          <a:p>
            <a:pPr marL="0" marR="0" lvl="0" indent="0" algn="l" defTabSz="914400" rtl="0" eaLnBrk="0" fontAlgn="base" latinLnBrk="0" hangingPunct="0">
              <a:lnSpc>
                <a:spcPct val="150000"/>
              </a:lnSpc>
              <a:spcBef>
                <a:spcPct val="0"/>
              </a:spcBef>
              <a:spcAft>
                <a:spcPct val="0"/>
              </a:spcAft>
              <a:buClrTx/>
              <a:buSzTx/>
              <a:buFontTx/>
              <a:buNone/>
              <a:tabLst>
                <a:tab pos="533400" algn="r"/>
                <a:tab pos="2700338" algn="ctr"/>
                <a:tab pos="5400675" algn="r"/>
              </a:tabLst>
            </a:pPr>
            <a:r>
              <a:rPr kumimoji="0" lang="en-US" altLang="ja-JP" sz="1400" b="0" i="0" u="none" strike="noStrike" cap="none" normalizeH="0" baseline="0" dirty="0">
                <a:ln>
                  <a:noFill/>
                </a:ln>
                <a:effectLst/>
                <a:latin typeface="メイリオ" panose="020B0604030504040204" pitchFamily="50" charset="-128"/>
                <a:cs typeface="Times New Roman" panose="02020603050405020304" pitchFamily="18" charset="0"/>
              </a:rPr>
              <a:t>2003</a:t>
            </a:r>
            <a:r>
              <a:rPr kumimoji="0" lang="ja-JP" altLang="en-US" sz="1400" b="0" i="0" u="none" strike="noStrike" cap="none" normalizeH="0" baseline="0" dirty="0">
                <a:ln>
                  <a:noFill/>
                </a:ln>
                <a:effectLst/>
                <a:latin typeface="メイリオ" panose="020B0604030504040204" pitchFamily="50" charset="-128"/>
                <a:cs typeface="Times New Roman" panose="02020603050405020304" pitchFamily="18" charset="0"/>
              </a:rPr>
              <a:t>年　</a:t>
            </a:r>
            <a:r>
              <a:rPr kumimoji="0" lang="zh-TW" altLang="en-US" sz="1400" b="0" i="0" u="none" strike="noStrike" cap="none" normalizeH="0" baseline="0" dirty="0">
                <a:ln>
                  <a:noFill/>
                </a:ln>
                <a:effectLst/>
                <a:latin typeface="メイリオ" panose="020B0604030504040204" pitchFamily="50" charset="-128"/>
                <a:cs typeface="Times New Roman" panose="02020603050405020304" pitchFamily="18" charset="0"/>
              </a:rPr>
              <a:t>聖徳大学（一種指定校）心理教育相談所（</a:t>
            </a:r>
            <a:r>
              <a:rPr kumimoji="0" lang="ja-JP" altLang="en-US" sz="1400" b="0" i="0" u="none" strike="noStrike" cap="none" normalizeH="0" baseline="0" dirty="0">
                <a:ln>
                  <a:noFill/>
                </a:ln>
                <a:effectLst/>
                <a:latin typeface="メイリオ" panose="020B0604030504040204" pitchFamily="50" charset="-128"/>
                <a:cs typeface="Times New Roman" panose="02020603050405020304" pitchFamily="18" charset="0"/>
              </a:rPr>
              <a:t>特別</a:t>
            </a:r>
            <a:r>
              <a:rPr kumimoji="0" lang="zh-TW" altLang="en-US" sz="1400" b="0" i="0" u="none" strike="noStrike" cap="none" normalizeH="0" baseline="0" dirty="0">
                <a:ln>
                  <a:noFill/>
                </a:ln>
                <a:effectLst/>
                <a:latin typeface="メイリオ" panose="020B0604030504040204" pitchFamily="50" charset="-128"/>
                <a:cs typeface="Times New Roman" panose="02020603050405020304" pitchFamily="18" charset="0"/>
              </a:rPr>
              <a:t>相談員</a:t>
            </a:r>
            <a:r>
              <a:rPr kumimoji="0" lang="en-US" altLang="zh-TW" sz="1400" b="0" i="0" u="none" strike="noStrike" cap="none" normalizeH="0" baseline="0" dirty="0">
                <a:ln>
                  <a:noFill/>
                </a:ln>
                <a:effectLst/>
                <a:latin typeface="メイリオ" panose="020B0604030504040204" pitchFamily="50" charset="-128"/>
                <a:cs typeface="Times New Roman" panose="02020603050405020304" pitchFamily="18" charset="0"/>
              </a:rPr>
              <a:t>)</a:t>
            </a:r>
            <a:r>
              <a:rPr kumimoji="0" lang="ja-JP" altLang="en-US" sz="1400" b="0" i="0" u="none" strike="noStrike" cap="none" normalizeH="0" baseline="0" dirty="0">
                <a:ln>
                  <a:noFill/>
                </a:ln>
                <a:effectLst/>
                <a:latin typeface="メイリオ" panose="020B0604030504040204" pitchFamily="50" charset="-128"/>
                <a:cs typeface="Times New Roman" panose="02020603050405020304" pitchFamily="18" charset="0"/>
              </a:rPr>
              <a:t>　臨床心理士養成課程実技指導</a:t>
            </a:r>
            <a:endParaRPr kumimoji="0" lang="ja-JP" altLang="en-US" sz="1400" b="0" i="0" u="none" strike="noStrike" cap="none" normalizeH="0" baseline="0" dirty="0">
              <a:ln>
                <a:noFill/>
              </a:ln>
              <a:effectLst/>
              <a:latin typeface="メイリオ" panose="020B0604030504040204" pitchFamily="50" charset="-128"/>
            </a:endParaRPr>
          </a:p>
          <a:p>
            <a:pPr marL="0" marR="0" lvl="0" indent="0" algn="l" defTabSz="914400" rtl="0" eaLnBrk="0" fontAlgn="base" latinLnBrk="0" hangingPunct="0">
              <a:lnSpc>
                <a:spcPct val="150000"/>
              </a:lnSpc>
              <a:spcBef>
                <a:spcPct val="0"/>
              </a:spcBef>
              <a:spcAft>
                <a:spcPct val="0"/>
              </a:spcAft>
              <a:buClrTx/>
              <a:buSzTx/>
              <a:buFontTx/>
              <a:buNone/>
              <a:tabLst>
                <a:tab pos="533400" algn="r"/>
                <a:tab pos="2700338" algn="ctr"/>
                <a:tab pos="5400675" algn="r"/>
              </a:tabLst>
            </a:pPr>
            <a:r>
              <a:rPr kumimoji="0" lang="en-US" altLang="ja-JP" sz="1400" b="0" i="0" u="none" strike="noStrike" cap="none" normalizeH="0" baseline="0" dirty="0">
                <a:ln>
                  <a:noFill/>
                </a:ln>
                <a:effectLst/>
                <a:latin typeface="メイリオ" panose="020B0604030504040204" pitchFamily="50" charset="-128"/>
                <a:cs typeface="Times New Roman" panose="02020603050405020304" pitchFamily="18" charset="0"/>
              </a:rPr>
              <a:t>2008</a:t>
            </a:r>
            <a:r>
              <a:rPr kumimoji="0" lang="ja-JP" altLang="en-US" sz="1400" b="0" i="0" u="none" strike="noStrike" cap="none" normalizeH="0" baseline="0" dirty="0">
                <a:ln>
                  <a:noFill/>
                </a:ln>
                <a:effectLst/>
                <a:latin typeface="メイリオ" panose="020B0604030504040204" pitchFamily="50" charset="-128"/>
                <a:cs typeface="Times New Roman" panose="02020603050405020304" pitchFamily="18" charset="0"/>
              </a:rPr>
              <a:t>年　</a:t>
            </a:r>
            <a:r>
              <a:rPr kumimoji="0" lang="zh-TW" altLang="en-US" sz="1400" b="0" i="0" u="none" strike="noStrike" cap="none" normalizeH="0" baseline="0" dirty="0">
                <a:ln>
                  <a:noFill/>
                </a:ln>
                <a:effectLst/>
                <a:latin typeface="メイリオ" panose="020B0604030504040204" pitchFamily="50" charset="-128"/>
                <a:cs typeface="Times New Roman" panose="02020603050405020304" pitchFamily="18" charset="0"/>
              </a:rPr>
              <a:t>中央労働災害防止協会　</a:t>
            </a:r>
            <a:r>
              <a:rPr kumimoji="0" lang="ja-JP" altLang="en-US" sz="1400" b="0" i="0" u="none" strike="noStrike" cap="none" normalizeH="0" baseline="0" dirty="0">
                <a:ln>
                  <a:noFill/>
                </a:ln>
                <a:effectLst/>
                <a:latin typeface="メイリオ" panose="020B0604030504040204" pitchFamily="50" charset="-128"/>
                <a:cs typeface="Times New Roman" panose="02020603050405020304" pitchFamily="18" charset="0"/>
              </a:rPr>
              <a:t>厚生労働省委託事業</a:t>
            </a:r>
            <a:r>
              <a:rPr kumimoji="0" lang="zh-TW" altLang="en-US" sz="1400" b="0" i="0" u="none" strike="noStrike" cap="none" normalizeH="0" baseline="0" dirty="0">
                <a:ln>
                  <a:noFill/>
                </a:ln>
                <a:effectLst/>
                <a:latin typeface="メイリオ" panose="020B0604030504040204" pitchFamily="50" charset="-128"/>
                <a:cs typeface="Times New Roman" panose="02020603050405020304" pitchFamily="18" charset="0"/>
              </a:rPr>
              <a:t>メンタルヘルス対策支援事業</a:t>
            </a:r>
            <a:r>
              <a:rPr kumimoji="0" lang="ja-JP" altLang="en-US" sz="1400" b="0" i="0" u="none" strike="noStrike" cap="none" normalizeH="0" baseline="0" dirty="0">
                <a:ln>
                  <a:noFill/>
                </a:ln>
                <a:effectLst/>
                <a:latin typeface="メイリオ" panose="020B0604030504040204" pitchFamily="50" charset="-128"/>
                <a:cs typeface="Times New Roman" panose="02020603050405020304" pitchFamily="18" charset="0"/>
              </a:rPr>
              <a:t>推進活動専門支援家</a:t>
            </a:r>
            <a:endParaRPr kumimoji="0" lang="ja-JP" altLang="en-US" sz="1400" b="0" i="0" u="none" strike="noStrike" cap="none" normalizeH="0" baseline="0" dirty="0">
              <a:ln>
                <a:noFill/>
              </a:ln>
              <a:effectLst/>
              <a:latin typeface="メイリオ" panose="020B0604030504040204" pitchFamily="50" charset="-128"/>
            </a:endParaRPr>
          </a:p>
          <a:p>
            <a:pPr marL="0" marR="0" lvl="0" indent="0" algn="l" defTabSz="914400" rtl="0" eaLnBrk="0" fontAlgn="base" latinLnBrk="0" hangingPunct="0">
              <a:lnSpc>
                <a:spcPct val="150000"/>
              </a:lnSpc>
              <a:spcBef>
                <a:spcPct val="0"/>
              </a:spcBef>
              <a:spcAft>
                <a:spcPct val="0"/>
              </a:spcAft>
              <a:buClrTx/>
              <a:buSzTx/>
              <a:buFontTx/>
              <a:buNone/>
              <a:tabLst>
                <a:tab pos="533400" algn="r"/>
                <a:tab pos="2700338" algn="ctr"/>
                <a:tab pos="5400675" algn="r"/>
              </a:tabLst>
            </a:pPr>
            <a:r>
              <a:rPr kumimoji="0" lang="en-US" altLang="ja-JP" sz="1400" b="0" i="0" u="none" strike="noStrike" cap="none" normalizeH="0" baseline="0" dirty="0">
                <a:ln>
                  <a:noFill/>
                </a:ln>
                <a:solidFill>
                  <a:schemeClr val="tx1"/>
                </a:solidFill>
                <a:effectLst/>
                <a:latin typeface="メイリオ" panose="020B0604030504040204" pitchFamily="50" charset="-128"/>
                <a:cs typeface="Times New Roman" panose="02020603050405020304" pitchFamily="18" charset="0"/>
              </a:rPr>
              <a:t>2012</a:t>
            </a:r>
            <a:r>
              <a:rPr kumimoji="0" lang="ja-JP" altLang="en-US" sz="1400" b="0" i="0" u="none" strike="noStrike" cap="none" normalizeH="0" baseline="0" dirty="0">
                <a:ln>
                  <a:noFill/>
                </a:ln>
                <a:solidFill>
                  <a:schemeClr val="tx1"/>
                </a:solidFill>
                <a:effectLst/>
                <a:latin typeface="メイリオ" panose="020B0604030504040204" pitchFamily="50" charset="-128"/>
                <a:cs typeface="Times New Roman" panose="02020603050405020304" pitchFamily="18" charset="0"/>
              </a:rPr>
              <a:t>年　</a:t>
            </a:r>
            <a:r>
              <a:rPr kumimoji="0" lang="ja-JP" altLang="en-US" sz="1400" b="0" i="0" u="none" strike="noStrike" cap="none" normalizeH="0" baseline="0" dirty="0">
                <a:ln>
                  <a:noFill/>
                </a:ln>
                <a:effectLst/>
                <a:latin typeface="メイリオ" panose="020B0604030504040204" pitchFamily="50" charset="-128"/>
                <a:cs typeface="Times New Roman" panose="02020603050405020304" pitchFamily="18" charset="0"/>
              </a:rPr>
              <a:t>愛国学園看護学校非常勤講師</a:t>
            </a:r>
            <a:r>
              <a:rPr kumimoji="0" lang="en-US" altLang="ja-JP" sz="1400" b="0" i="0" u="none" strike="noStrike" cap="none" normalizeH="0" baseline="0" dirty="0">
                <a:ln>
                  <a:noFill/>
                </a:ln>
                <a:effectLst/>
                <a:latin typeface="メイリオ" panose="020B0604030504040204" pitchFamily="50" charset="-128"/>
                <a:cs typeface="Times New Roman" panose="02020603050405020304" pitchFamily="18" charset="0"/>
              </a:rPr>
              <a:t>(</a:t>
            </a:r>
            <a:r>
              <a:rPr kumimoji="0" lang="ja-JP" altLang="en-US" sz="1400" b="0" i="0" u="none" strike="noStrike" cap="none" normalizeH="0" baseline="0" dirty="0">
                <a:ln>
                  <a:noFill/>
                </a:ln>
                <a:effectLst/>
                <a:latin typeface="メイリオ" panose="020B0604030504040204" pitchFamily="50" charset="-128"/>
                <a:cs typeface="Times New Roman" panose="02020603050405020304" pitchFamily="18" charset="0"/>
              </a:rPr>
              <a:t>心理学・人間関係論</a:t>
            </a:r>
            <a:r>
              <a:rPr kumimoji="0" lang="en-US" altLang="ja-JP" sz="1400" b="0" i="0" u="none" strike="noStrike" cap="none" normalizeH="0" baseline="0" dirty="0">
                <a:ln>
                  <a:noFill/>
                </a:ln>
                <a:effectLst/>
                <a:latin typeface="メイリオ" panose="020B0604030504040204" pitchFamily="50" charset="-128"/>
                <a:cs typeface="Times New Roman" panose="02020603050405020304" pitchFamily="18" charset="0"/>
              </a:rPr>
              <a:t>)</a:t>
            </a:r>
            <a:endParaRPr kumimoji="0" lang="en-US" altLang="ja-JP" sz="1400" b="0" i="0" u="none" strike="noStrike" cap="none" normalizeH="0" baseline="0" dirty="0">
              <a:ln>
                <a:noFill/>
              </a:ln>
              <a:effectLst/>
              <a:latin typeface="メイリオ" panose="020B0604030504040204" pitchFamily="50" charset="-128"/>
            </a:endParaRPr>
          </a:p>
          <a:p>
            <a:pPr marL="0" marR="0" lvl="0" indent="0" algn="l" defTabSz="914400" rtl="0" eaLnBrk="0" fontAlgn="base" latinLnBrk="0" hangingPunct="0">
              <a:lnSpc>
                <a:spcPct val="150000"/>
              </a:lnSpc>
              <a:spcBef>
                <a:spcPct val="0"/>
              </a:spcBef>
              <a:spcAft>
                <a:spcPct val="0"/>
              </a:spcAft>
              <a:buClrTx/>
              <a:buSzTx/>
              <a:buFontTx/>
              <a:buNone/>
              <a:tabLst>
                <a:tab pos="533400" algn="r"/>
                <a:tab pos="2700338" algn="ctr"/>
                <a:tab pos="5400675" algn="r"/>
              </a:tabLst>
            </a:pPr>
            <a:r>
              <a:rPr kumimoji="0" lang="en-US" altLang="ja-JP" sz="1400" b="0" i="0" u="none" strike="noStrike" cap="none" normalizeH="0" baseline="0" dirty="0">
                <a:ln>
                  <a:noFill/>
                </a:ln>
                <a:effectLst/>
                <a:latin typeface="メイリオ" panose="020B0604030504040204" pitchFamily="50" charset="-128"/>
                <a:cs typeface="Times New Roman" panose="02020603050405020304" pitchFamily="18" charset="0"/>
              </a:rPr>
              <a:t>2014</a:t>
            </a:r>
            <a:r>
              <a:rPr kumimoji="0" lang="ja-JP" altLang="en-US" sz="1400" b="0" i="0" u="none" strike="noStrike" cap="none" normalizeH="0" baseline="0" dirty="0">
                <a:ln>
                  <a:noFill/>
                </a:ln>
                <a:effectLst/>
                <a:latin typeface="メイリオ" panose="020B0604030504040204" pitchFamily="50" charset="-128"/>
                <a:cs typeface="Times New Roman" panose="02020603050405020304" pitchFamily="18" charset="0"/>
              </a:rPr>
              <a:t>年　日本栄養食糧専門学校非常勤講師（教育相談の理論と実践、教育カウンセリング論）</a:t>
            </a:r>
            <a:endParaRPr kumimoji="0" lang="ja-JP" altLang="en-US" sz="1400" b="0" i="0" u="none" strike="noStrike" cap="none" normalizeH="0" baseline="0" dirty="0">
              <a:ln>
                <a:noFill/>
              </a:ln>
              <a:effectLst/>
              <a:latin typeface="メイリオ" panose="020B0604030504040204" pitchFamily="50" charset="-128"/>
            </a:endParaRPr>
          </a:p>
          <a:p>
            <a:pPr marL="0" marR="0" lvl="0" indent="0" algn="l" defTabSz="914400" rtl="0" eaLnBrk="0" fontAlgn="base" latinLnBrk="0" hangingPunct="0">
              <a:lnSpc>
                <a:spcPct val="150000"/>
              </a:lnSpc>
              <a:spcBef>
                <a:spcPct val="0"/>
              </a:spcBef>
              <a:spcAft>
                <a:spcPct val="0"/>
              </a:spcAft>
              <a:buClrTx/>
              <a:buSzTx/>
              <a:buFontTx/>
              <a:buNone/>
              <a:tabLst>
                <a:tab pos="533400" algn="r"/>
                <a:tab pos="2700338" algn="ctr"/>
                <a:tab pos="5400675" algn="r"/>
              </a:tabLst>
            </a:pPr>
            <a:r>
              <a:rPr kumimoji="0" lang="en-US" altLang="ja-JP" sz="1400" b="0" i="0" u="none" strike="noStrike" cap="none" normalizeH="0" baseline="0" dirty="0">
                <a:ln>
                  <a:noFill/>
                </a:ln>
                <a:effectLst/>
                <a:latin typeface="メイリオ" panose="020B0604030504040204" pitchFamily="50" charset="-128"/>
                <a:cs typeface="Times New Roman" panose="02020603050405020304" pitchFamily="18" charset="0"/>
              </a:rPr>
              <a:t>2016</a:t>
            </a:r>
            <a:r>
              <a:rPr kumimoji="0" lang="ja-JP" altLang="en-US" sz="1400" b="0" i="0" u="none" strike="noStrike" cap="none" normalizeH="0" baseline="0" dirty="0">
                <a:ln>
                  <a:noFill/>
                </a:ln>
                <a:effectLst/>
                <a:latin typeface="メイリオ" panose="020B0604030504040204" pitchFamily="50" charset="-128"/>
                <a:cs typeface="Times New Roman" panose="02020603050405020304" pitchFamily="18" charset="0"/>
              </a:rPr>
              <a:t>年　帝京科学大学看護学科非常勤講師（心とストレス）</a:t>
            </a:r>
            <a:endParaRPr kumimoji="0" lang="ja-JP" altLang="en-US" sz="1400" b="0" i="0" u="none" strike="noStrike" cap="none" normalizeH="0" baseline="0" dirty="0">
              <a:ln>
                <a:noFill/>
              </a:ln>
              <a:effectLst/>
              <a:latin typeface="メイリオ" panose="020B0604030504040204" pitchFamily="50" charset="-128"/>
            </a:endParaRPr>
          </a:p>
          <a:p>
            <a:pPr marL="0" marR="0" lvl="0" indent="0" algn="l" defTabSz="914400" rtl="0" eaLnBrk="0" fontAlgn="base" latinLnBrk="0" hangingPunct="0">
              <a:lnSpc>
                <a:spcPct val="150000"/>
              </a:lnSpc>
              <a:spcBef>
                <a:spcPct val="0"/>
              </a:spcBef>
              <a:spcAft>
                <a:spcPct val="0"/>
              </a:spcAft>
              <a:buClrTx/>
              <a:buSzTx/>
              <a:buFontTx/>
              <a:buNone/>
              <a:tabLst>
                <a:tab pos="533400" algn="r"/>
                <a:tab pos="2700338" algn="ctr"/>
                <a:tab pos="5400675" algn="r"/>
              </a:tabLst>
            </a:pPr>
            <a:r>
              <a:rPr kumimoji="0" lang="en-US" altLang="ja-JP" sz="1400" b="0" i="0" u="none" strike="noStrike" cap="none" normalizeH="0" baseline="0" dirty="0">
                <a:ln>
                  <a:noFill/>
                </a:ln>
                <a:solidFill>
                  <a:schemeClr val="tx1"/>
                </a:solidFill>
                <a:effectLst/>
                <a:latin typeface="メイリオ" panose="020B0604030504040204" pitchFamily="50" charset="-128"/>
                <a:cs typeface="Times New Roman" panose="02020603050405020304" pitchFamily="18" charset="0"/>
              </a:rPr>
              <a:t>2018</a:t>
            </a:r>
            <a:r>
              <a:rPr kumimoji="0" lang="ja-JP" altLang="en-US" sz="1400" b="0" i="0" u="none" strike="noStrike" cap="none" normalizeH="0" baseline="0" dirty="0">
                <a:ln>
                  <a:noFill/>
                </a:ln>
                <a:solidFill>
                  <a:schemeClr val="tx1"/>
                </a:solidFill>
                <a:effectLst/>
                <a:latin typeface="メイリオ" panose="020B0604030504040204" pitchFamily="50" charset="-128"/>
                <a:cs typeface="Times New Roman" panose="02020603050405020304" pitchFamily="18" charset="0"/>
              </a:rPr>
              <a:t>年　</a:t>
            </a:r>
            <a:r>
              <a:rPr kumimoji="0" lang="ja-JP" altLang="en-US" sz="1400" b="0" i="0" u="sng" strike="noStrike" cap="none" normalizeH="0" baseline="0" dirty="0">
                <a:ln>
                  <a:noFill/>
                </a:ln>
                <a:solidFill>
                  <a:srgbClr val="FF0000"/>
                </a:solidFill>
                <a:effectLst/>
                <a:latin typeface="メイリオ" panose="020B0604030504040204" pitchFamily="50" charset="-128"/>
                <a:cs typeface="Times New Roman" panose="02020603050405020304" pitchFamily="18" charset="0"/>
              </a:rPr>
              <a:t>大阪大学連合小児発達学研究科　博士号</a:t>
            </a:r>
            <a:r>
              <a:rPr kumimoji="0" lang="ja-JP" altLang="en-US" sz="1400" u="sng" dirty="0">
                <a:solidFill>
                  <a:srgbClr val="FF0000"/>
                </a:solidFill>
                <a:latin typeface="メイリオ" panose="020B0604030504040204" pitchFamily="50" charset="-128"/>
                <a:cs typeface="Times New Roman" panose="02020603050405020304" pitchFamily="18" charset="0"/>
              </a:rPr>
              <a:t>学位取得</a:t>
            </a:r>
            <a:r>
              <a:rPr kumimoji="0" lang="ja-JP" altLang="en-US" sz="1400" b="0" i="0" u="sng" strike="noStrike" cap="none" normalizeH="0" baseline="0" dirty="0">
                <a:ln>
                  <a:noFill/>
                </a:ln>
                <a:solidFill>
                  <a:srgbClr val="FF0000"/>
                </a:solidFill>
                <a:effectLst/>
                <a:latin typeface="メイリオ" panose="020B0604030504040204" pitchFamily="50" charset="-128"/>
                <a:cs typeface="Times New Roman" panose="02020603050405020304" pitchFamily="18" charset="0"/>
              </a:rPr>
              <a:t>　</a:t>
            </a:r>
            <a:br>
              <a:rPr kumimoji="0" lang="en-US" altLang="ja-JP" sz="1400" b="0" i="0" u="none" strike="noStrike" cap="none" normalizeH="0" baseline="0" dirty="0">
                <a:ln>
                  <a:noFill/>
                </a:ln>
                <a:solidFill>
                  <a:schemeClr val="tx1"/>
                </a:solidFill>
                <a:effectLst/>
                <a:latin typeface="メイリオ" panose="020B0604030504040204" pitchFamily="50" charset="-128"/>
                <a:cs typeface="Times New Roman" panose="02020603050405020304" pitchFamily="18" charset="0"/>
              </a:rPr>
            </a:br>
            <a:r>
              <a:rPr kumimoji="0" lang="ja-JP" altLang="en-US" sz="1400" b="0" i="0" u="none" strike="noStrike" cap="none" normalizeH="0" baseline="0" dirty="0">
                <a:ln>
                  <a:noFill/>
                </a:ln>
                <a:solidFill>
                  <a:schemeClr val="tx1"/>
                </a:solidFill>
                <a:effectLst/>
                <a:latin typeface="メイリオ" panose="020B0604030504040204" pitchFamily="50" charset="-128"/>
                <a:cs typeface="Times New Roman" panose="02020603050405020304" pitchFamily="18" charset="0"/>
              </a:rPr>
              <a:t>　　　　 </a:t>
            </a:r>
            <a:r>
              <a:rPr kumimoji="0" lang="ja-JP" altLang="en-US" sz="1400" b="0" i="0" u="sng" strike="noStrike" cap="none" normalizeH="0" baseline="0" dirty="0">
                <a:ln>
                  <a:noFill/>
                </a:ln>
                <a:solidFill>
                  <a:srgbClr val="7030A0"/>
                </a:solidFill>
                <a:effectLst/>
                <a:latin typeface="メイリオ" panose="020B0604030504040204" pitchFamily="50" charset="-128"/>
                <a:cs typeface="Times New Roman" panose="02020603050405020304" pitchFamily="18" charset="0"/>
              </a:rPr>
              <a:t>千葉大学大学院医学研究院　認知行動生理学　非常勤講師（研究母体）</a:t>
            </a:r>
            <a:endParaRPr kumimoji="0" lang="ja-JP" altLang="en-US" sz="1400" b="0" i="0" u="sng" strike="noStrike" cap="none" normalizeH="0" baseline="0" dirty="0">
              <a:ln>
                <a:noFill/>
              </a:ln>
              <a:solidFill>
                <a:srgbClr val="7030A0"/>
              </a:solidFill>
              <a:effectLst/>
              <a:latin typeface="メイリオ" panose="020B0604030504040204" pitchFamily="50" charset="-128"/>
            </a:endParaRPr>
          </a:p>
          <a:p>
            <a:pPr marL="93663" marR="0" lvl="0" algn="l" defTabSz="914400" rtl="0" eaLnBrk="0" fontAlgn="base" latinLnBrk="0" hangingPunct="0">
              <a:lnSpc>
                <a:spcPct val="150000"/>
              </a:lnSpc>
              <a:spcBef>
                <a:spcPct val="0"/>
              </a:spcBef>
              <a:spcAft>
                <a:spcPct val="0"/>
              </a:spcAft>
              <a:buClrTx/>
              <a:buSzTx/>
              <a:buFontTx/>
              <a:buNone/>
              <a:tabLst>
                <a:tab pos="93663" algn="r"/>
                <a:tab pos="2700338" algn="ctr"/>
                <a:tab pos="5400675" algn="r"/>
              </a:tabLst>
            </a:pPr>
            <a:r>
              <a:rPr kumimoji="0" lang="ja-JP" altLang="en-US" sz="1400" b="0" i="0" u="none" strike="noStrike" cap="none" normalizeH="0" baseline="0" dirty="0">
                <a:ln>
                  <a:noFill/>
                </a:ln>
                <a:solidFill>
                  <a:schemeClr val="tx1"/>
                </a:solidFill>
                <a:effectLst/>
                <a:latin typeface="メイリオ" panose="020B0604030504040204" pitchFamily="50" charset="-128"/>
                <a:cs typeface="Times New Roman" panose="02020603050405020304" pitchFamily="18" charset="0"/>
              </a:rPr>
              <a:t>その他　</a:t>
            </a:r>
            <a:r>
              <a:rPr kumimoji="0" lang="en-US" altLang="ja-JP" sz="1400" b="0" i="0" u="none" strike="noStrike" cap="none" normalizeH="0" baseline="0" dirty="0">
                <a:ln>
                  <a:noFill/>
                </a:ln>
                <a:solidFill>
                  <a:schemeClr val="tx1"/>
                </a:solidFill>
                <a:effectLst/>
                <a:latin typeface="メイリオ" panose="020B0604030504040204" pitchFamily="50" charset="-128"/>
                <a:cs typeface="Times New Roman" panose="02020603050405020304" pitchFamily="18" charset="0"/>
              </a:rPr>
              <a:t>IT</a:t>
            </a:r>
            <a:r>
              <a:rPr kumimoji="0" lang="ja-JP" altLang="en-US" sz="1400" b="0" i="0" u="none" strike="noStrike" cap="none" normalizeH="0" baseline="0" dirty="0">
                <a:ln>
                  <a:noFill/>
                </a:ln>
                <a:solidFill>
                  <a:schemeClr val="tx1"/>
                </a:solidFill>
                <a:effectLst/>
                <a:latin typeface="メイリオ" panose="020B0604030504040204" pitchFamily="50" charset="-128"/>
                <a:cs typeface="Times New Roman" panose="02020603050405020304" pitchFamily="18" charset="0"/>
              </a:rPr>
              <a:t>関連企業カウンセラー、ファミリーサポート事業子育て支援研修講師、</a:t>
            </a:r>
            <a:endParaRPr kumimoji="0" lang="en-US" altLang="ja-JP" sz="1400" b="0" i="0" u="none" strike="noStrike" cap="none" normalizeH="0" baseline="0" dirty="0">
              <a:ln>
                <a:noFill/>
              </a:ln>
              <a:solidFill>
                <a:schemeClr val="tx1"/>
              </a:solidFill>
              <a:effectLst/>
              <a:latin typeface="メイリオ" panose="020B0604030504040204" pitchFamily="50" charset="-128"/>
              <a:cs typeface="Times New Roman" panose="02020603050405020304" pitchFamily="18" charset="0"/>
            </a:endParaRPr>
          </a:p>
          <a:p>
            <a:pPr marL="93663" marR="0" lvl="0" algn="l" defTabSz="914400" rtl="0" eaLnBrk="0" fontAlgn="base" latinLnBrk="0" hangingPunct="0">
              <a:lnSpc>
                <a:spcPct val="150000"/>
              </a:lnSpc>
              <a:spcBef>
                <a:spcPct val="0"/>
              </a:spcBef>
              <a:spcAft>
                <a:spcPct val="0"/>
              </a:spcAft>
              <a:buClrTx/>
              <a:buSzTx/>
              <a:buFontTx/>
              <a:buNone/>
              <a:tabLst>
                <a:tab pos="93663" algn="r"/>
                <a:tab pos="2700338" algn="ctr"/>
                <a:tab pos="5400675" algn="r"/>
              </a:tabLst>
            </a:pPr>
            <a:r>
              <a:rPr kumimoji="0" lang="ja-JP" altLang="en-US" sz="1400" b="0" i="0" u="none" strike="noStrike" cap="none" normalizeH="0" baseline="0" dirty="0">
                <a:ln>
                  <a:noFill/>
                </a:ln>
                <a:solidFill>
                  <a:schemeClr val="tx1"/>
                </a:solidFill>
                <a:effectLst/>
                <a:latin typeface="メイリオ" panose="020B0604030504040204" pitchFamily="50" charset="-128"/>
                <a:cs typeface="Times New Roman" panose="02020603050405020304" pitchFamily="18" charset="0"/>
              </a:rPr>
              <a:t>スクールカウンセラー講座講師、心の電話相談員、</a:t>
            </a:r>
            <a:r>
              <a:rPr kumimoji="0" lang="ja-JP" altLang="en-US" sz="1400" b="0" i="0" u="none" strike="noStrike" cap="none" normalizeH="0" baseline="0" dirty="0">
                <a:ln>
                  <a:noFill/>
                </a:ln>
                <a:effectLst/>
                <a:latin typeface="メイリオ" panose="020B0604030504040204" pitchFamily="50" charset="-128"/>
                <a:cs typeface="Times New Roman" panose="02020603050405020304" pitchFamily="18" charset="0"/>
              </a:rPr>
              <a:t>自殺予防ゲートキーパー養成等</a:t>
            </a:r>
            <a:endParaRPr kumimoji="0" lang="en-US" altLang="ja-JP" sz="1400" b="0" i="0" u="none" strike="noStrike" cap="none" normalizeH="0" baseline="0" dirty="0">
              <a:ln>
                <a:noFill/>
              </a:ln>
              <a:effectLst/>
              <a:latin typeface="メイリオ" panose="020B0604030504040204" pitchFamily="50" charset="-128"/>
              <a:cs typeface="Times New Roman" panose="02020603050405020304" pitchFamily="18" charset="0"/>
            </a:endParaRPr>
          </a:p>
          <a:p>
            <a:pPr marL="93663" marR="0" lvl="0" algn="l" defTabSz="914400" rtl="0" eaLnBrk="0" fontAlgn="base" latinLnBrk="0" hangingPunct="0">
              <a:lnSpc>
                <a:spcPct val="150000"/>
              </a:lnSpc>
              <a:spcBef>
                <a:spcPct val="0"/>
              </a:spcBef>
              <a:spcAft>
                <a:spcPct val="0"/>
              </a:spcAft>
              <a:buClrTx/>
              <a:buSzTx/>
              <a:buFontTx/>
              <a:buNone/>
              <a:tabLst>
                <a:tab pos="93663" algn="r"/>
                <a:tab pos="2700338" algn="ctr"/>
                <a:tab pos="5400675" algn="r"/>
              </a:tabLst>
            </a:pPr>
            <a:r>
              <a:rPr kumimoji="0" lang="ja-JP" altLang="en-US" sz="1400" b="1" i="0" u="none" strike="noStrike" cap="none" normalizeH="0" baseline="0" dirty="0">
                <a:ln>
                  <a:noFill/>
                </a:ln>
                <a:solidFill>
                  <a:schemeClr val="tx1"/>
                </a:solidFill>
                <a:effectLst/>
                <a:latin typeface="メイリオ" panose="020B0604030504040204" pitchFamily="50" charset="-128"/>
                <a:cs typeface="Times New Roman" panose="02020603050405020304" pitchFamily="18" charset="0"/>
              </a:rPr>
              <a:t>　　　　日本心理臨床学会、日本カウンセリング学会、日本小児精神神経学会、日本脳科学会　学会員</a:t>
            </a:r>
            <a:endParaRPr kumimoji="0" lang="en-US" altLang="ja-JP" sz="1400" b="1" i="0" u="none" strike="noStrike" cap="none" normalizeH="0" baseline="0" dirty="0">
              <a:ln>
                <a:noFill/>
              </a:ln>
              <a:solidFill>
                <a:schemeClr val="tx1"/>
              </a:solidFill>
              <a:effectLst/>
              <a:latin typeface="メイリオ" panose="020B0604030504040204" pitchFamily="50" charset="-128"/>
              <a:cs typeface="Times New Roman" panose="02020603050405020304" pitchFamily="18" charset="0"/>
            </a:endParaRPr>
          </a:p>
          <a:p>
            <a:pPr marL="93663" lvl="0" defTabSz="914400">
              <a:lnSpc>
                <a:spcPct val="150000"/>
              </a:lnSpc>
              <a:buNone/>
              <a:tabLst>
                <a:tab pos="93663" algn="r"/>
                <a:tab pos="2700338" algn="ctr"/>
                <a:tab pos="5400675" algn="r"/>
              </a:tabLst>
            </a:pPr>
            <a:r>
              <a:rPr kumimoji="0" lang="ja-JP" altLang="en-US" sz="1400" b="1" dirty="0">
                <a:latin typeface="メイリオ" panose="020B0604030504040204" pitchFamily="50" charset="-128"/>
              </a:rPr>
              <a:t>〇</a:t>
            </a:r>
            <a:r>
              <a:rPr kumimoji="0" lang="ja-JP" altLang="en-US" sz="1400" dirty="0">
                <a:latin typeface="メイリオ" panose="020B0604030504040204" pitchFamily="50" charset="-128"/>
              </a:rPr>
              <a:t>社会的活動経歴　 大田ワーキングウーマンネットワーク副代表、阪神淡路大震災ボランティア、</a:t>
            </a:r>
            <a:br>
              <a:rPr kumimoji="0" lang="en-US" altLang="ja-JP" sz="1400" dirty="0">
                <a:latin typeface="メイリオ" panose="020B0604030504040204" pitchFamily="50" charset="-128"/>
              </a:rPr>
            </a:br>
            <a:r>
              <a:rPr kumimoji="0" lang="ja-JP" altLang="en-US" sz="1400" dirty="0">
                <a:latin typeface="メイリオ" panose="020B0604030504040204" pitchFamily="50" charset="-128"/>
              </a:rPr>
              <a:t>　大田区女性団体女性企業家の会、</a:t>
            </a:r>
            <a:r>
              <a:rPr kumimoji="0" lang="en-US" altLang="ja-JP" sz="1400" dirty="0">
                <a:latin typeface="メイリオ" panose="020B0604030504040204" pitchFamily="50" charset="-128"/>
              </a:rPr>
              <a:t>AFS </a:t>
            </a:r>
            <a:r>
              <a:rPr kumimoji="0" lang="ja-JP" altLang="en-US" sz="1400" dirty="0">
                <a:latin typeface="メイリオ" panose="020B0604030504040204" pitchFamily="50" charset="-128"/>
              </a:rPr>
              <a:t>留学生ホストファミリー、大田区長期基本計画審議会委員</a:t>
            </a:r>
            <a:br>
              <a:rPr kumimoji="0" lang="en-US" altLang="ja-JP" sz="1400" dirty="0">
                <a:latin typeface="メイリオ" panose="020B0604030504040204" pitchFamily="50" charset="-128"/>
              </a:rPr>
            </a:br>
            <a:r>
              <a:rPr kumimoji="0" lang="ja-JP" altLang="en-US" sz="1400" dirty="0">
                <a:latin typeface="メイリオ" panose="020B0604030504040204" pitchFamily="50" charset="-128"/>
              </a:rPr>
              <a:t>　</a:t>
            </a:r>
            <a:r>
              <a:rPr kumimoji="0" lang="zh-TW" altLang="en-US" sz="1400" i="0" u="none" strike="noStrike" cap="none" normalizeH="0" baseline="0" dirty="0">
                <a:ln>
                  <a:noFill/>
                </a:ln>
                <a:solidFill>
                  <a:schemeClr val="tx1"/>
                </a:solidFill>
                <a:effectLst/>
                <a:latin typeface="メイリオ" panose="020B0604030504040204" pitchFamily="50" charset="-128"/>
              </a:rPr>
              <a:t>茅野市総合計画審議会委員</a:t>
            </a:r>
            <a:endParaRPr kumimoji="0" lang="ja-JP" altLang="en-US" sz="1400" i="0" u="none" strike="noStrike" cap="none" normalizeH="0" baseline="0" dirty="0">
              <a:ln>
                <a:noFill/>
              </a:ln>
              <a:solidFill>
                <a:schemeClr val="tx1"/>
              </a:solidFill>
              <a:effectLst/>
              <a:latin typeface="メイリオ" panose="020B0604030504040204" pitchFamily="50" charset="-128"/>
            </a:endParaRPr>
          </a:p>
        </p:txBody>
      </p:sp>
      <p:sp>
        <p:nvSpPr>
          <p:cNvPr id="2" name="スライド番号プレースホルダー 1">
            <a:extLst>
              <a:ext uri="{FF2B5EF4-FFF2-40B4-BE49-F238E27FC236}">
                <a16:creationId xmlns:a16="http://schemas.microsoft.com/office/drawing/2014/main" id="{05C7886F-5FC0-4783-98E0-9C5E098FFFD8}"/>
              </a:ext>
            </a:extLst>
          </p:cNvPr>
          <p:cNvSpPr>
            <a:spLocks noGrp="1"/>
          </p:cNvSpPr>
          <p:nvPr>
            <p:ph type="sldNum" sz="quarter" idx="12"/>
          </p:nvPr>
        </p:nvSpPr>
        <p:spPr/>
        <p:txBody>
          <a:bodyPr/>
          <a:lstStyle/>
          <a:p>
            <a:fld id="{F03C4F6A-02F4-4E90-8DAE-1654D6B49D85}" type="slidenum">
              <a:rPr kumimoji="1" lang="ja-JP" altLang="en-US" smtClean="0"/>
              <a:t>3</a:t>
            </a:fld>
            <a:endParaRPr kumimoji="1" lang="ja-JP" altLang="en-US"/>
          </a:p>
        </p:txBody>
      </p:sp>
    </p:spTree>
    <p:extLst>
      <p:ext uri="{BB962C8B-B14F-4D97-AF65-F5344CB8AC3E}">
        <p14:creationId xmlns:p14="http://schemas.microsoft.com/office/powerpoint/2010/main" val="33583875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ストライプ矢印 3"/>
          <p:cNvSpPr/>
          <p:nvPr/>
        </p:nvSpPr>
        <p:spPr>
          <a:xfrm rot="10800000">
            <a:off x="6483805" y="952101"/>
            <a:ext cx="1597181" cy="81008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 name="タイトル 1"/>
          <p:cNvSpPr>
            <a:spLocks noGrp="1"/>
          </p:cNvSpPr>
          <p:nvPr>
            <p:ph type="title"/>
          </p:nvPr>
        </p:nvSpPr>
        <p:spPr>
          <a:xfrm>
            <a:off x="1874658" y="2564756"/>
            <a:ext cx="5994666" cy="432197"/>
          </a:xfrm>
        </p:spPr>
        <p:txBody>
          <a:bodyPr>
            <a:normAutofit fontScale="90000"/>
          </a:bodyPr>
          <a:lstStyle/>
          <a:p>
            <a:pPr algn="l" eaLnBrk="1" hangingPunct="1"/>
            <a:r>
              <a:rPr lang="ja-JP" altLang="en-US" sz="1800" b="1" dirty="0"/>
              <a:t>友達にした助言を、自分のこととして考えてみてください。</a:t>
            </a:r>
          </a:p>
        </p:txBody>
      </p:sp>
      <p:sp>
        <p:nvSpPr>
          <p:cNvPr id="7" name="タイトル 1"/>
          <p:cNvSpPr txBox="1">
            <a:spLocks/>
          </p:cNvSpPr>
          <p:nvPr/>
        </p:nvSpPr>
        <p:spPr>
          <a:xfrm>
            <a:off x="2503523" y="1008314"/>
            <a:ext cx="3980280" cy="486054"/>
          </a:xfrm>
          <a:prstGeom prst="rect">
            <a:avLst/>
          </a:prstGeom>
        </p:spPr>
        <p:txBody>
          <a:bodyPr/>
          <a:lstStyle/>
          <a:p>
            <a:pPr fontAlgn="base">
              <a:spcBef>
                <a:spcPct val="0"/>
              </a:spcBef>
              <a:spcAft>
                <a:spcPct val="0"/>
              </a:spcAft>
              <a:defRPr/>
            </a:pPr>
            <a:r>
              <a:rPr lang="ja-JP" altLang="en-US" b="1" dirty="0">
                <a:solidFill>
                  <a:prstClr val="black"/>
                </a:solidFill>
                <a:latin typeface="メイリオ" panose="020B0604030504040204" pitchFamily="50" charset="-128"/>
                <a:ea typeface="メイリオ" panose="020B0604030504040204" pitchFamily="50" charset="-128"/>
              </a:rPr>
              <a:t>ではここで、さきほど置いておいた私のことを、戻してみましょう！！</a:t>
            </a:r>
          </a:p>
        </p:txBody>
      </p:sp>
      <p:sp>
        <p:nvSpPr>
          <p:cNvPr id="14" name="タイトル 1"/>
          <p:cNvSpPr txBox="1">
            <a:spLocks/>
          </p:cNvSpPr>
          <p:nvPr/>
        </p:nvSpPr>
        <p:spPr bwMode="auto">
          <a:xfrm>
            <a:off x="1658634" y="3274398"/>
            <a:ext cx="4913784" cy="1998222"/>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r>
              <a:rPr lang="ja-JP" altLang="en-US" sz="2100" b="1" dirty="0">
                <a:solidFill>
                  <a:prstClr val="black"/>
                </a:solidFill>
                <a:latin typeface="メイリオ" panose="020B0604030504040204" pitchFamily="50" charset="-128"/>
                <a:ea typeface="メイリオ" panose="020B0604030504040204" pitchFamily="50" charset="-128"/>
              </a:rPr>
              <a:t>さっき書いた友達の相談への答えを</a:t>
            </a:r>
            <a:endParaRPr lang="en-US" altLang="ja-JP" sz="2100" b="1" dirty="0">
              <a:solidFill>
                <a:prstClr val="black"/>
              </a:solidFill>
              <a:latin typeface="メイリオ" panose="020B0604030504040204" pitchFamily="50" charset="-128"/>
              <a:ea typeface="メイリオ" panose="020B0604030504040204" pitchFamily="50" charset="-128"/>
            </a:endParaRPr>
          </a:p>
          <a:p>
            <a:r>
              <a:rPr lang="ja-JP" altLang="en-US" sz="2100" b="1" dirty="0">
                <a:solidFill>
                  <a:prstClr val="black"/>
                </a:solidFill>
                <a:latin typeface="メイリオ" panose="020B0604030504040204" pitchFamily="50" charset="-128"/>
                <a:ea typeface="メイリオ" panose="020B0604030504040204" pitchFamily="50" charset="-128"/>
              </a:rPr>
              <a:t>自分に言ってみたらどうでしょう？</a:t>
            </a:r>
            <a:endParaRPr lang="en-US" altLang="ja-JP" sz="2100" b="1" dirty="0">
              <a:solidFill>
                <a:prstClr val="black"/>
              </a:solidFill>
              <a:latin typeface="メイリオ" panose="020B0604030504040204" pitchFamily="50" charset="-128"/>
              <a:ea typeface="メイリオ" panose="020B0604030504040204" pitchFamily="50" charset="-128"/>
            </a:endParaRPr>
          </a:p>
          <a:p>
            <a:endParaRPr lang="en-US" altLang="ja-JP" sz="2100" b="1" dirty="0">
              <a:solidFill>
                <a:prstClr val="black"/>
              </a:solidFill>
              <a:latin typeface="メイリオ" panose="020B0604030504040204" pitchFamily="50" charset="-128"/>
              <a:ea typeface="メイリオ" panose="020B0604030504040204" pitchFamily="50" charset="-128"/>
            </a:endParaRPr>
          </a:p>
          <a:p>
            <a:endParaRPr lang="en-US" altLang="ja-JP" sz="2100" b="1" dirty="0">
              <a:solidFill>
                <a:prstClr val="black"/>
              </a:solidFill>
              <a:latin typeface="メイリオ" panose="020B0604030504040204" pitchFamily="50" charset="-128"/>
              <a:ea typeface="メイリオ" panose="020B0604030504040204" pitchFamily="50" charset="-128"/>
            </a:endParaRPr>
          </a:p>
        </p:txBody>
      </p:sp>
      <p:grpSp>
        <p:nvGrpSpPr>
          <p:cNvPr id="19" name="グループ化 18"/>
          <p:cNvGrpSpPr/>
          <p:nvPr/>
        </p:nvGrpSpPr>
        <p:grpSpPr>
          <a:xfrm>
            <a:off x="10196693" y="1641325"/>
            <a:ext cx="1338816" cy="702077"/>
            <a:chOff x="4535413" y="620688"/>
            <a:chExt cx="1785088" cy="936102"/>
          </a:xfrm>
        </p:grpSpPr>
        <p:sp>
          <p:nvSpPr>
            <p:cNvPr id="10" name="タイトル 1"/>
            <p:cNvSpPr txBox="1">
              <a:spLocks/>
            </p:cNvSpPr>
            <p:nvPr/>
          </p:nvSpPr>
          <p:spPr>
            <a:xfrm>
              <a:off x="4932040" y="836711"/>
              <a:ext cx="1388461" cy="720079"/>
            </a:xfrm>
            <a:prstGeom prst="rect">
              <a:avLst/>
            </a:prstGeom>
          </p:spPr>
          <p:txBody>
            <a:bodyPr/>
            <a:lstStyle/>
            <a:p>
              <a:pPr fontAlgn="base">
                <a:spcBef>
                  <a:spcPct val="0"/>
                </a:spcBef>
                <a:spcAft>
                  <a:spcPct val="0"/>
                </a:spcAft>
                <a:defRPr/>
              </a:pPr>
              <a:r>
                <a:rPr lang="ja-JP" altLang="en-US" dirty="0">
                  <a:solidFill>
                    <a:prstClr val="black"/>
                  </a:solidFill>
                </a:rPr>
                <a:t>）））</a:t>
              </a:r>
            </a:p>
          </p:txBody>
        </p:sp>
        <p:grpSp>
          <p:nvGrpSpPr>
            <p:cNvPr id="16" name="グループ化 15"/>
            <p:cNvGrpSpPr/>
            <p:nvPr/>
          </p:nvGrpSpPr>
          <p:grpSpPr>
            <a:xfrm>
              <a:off x="4535413" y="620688"/>
              <a:ext cx="992899" cy="720080"/>
              <a:chOff x="4535413" y="620688"/>
              <a:chExt cx="992899" cy="720080"/>
            </a:xfrm>
          </p:grpSpPr>
          <p:pic>
            <p:nvPicPr>
              <p:cNvPr id="13" name="Picture 6" descr="C:\Users\ji-srv10\AppData\Local\Temp\Temporary Internet Files\Content.IE5\0BPZ7SWA\MC900338564[1].wmf"/>
              <p:cNvPicPr>
                <a:picLocks noChangeAspect="1" noChangeArrowheads="1"/>
              </p:cNvPicPr>
              <p:nvPr/>
            </p:nvPicPr>
            <p:blipFill>
              <a:blip r:embed="rId3" cstate="print"/>
              <a:srcRect/>
              <a:stretch>
                <a:fillRect/>
              </a:stretch>
            </p:blipFill>
            <p:spPr bwMode="auto">
              <a:xfrm flipH="1">
                <a:off x="4535413" y="620688"/>
                <a:ext cx="992899" cy="720080"/>
              </a:xfrm>
              <a:prstGeom prst="rect">
                <a:avLst/>
              </a:prstGeom>
              <a:noFill/>
            </p:spPr>
          </p:pic>
          <p:sp>
            <p:nvSpPr>
              <p:cNvPr id="17" name="テキスト ボックス 16"/>
              <p:cNvSpPr txBox="1"/>
              <p:nvPr/>
            </p:nvSpPr>
            <p:spPr>
              <a:xfrm>
                <a:off x="4572000" y="980728"/>
                <a:ext cx="360040" cy="307776"/>
              </a:xfrm>
              <a:prstGeom prst="rect">
                <a:avLst/>
              </a:prstGeom>
              <a:noFill/>
            </p:spPr>
            <p:txBody>
              <a:bodyPr wrap="square" rtlCol="0">
                <a:spAutoFit/>
              </a:bodyPr>
              <a:lstStyle/>
              <a:p>
                <a:r>
                  <a:rPr lang="ja-JP" altLang="en-US" sz="900" b="1" dirty="0">
                    <a:solidFill>
                      <a:prstClr val="black"/>
                    </a:solidFill>
                  </a:rPr>
                  <a:t>私</a:t>
                </a:r>
              </a:p>
            </p:txBody>
          </p:sp>
          <p:sp>
            <p:nvSpPr>
              <p:cNvPr id="18" name="テキスト ボックス 17"/>
              <p:cNvSpPr txBox="1"/>
              <p:nvPr/>
            </p:nvSpPr>
            <p:spPr>
              <a:xfrm>
                <a:off x="5148064" y="980728"/>
                <a:ext cx="360040" cy="307776"/>
              </a:xfrm>
              <a:prstGeom prst="rect">
                <a:avLst/>
              </a:prstGeom>
              <a:noFill/>
            </p:spPr>
            <p:txBody>
              <a:bodyPr wrap="square" rtlCol="0">
                <a:spAutoFit/>
              </a:bodyPr>
              <a:lstStyle/>
              <a:p>
                <a:r>
                  <a:rPr lang="ja-JP" altLang="en-US" sz="900" b="1" dirty="0">
                    <a:solidFill>
                      <a:prstClr val="black"/>
                    </a:solidFill>
                  </a:rPr>
                  <a:t>私</a:t>
                </a:r>
              </a:p>
            </p:txBody>
          </p:sp>
        </p:grpSp>
      </p:grpSp>
      <p:sp>
        <p:nvSpPr>
          <p:cNvPr id="15" name="角丸四角形 14"/>
          <p:cNvSpPr/>
          <p:nvPr/>
        </p:nvSpPr>
        <p:spPr>
          <a:xfrm>
            <a:off x="1658634" y="3158970"/>
            <a:ext cx="4913784" cy="2322258"/>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メイリオ" panose="020B0604030504040204" pitchFamily="50" charset="-128"/>
              <a:ea typeface="メイリオ" panose="020B0604030504040204" pitchFamily="50" charset="-128"/>
            </a:endParaRPr>
          </a:p>
        </p:txBody>
      </p:sp>
      <p:pic>
        <p:nvPicPr>
          <p:cNvPr id="3075" name="Picture 3" descr="C:\Users\mayumi\Pictures\akaatama.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61" t="23352" r="65844" b="20843"/>
          <a:stretch/>
        </p:blipFill>
        <p:spPr bwMode="auto">
          <a:xfrm>
            <a:off x="6203365" y="2996954"/>
            <a:ext cx="2067059" cy="2067059"/>
          </a:xfrm>
          <a:prstGeom prst="rect">
            <a:avLst/>
          </a:prstGeom>
          <a:solidFill>
            <a:schemeClr val="bg1"/>
          </a:solidFill>
        </p:spPr>
      </p:pic>
      <p:sp>
        <p:nvSpPr>
          <p:cNvPr id="2" name="スライド番号プレースホルダー 1">
            <a:extLst>
              <a:ext uri="{FF2B5EF4-FFF2-40B4-BE49-F238E27FC236}">
                <a16:creationId xmlns:a16="http://schemas.microsoft.com/office/drawing/2014/main" id="{546713E9-2E4B-411D-ACF9-7FA6EEB16436}"/>
              </a:ext>
            </a:extLst>
          </p:cNvPr>
          <p:cNvSpPr>
            <a:spLocks noGrp="1"/>
          </p:cNvSpPr>
          <p:nvPr>
            <p:ph type="sldNum" sz="quarter" idx="12"/>
          </p:nvPr>
        </p:nvSpPr>
        <p:spPr/>
        <p:txBody>
          <a:bodyPr/>
          <a:lstStyle/>
          <a:p>
            <a:fld id="{F03C4F6A-02F4-4E90-8DAE-1654D6B49D85}" type="slidenum">
              <a:rPr kumimoji="1" lang="ja-JP" altLang="en-US" smtClean="0"/>
              <a:t>30</a:t>
            </a:fld>
            <a:endParaRPr kumimoji="1" lang="ja-JP" altLang="en-US"/>
          </a:p>
        </p:txBody>
      </p:sp>
    </p:spTree>
    <p:extLst>
      <p:ext uri="{BB962C8B-B14F-4D97-AF65-F5344CB8AC3E}">
        <p14:creationId xmlns:p14="http://schemas.microsoft.com/office/powerpoint/2010/main" val="38825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87179E-6 7.40741E-7 L -0.9423 -0.0081 " pathEditMode="relative" rAng="0" ptsTypes="AA">
                                      <p:cBhvr>
                                        <p:cTn id="6" dur="2000" fill="hold"/>
                                        <p:tgtEl>
                                          <p:spTgt spid="19"/>
                                        </p:tgtEl>
                                        <p:attrNameLst>
                                          <p:attrName>ppt_x</p:attrName>
                                          <p:attrName>ppt_y</p:attrName>
                                        </p:attrNameLst>
                                      </p:cBhvr>
                                      <p:rCtr x="-47115" y="-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ストライプ矢印 3"/>
          <p:cNvSpPr/>
          <p:nvPr/>
        </p:nvSpPr>
        <p:spPr>
          <a:xfrm rot="10800000">
            <a:off x="6483805" y="952101"/>
            <a:ext cx="1597181" cy="81008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 name="タイトル 1"/>
          <p:cNvSpPr>
            <a:spLocks noGrp="1"/>
          </p:cNvSpPr>
          <p:nvPr>
            <p:ph type="title"/>
          </p:nvPr>
        </p:nvSpPr>
        <p:spPr>
          <a:xfrm>
            <a:off x="1874658" y="2564756"/>
            <a:ext cx="5994666" cy="432197"/>
          </a:xfrm>
        </p:spPr>
        <p:txBody>
          <a:bodyPr>
            <a:normAutofit fontScale="90000"/>
          </a:bodyPr>
          <a:lstStyle/>
          <a:p>
            <a:pPr algn="l" eaLnBrk="1" hangingPunct="1"/>
            <a:r>
              <a:rPr lang="ja-JP" altLang="en-US" sz="1800" b="1" dirty="0"/>
              <a:t>友達にした助言を、自分のこととして考えてみてください。</a:t>
            </a:r>
          </a:p>
        </p:txBody>
      </p:sp>
      <p:sp>
        <p:nvSpPr>
          <p:cNvPr id="7" name="タイトル 1"/>
          <p:cNvSpPr txBox="1">
            <a:spLocks/>
          </p:cNvSpPr>
          <p:nvPr/>
        </p:nvSpPr>
        <p:spPr>
          <a:xfrm>
            <a:off x="2503523" y="1008314"/>
            <a:ext cx="3980280" cy="486054"/>
          </a:xfrm>
          <a:prstGeom prst="rect">
            <a:avLst/>
          </a:prstGeom>
        </p:spPr>
        <p:txBody>
          <a:bodyPr/>
          <a:lstStyle/>
          <a:p>
            <a:pPr fontAlgn="base">
              <a:spcBef>
                <a:spcPct val="0"/>
              </a:spcBef>
              <a:spcAft>
                <a:spcPct val="0"/>
              </a:spcAft>
              <a:defRPr/>
            </a:pPr>
            <a:r>
              <a:rPr lang="ja-JP" altLang="en-US" b="1" dirty="0">
                <a:solidFill>
                  <a:prstClr val="black"/>
                </a:solidFill>
                <a:latin typeface="メイリオ" panose="020B0604030504040204" pitchFamily="50" charset="-128"/>
                <a:ea typeface="メイリオ" panose="020B0604030504040204" pitchFamily="50" charset="-128"/>
              </a:rPr>
              <a:t>ではここで、さきほど置いておいた私のことを、戻してみましょう！！</a:t>
            </a:r>
          </a:p>
        </p:txBody>
      </p:sp>
      <p:sp>
        <p:nvSpPr>
          <p:cNvPr id="14" name="タイトル 1"/>
          <p:cNvSpPr txBox="1">
            <a:spLocks/>
          </p:cNvSpPr>
          <p:nvPr/>
        </p:nvSpPr>
        <p:spPr bwMode="auto">
          <a:xfrm>
            <a:off x="1658634" y="3429000"/>
            <a:ext cx="4913784" cy="1998222"/>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r>
              <a:rPr lang="ja-JP" altLang="en-US" sz="2100" b="1" dirty="0">
                <a:solidFill>
                  <a:prstClr val="black"/>
                </a:solidFill>
                <a:latin typeface="メイリオ" panose="020B0604030504040204" pitchFamily="50" charset="-128"/>
                <a:ea typeface="メイリオ" panose="020B0604030504040204" pitchFamily="50" charset="-128"/>
              </a:rPr>
              <a:t>さっき書いた友達の相談への答えを</a:t>
            </a:r>
            <a:endParaRPr lang="en-US" altLang="ja-JP" sz="2100" b="1" dirty="0">
              <a:solidFill>
                <a:prstClr val="black"/>
              </a:solidFill>
              <a:latin typeface="メイリオ" panose="020B0604030504040204" pitchFamily="50" charset="-128"/>
              <a:ea typeface="メイリオ" panose="020B0604030504040204" pitchFamily="50" charset="-128"/>
            </a:endParaRPr>
          </a:p>
          <a:p>
            <a:r>
              <a:rPr lang="ja-JP" altLang="en-US" sz="2100" b="1" dirty="0">
                <a:solidFill>
                  <a:prstClr val="black"/>
                </a:solidFill>
                <a:latin typeface="メイリオ" panose="020B0604030504040204" pitchFamily="50" charset="-128"/>
                <a:ea typeface="メイリオ" panose="020B0604030504040204" pitchFamily="50" charset="-128"/>
              </a:rPr>
              <a:t>自分に言ってみたらどうでしょう？</a:t>
            </a:r>
            <a:endParaRPr lang="en-US" altLang="ja-JP" sz="2100" b="1" dirty="0">
              <a:solidFill>
                <a:prstClr val="black"/>
              </a:solidFill>
              <a:latin typeface="メイリオ" panose="020B0604030504040204" pitchFamily="50" charset="-128"/>
              <a:ea typeface="メイリオ" panose="020B0604030504040204" pitchFamily="50" charset="-128"/>
            </a:endParaRPr>
          </a:p>
          <a:p>
            <a:endParaRPr lang="en-US" altLang="ja-JP" sz="2100" b="1" dirty="0">
              <a:solidFill>
                <a:prstClr val="black"/>
              </a:solidFill>
              <a:latin typeface="メイリオ" panose="020B0604030504040204" pitchFamily="50" charset="-128"/>
              <a:ea typeface="メイリオ" panose="020B0604030504040204" pitchFamily="50" charset="-128"/>
            </a:endParaRPr>
          </a:p>
          <a:p>
            <a:r>
              <a:rPr lang="ja-JP" altLang="en-US" sz="2100" b="1" dirty="0">
                <a:solidFill>
                  <a:prstClr val="black"/>
                </a:solidFill>
                <a:latin typeface="メイリオ" panose="020B0604030504040204" pitchFamily="50" charset="-128"/>
                <a:ea typeface="メイリオ" panose="020B0604030504040204" pitchFamily="50" charset="-128"/>
              </a:rPr>
              <a:t>はじめのいやな気持ちのもとになった</a:t>
            </a:r>
            <a:endParaRPr lang="en-US" altLang="ja-JP" sz="2100" b="1" dirty="0">
              <a:solidFill>
                <a:prstClr val="black"/>
              </a:solidFill>
              <a:latin typeface="メイリオ" panose="020B0604030504040204" pitchFamily="50" charset="-128"/>
              <a:ea typeface="メイリオ" panose="020B0604030504040204" pitchFamily="50" charset="-128"/>
            </a:endParaRPr>
          </a:p>
          <a:p>
            <a:r>
              <a:rPr lang="ja-JP" altLang="en-US" sz="2100" b="1" dirty="0">
                <a:solidFill>
                  <a:prstClr val="black"/>
                </a:solidFill>
                <a:latin typeface="メイリオ" panose="020B0604030504040204" pitchFamily="50" charset="-128"/>
                <a:ea typeface="メイリオ" panose="020B0604030504040204" pitchFamily="50" charset="-128"/>
              </a:rPr>
              <a:t>　　　　　　考えは変わりましたか？</a:t>
            </a:r>
          </a:p>
        </p:txBody>
      </p:sp>
      <p:grpSp>
        <p:nvGrpSpPr>
          <p:cNvPr id="19" name="グループ化 18"/>
          <p:cNvGrpSpPr/>
          <p:nvPr/>
        </p:nvGrpSpPr>
        <p:grpSpPr>
          <a:xfrm>
            <a:off x="1179939" y="1639988"/>
            <a:ext cx="2125968" cy="648072"/>
            <a:chOff x="4535413" y="620688"/>
            <a:chExt cx="2834625" cy="864096"/>
          </a:xfrm>
        </p:grpSpPr>
        <p:sp>
          <p:nvSpPr>
            <p:cNvPr id="10" name="タイトル 1"/>
            <p:cNvSpPr txBox="1">
              <a:spLocks/>
            </p:cNvSpPr>
            <p:nvPr/>
          </p:nvSpPr>
          <p:spPr>
            <a:xfrm>
              <a:off x="5580112" y="836712"/>
              <a:ext cx="1789926" cy="648072"/>
            </a:xfrm>
            <a:prstGeom prst="rect">
              <a:avLst/>
            </a:prstGeom>
          </p:spPr>
          <p:txBody>
            <a:bodyPr/>
            <a:lstStyle/>
            <a:p>
              <a:pPr fontAlgn="base">
                <a:spcBef>
                  <a:spcPct val="0"/>
                </a:spcBef>
                <a:spcAft>
                  <a:spcPct val="0"/>
                </a:spcAft>
                <a:defRPr/>
              </a:pPr>
              <a:r>
                <a:rPr lang="ja-JP" altLang="en-US" dirty="0">
                  <a:solidFill>
                    <a:prstClr val="black"/>
                  </a:solidFill>
                </a:rPr>
                <a:t>）））</a:t>
              </a:r>
            </a:p>
          </p:txBody>
        </p:sp>
        <p:grpSp>
          <p:nvGrpSpPr>
            <p:cNvPr id="16" name="グループ化 15"/>
            <p:cNvGrpSpPr/>
            <p:nvPr/>
          </p:nvGrpSpPr>
          <p:grpSpPr>
            <a:xfrm>
              <a:off x="4535413" y="620688"/>
              <a:ext cx="992899" cy="720080"/>
              <a:chOff x="4535413" y="620688"/>
              <a:chExt cx="992899" cy="720080"/>
            </a:xfrm>
          </p:grpSpPr>
          <p:pic>
            <p:nvPicPr>
              <p:cNvPr id="13" name="Picture 6" descr="C:\Users\ji-srv10\AppData\Local\Temp\Temporary Internet Files\Content.IE5\0BPZ7SWA\MC900338564[1].wmf"/>
              <p:cNvPicPr>
                <a:picLocks noChangeAspect="1" noChangeArrowheads="1"/>
              </p:cNvPicPr>
              <p:nvPr/>
            </p:nvPicPr>
            <p:blipFill>
              <a:blip r:embed="rId3" cstate="print"/>
              <a:srcRect/>
              <a:stretch>
                <a:fillRect/>
              </a:stretch>
            </p:blipFill>
            <p:spPr bwMode="auto">
              <a:xfrm flipH="1">
                <a:off x="4535413" y="620688"/>
                <a:ext cx="992899" cy="720080"/>
              </a:xfrm>
              <a:prstGeom prst="rect">
                <a:avLst/>
              </a:prstGeom>
              <a:noFill/>
            </p:spPr>
          </p:pic>
          <p:sp>
            <p:nvSpPr>
              <p:cNvPr id="17" name="テキスト ボックス 16"/>
              <p:cNvSpPr txBox="1"/>
              <p:nvPr/>
            </p:nvSpPr>
            <p:spPr>
              <a:xfrm>
                <a:off x="4572000" y="980728"/>
                <a:ext cx="360040" cy="307776"/>
              </a:xfrm>
              <a:prstGeom prst="rect">
                <a:avLst/>
              </a:prstGeom>
              <a:noFill/>
            </p:spPr>
            <p:txBody>
              <a:bodyPr wrap="square" rtlCol="0">
                <a:spAutoFit/>
              </a:bodyPr>
              <a:lstStyle/>
              <a:p>
                <a:r>
                  <a:rPr lang="ja-JP" altLang="en-US" sz="900" b="1" dirty="0">
                    <a:solidFill>
                      <a:prstClr val="black"/>
                    </a:solidFill>
                  </a:rPr>
                  <a:t>私</a:t>
                </a:r>
              </a:p>
            </p:txBody>
          </p:sp>
          <p:sp>
            <p:nvSpPr>
              <p:cNvPr id="18" name="テキスト ボックス 17"/>
              <p:cNvSpPr txBox="1"/>
              <p:nvPr/>
            </p:nvSpPr>
            <p:spPr>
              <a:xfrm>
                <a:off x="5148064" y="980728"/>
                <a:ext cx="360040" cy="307776"/>
              </a:xfrm>
              <a:prstGeom prst="rect">
                <a:avLst/>
              </a:prstGeom>
              <a:noFill/>
            </p:spPr>
            <p:txBody>
              <a:bodyPr wrap="square" rtlCol="0">
                <a:spAutoFit/>
              </a:bodyPr>
              <a:lstStyle/>
              <a:p>
                <a:r>
                  <a:rPr lang="ja-JP" altLang="en-US" sz="900" b="1" dirty="0">
                    <a:solidFill>
                      <a:prstClr val="black"/>
                    </a:solidFill>
                  </a:rPr>
                  <a:t>私</a:t>
                </a:r>
              </a:p>
            </p:txBody>
          </p:sp>
        </p:grpSp>
      </p:grpSp>
      <p:sp>
        <p:nvSpPr>
          <p:cNvPr id="15" name="角丸四角形 14"/>
          <p:cNvSpPr/>
          <p:nvPr/>
        </p:nvSpPr>
        <p:spPr>
          <a:xfrm>
            <a:off x="1658634" y="3158970"/>
            <a:ext cx="4913784" cy="2322258"/>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latin typeface="メイリオ" panose="020B0604030504040204" pitchFamily="50" charset="-128"/>
              <a:ea typeface="メイリオ" panose="020B0604030504040204" pitchFamily="50" charset="-128"/>
            </a:endParaRPr>
          </a:p>
        </p:txBody>
      </p:sp>
      <p:pic>
        <p:nvPicPr>
          <p:cNvPr id="3075" name="Picture 3" descr="C:\Users\mayumi\Pictures\akaatama.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61" t="23352" r="65844" b="20843"/>
          <a:stretch/>
        </p:blipFill>
        <p:spPr bwMode="auto">
          <a:xfrm>
            <a:off x="6203365" y="2996954"/>
            <a:ext cx="2067059" cy="2067059"/>
          </a:xfrm>
          <a:prstGeom prst="rect">
            <a:avLst/>
          </a:prstGeom>
          <a:solidFill>
            <a:schemeClr val="bg1"/>
          </a:solidFill>
        </p:spPr>
      </p:pic>
      <p:sp>
        <p:nvSpPr>
          <p:cNvPr id="2" name="円/楕円 1"/>
          <p:cNvSpPr/>
          <p:nvPr/>
        </p:nvSpPr>
        <p:spPr>
          <a:xfrm rot="21236113">
            <a:off x="6959058" y="3284719"/>
            <a:ext cx="1031218" cy="63862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 name="円/楕円 2"/>
          <p:cNvSpPr/>
          <p:nvPr/>
        </p:nvSpPr>
        <p:spPr>
          <a:xfrm rot="890836">
            <a:off x="7108397" y="3549790"/>
            <a:ext cx="139823" cy="1513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n>
                <a:solidFill>
                  <a:prstClr val="white"/>
                </a:solidFill>
              </a:ln>
              <a:solidFill>
                <a:prstClr val="white"/>
              </a:solidFill>
            </a:endParaRPr>
          </a:p>
        </p:txBody>
      </p:sp>
      <p:sp>
        <p:nvSpPr>
          <p:cNvPr id="21" name="円/楕円 20"/>
          <p:cNvSpPr/>
          <p:nvPr/>
        </p:nvSpPr>
        <p:spPr>
          <a:xfrm rot="18826950">
            <a:off x="7488091" y="3506745"/>
            <a:ext cx="139823" cy="1513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n>
                <a:solidFill>
                  <a:prstClr val="white"/>
                </a:solidFill>
              </a:ln>
              <a:solidFill>
                <a:prstClr val="white"/>
              </a:solidFill>
            </a:endParaRPr>
          </a:p>
        </p:txBody>
      </p:sp>
      <p:sp>
        <p:nvSpPr>
          <p:cNvPr id="8" name="円/楕円 7"/>
          <p:cNvSpPr/>
          <p:nvPr/>
        </p:nvSpPr>
        <p:spPr>
          <a:xfrm rot="21029197">
            <a:off x="7151163" y="3604187"/>
            <a:ext cx="61047" cy="932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 name="円/楕円 21"/>
          <p:cNvSpPr/>
          <p:nvPr/>
        </p:nvSpPr>
        <p:spPr>
          <a:xfrm rot="21029197">
            <a:off x="7527477" y="3553174"/>
            <a:ext cx="61047" cy="932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3" name="円/楕円 22"/>
          <p:cNvSpPr/>
          <p:nvPr/>
        </p:nvSpPr>
        <p:spPr>
          <a:xfrm rot="5076174">
            <a:off x="7172760" y="3620124"/>
            <a:ext cx="61047" cy="163358"/>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4" name="円/楕円 23"/>
          <p:cNvSpPr/>
          <p:nvPr/>
        </p:nvSpPr>
        <p:spPr>
          <a:xfrm rot="5076174">
            <a:off x="7536416" y="3576673"/>
            <a:ext cx="61047" cy="16335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 name="月 10"/>
          <p:cNvSpPr/>
          <p:nvPr/>
        </p:nvSpPr>
        <p:spPr>
          <a:xfrm rot="16019168">
            <a:off x="7359797" y="3687432"/>
            <a:ext cx="66582" cy="255503"/>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25" name="Picture 4" descr="「animeishon GIF cracker」の画像検索結果"/>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88857" y="3102492"/>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5" name="スライド番号プレースホルダー 4">
            <a:extLst>
              <a:ext uri="{FF2B5EF4-FFF2-40B4-BE49-F238E27FC236}">
                <a16:creationId xmlns:a16="http://schemas.microsoft.com/office/drawing/2014/main" id="{5392D823-9C69-474C-AFC3-15BE7E62E0F6}"/>
              </a:ext>
            </a:extLst>
          </p:cNvPr>
          <p:cNvSpPr>
            <a:spLocks noGrp="1"/>
          </p:cNvSpPr>
          <p:nvPr>
            <p:ph type="sldNum" sz="quarter" idx="12"/>
          </p:nvPr>
        </p:nvSpPr>
        <p:spPr/>
        <p:txBody>
          <a:bodyPr/>
          <a:lstStyle/>
          <a:p>
            <a:fld id="{F03C4F6A-02F4-4E90-8DAE-1654D6B49D85}" type="slidenum">
              <a:rPr kumimoji="1" lang="ja-JP" altLang="en-US" smtClean="0"/>
              <a:t>31</a:t>
            </a:fld>
            <a:endParaRPr kumimoji="1" lang="ja-JP" altLang="en-US"/>
          </a:p>
        </p:txBody>
      </p:sp>
    </p:spTree>
    <p:extLst>
      <p:ext uri="{BB962C8B-B14F-4D97-AF65-F5344CB8AC3E}">
        <p14:creationId xmlns:p14="http://schemas.microsoft.com/office/powerpoint/2010/main" val="35164023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xit" presetSubtype="0" fill="hold" nodeType="afterEffect">
                                  <p:stCondLst>
                                    <p:cond delay="0"/>
                                  </p:stCondLst>
                                  <p:childTnLst>
                                    <p:anim calcmode="lin" valueType="num">
                                      <p:cBhvr>
                                        <p:cTn id="6" dur="2000"/>
                                        <p:tgtEl>
                                          <p:spTgt spid="25"/>
                                        </p:tgtEl>
                                        <p:attrNameLst>
                                          <p:attrName>ppt_w</p:attrName>
                                        </p:attrNameLst>
                                      </p:cBhvr>
                                      <p:tavLst>
                                        <p:tav tm="0">
                                          <p:val>
                                            <p:strVal val="ppt_w"/>
                                          </p:val>
                                        </p:tav>
                                        <p:tav tm="100000">
                                          <p:val>
                                            <p:fltVal val="0"/>
                                          </p:val>
                                        </p:tav>
                                      </p:tavLst>
                                    </p:anim>
                                    <p:anim calcmode="lin" valueType="num">
                                      <p:cBhvr>
                                        <p:cTn id="7" dur="2000"/>
                                        <p:tgtEl>
                                          <p:spTgt spid="25"/>
                                        </p:tgtEl>
                                        <p:attrNameLst>
                                          <p:attrName>ppt_h</p:attrName>
                                        </p:attrNameLst>
                                      </p:cBhvr>
                                      <p:tavLst>
                                        <p:tav tm="0">
                                          <p:val>
                                            <p:strVal val="ppt_h"/>
                                          </p:val>
                                        </p:tav>
                                        <p:tav tm="100000">
                                          <p:val>
                                            <p:fltVal val="0"/>
                                          </p:val>
                                        </p:tav>
                                      </p:tavLst>
                                    </p:anim>
                                    <p:anim calcmode="lin" valueType="num">
                                      <p:cBhvr>
                                        <p:cTn id="8" dur="2000"/>
                                        <p:tgtEl>
                                          <p:spTgt spid="2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 dur="2000"/>
                                        <p:tgtEl>
                                          <p:spTgt spid="2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 dur="1" fill="hold">
                                          <p:stCondLst>
                                            <p:cond delay="1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descr="C:\Users\mayumi\Pictures\aoatam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5120" y="4005064"/>
            <a:ext cx="1774825" cy="1676400"/>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C:\Users\nobitan\AppData\Local\Microsoft\Windows\Temporary Internet Files\Content.IE5\JK8I4WIG\MC900397840[1].wmf"/>
          <p:cNvPicPr>
            <a:picLocks noChangeAspect="1" noChangeArrowheads="1"/>
          </p:cNvPicPr>
          <p:nvPr/>
        </p:nvPicPr>
        <p:blipFill>
          <a:blip r:embed="rId4" cstate="print"/>
          <a:srcRect/>
          <a:stretch>
            <a:fillRect/>
          </a:stretch>
        </p:blipFill>
        <p:spPr bwMode="auto">
          <a:xfrm>
            <a:off x="417512" y="0"/>
            <a:ext cx="9107488" cy="6830616"/>
          </a:xfrm>
          <a:prstGeom prst="rect">
            <a:avLst/>
          </a:prstGeom>
          <a:noFill/>
        </p:spPr>
      </p:pic>
      <p:sp>
        <p:nvSpPr>
          <p:cNvPr id="2" name="角丸四角形 1"/>
          <p:cNvSpPr/>
          <p:nvPr/>
        </p:nvSpPr>
        <p:spPr>
          <a:xfrm>
            <a:off x="776536" y="692696"/>
            <a:ext cx="8568952" cy="2736304"/>
          </a:xfrm>
          <a:prstGeom prst="roundRect">
            <a:avLst/>
          </a:prstGeom>
          <a:noFill/>
          <a:ln w="177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テキスト ボックス 2"/>
          <p:cNvSpPr txBox="1"/>
          <p:nvPr/>
        </p:nvSpPr>
        <p:spPr>
          <a:xfrm>
            <a:off x="1208584" y="1051592"/>
            <a:ext cx="7381328" cy="2062103"/>
          </a:xfrm>
          <a:prstGeom prst="rect">
            <a:avLst/>
          </a:prstGeom>
          <a:noFill/>
          <a:ln w="69850">
            <a:solidFill>
              <a:srgbClr val="00B0F0"/>
            </a:solidFill>
          </a:ln>
        </p:spPr>
        <p:txBody>
          <a:bodyPr wrap="square" rtlCol="0">
            <a:spAutoFit/>
          </a:bodyPr>
          <a:lstStyle/>
          <a:p>
            <a:r>
              <a:rPr lang="ja-JP" altLang="en-US" sz="3200" b="1" dirty="0">
                <a:latin typeface="HGPｺﾞｼｯｸM" pitchFamily="50" charset="-128"/>
                <a:ea typeface="HGPｺﾞｼｯｸM" pitchFamily="50" charset="-128"/>
              </a:rPr>
              <a:t>　</a:t>
            </a:r>
            <a:r>
              <a:rPr lang="ja-JP" altLang="en-US" sz="3200" b="1" dirty="0">
                <a:solidFill>
                  <a:srgbClr val="0070C0"/>
                </a:solidFill>
                <a:latin typeface="Calibri" pitchFamily="34" charset="0"/>
              </a:rPr>
              <a:t>まっいいか♪</a:t>
            </a:r>
            <a:endParaRPr lang="en-US" altLang="ja-JP" sz="3200" b="1" dirty="0">
              <a:solidFill>
                <a:srgbClr val="0070C0"/>
              </a:solidFill>
              <a:latin typeface="Calibri" pitchFamily="34" charset="0"/>
            </a:endParaRPr>
          </a:p>
          <a:p>
            <a:r>
              <a:rPr lang="ja-JP" altLang="en-US" sz="3200" b="1" dirty="0">
                <a:solidFill>
                  <a:srgbClr val="0070C0"/>
                </a:solidFill>
                <a:latin typeface="Calibri" pitchFamily="34" charset="0"/>
              </a:rPr>
              <a:t>私はアマちゃんに嫌われたくないけど、</a:t>
            </a:r>
            <a:endParaRPr lang="en-US" altLang="ja-JP" sz="3200" b="1" dirty="0">
              <a:solidFill>
                <a:srgbClr val="0070C0"/>
              </a:solidFill>
              <a:latin typeface="Calibri" pitchFamily="34" charset="0"/>
            </a:endParaRPr>
          </a:p>
          <a:p>
            <a:r>
              <a:rPr lang="ja-JP" altLang="en-US" sz="3200" b="1" dirty="0">
                <a:solidFill>
                  <a:srgbClr val="0070C0"/>
                </a:solidFill>
                <a:latin typeface="Calibri" pitchFamily="34" charset="0"/>
              </a:rPr>
              <a:t>人の気持ちはいろいろ変わるよね～</a:t>
            </a:r>
            <a:endParaRPr lang="en-US" altLang="ja-JP" sz="3200" b="1" dirty="0">
              <a:latin typeface="HGPｺﾞｼｯｸM" pitchFamily="50" charset="-128"/>
              <a:ea typeface="HGPｺﾞｼｯｸM" pitchFamily="50" charset="-128"/>
            </a:endParaRPr>
          </a:p>
          <a:p>
            <a:endParaRPr lang="ja-JP" altLang="en-US" sz="3200" b="1" dirty="0">
              <a:latin typeface="HGPｺﾞｼｯｸM" pitchFamily="50" charset="-128"/>
              <a:ea typeface="HGPｺﾞｼｯｸM" pitchFamily="50" charset="-128"/>
            </a:endParaRPr>
          </a:p>
        </p:txBody>
      </p:sp>
      <p:sp>
        <p:nvSpPr>
          <p:cNvPr id="9" name="正方形/長方形 3"/>
          <p:cNvSpPr>
            <a:spLocks noChangeArrowheads="1"/>
          </p:cNvSpPr>
          <p:nvPr/>
        </p:nvSpPr>
        <p:spPr bwMode="auto">
          <a:xfrm>
            <a:off x="608686" y="4259805"/>
            <a:ext cx="8352928" cy="1569660"/>
          </a:xfrm>
          <a:prstGeom prst="rect">
            <a:avLst/>
          </a:prstGeom>
          <a:noFill/>
          <a:ln w="9525">
            <a:noFill/>
            <a:miter lim="800000"/>
            <a:headEnd/>
            <a:tailEnd/>
          </a:ln>
        </p:spPr>
        <p:txBody>
          <a:bodyPr wrap="square">
            <a:spAutoFit/>
          </a:bodyPr>
          <a:lstStyle/>
          <a:p>
            <a:r>
              <a:rPr lang="ja-JP" altLang="en-US" sz="2400" b="1" dirty="0">
                <a:solidFill>
                  <a:srgbClr val="33CC33"/>
                </a:solidFill>
                <a:latin typeface="メイリオ" panose="020B0604030504040204" pitchFamily="50" charset="-128"/>
                <a:ea typeface="メイリオ" panose="020B0604030504040204" pitchFamily="50" charset="-128"/>
              </a:rPr>
              <a:t>　 そして・・・</a:t>
            </a:r>
            <a:endParaRPr lang="en-US" altLang="ja-JP" sz="2400" b="1" dirty="0">
              <a:solidFill>
                <a:srgbClr val="33CC33"/>
              </a:solidFill>
              <a:latin typeface="メイリオ" panose="020B0604030504040204" pitchFamily="50" charset="-128"/>
              <a:ea typeface="メイリオ" panose="020B0604030504040204" pitchFamily="50" charset="-128"/>
            </a:endParaRPr>
          </a:p>
          <a:p>
            <a:r>
              <a:rPr lang="ja-JP" altLang="en-US" sz="2400" b="1" dirty="0">
                <a:solidFill>
                  <a:srgbClr val="33CC33"/>
                </a:solidFill>
                <a:latin typeface="メイリオ" panose="020B0604030504040204" pitchFamily="50" charset="-128"/>
                <a:ea typeface="メイリオ" panose="020B0604030504040204" pitchFamily="50" charset="-128"/>
              </a:rPr>
              <a:t>         この上の言葉を、何度か自分に向って言い</a:t>
            </a:r>
            <a:endParaRPr lang="en-US" altLang="ja-JP" sz="2400" b="1" dirty="0">
              <a:solidFill>
                <a:srgbClr val="33CC33"/>
              </a:solidFill>
              <a:latin typeface="メイリオ" panose="020B0604030504040204" pitchFamily="50" charset="-128"/>
              <a:ea typeface="メイリオ" panose="020B0604030504040204" pitchFamily="50" charset="-128"/>
            </a:endParaRPr>
          </a:p>
          <a:p>
            <a:r>
              <a:rPr lang="ja-JP" altLang="en-US" sz="2400" b="1" dirty="0">
                <a:solidFill>
                  <a:srgbClr val="33CC33"/>
                </a:solidFill>
                <a:latin typeface="メイリオ" panose="020B0604030504040204" pitchFamily="50" charset="-128"/>
                <a:ea typeface="メイリオ" panose="020B0604030504040204" pitchFamily="50" charset="-128"/>
              </a:rPr>
              <a:t>         続けてみると、はじめに感じていたイヤな</a:t>
            </a:r>
            <a:endParaRPr lang="en-US" altLang="ja-JP" sz="2400" b="1" dirty="0">
              <a:solidFill>
                <a:srgbClr val="33CC33"/>
              </a:solidFill>
              <a:latin typeface="メイリオ" panose="020B0604030504040204" pitchFamily="50" charset="-128"/>
              <a:ea typeface="メイリオ" panose="020B0604030504040204" pitchFamily="50" charset="-128"/>
            </a:endParaRPr>
          </a:p>
          <a:p>
            <a:r>
              <a:rPr lang="en-US" altLang="ja-JP" sz="2400" b="1" dirty="0">
                <a:solidFill>
                  <a:srgbClr val="33CC33"/>
                </a:solidFill>
                <a:latin typeface="メイリオ" panose="020B0604030504040204" pitchFamily="50" charset="-128"/>
                <a:ea typeface="メイリオ" panose="020B0604030504040204" pitchFamily="50" charset="-128"/>
              </a:rPr>
              <a:t>         </a:t>
            </a:r>
            <a:r>
              <a:rPr lang="ja-JP" altLang="en-US" sz="2400" b="1" dirty="0">
                <a:solidFill>
                  <a:srgbClr val="33CC33"/>
                </a:solidFill>
                <a:latin typeface="メイリオ" panose="020B0604030504040204" pitchFamily="50" charset="-128"/>
                <a:ea typeface="メイリオ" panose="020B0604030504040204" pitchFamily="50" charset="-128"/>
              </a:rPr>
              <a:t>気持ちがどんなふうに変わりましたか？</a:t>
            </a:r>
          </a:p>
        </p:txBody>
      </p:sp>
      <p:pic>
        <p:nvPicPr>
          <p:cNvPr id="4121" name="Picture 25" descr="C:\Users\nobitan\AppData\Local\Microsoft\Windows\Temporary Internet Files\Content.IE5\9MZBYS10\MC900334374[1].wmf"/>
          <p:cNvPicPr>
            <a:picLocks noChangeAspect="1" noChangeArrowheads="1"/>
          </p:cNvPicPr>
          <p:nvPr/>
        </p:nvPicPr>
        <p:blipFill>
          <a:blip r:embed="rId5" cstate="print"/>
          <a:srcRect/>
          <a:stretch>
            <a:fillRect/>
          </a:stretch>
        </p:blipFill>
        <p:spPr bwMode="auto">
          <a:xfrm>
            <a:off x="8337377" y="476673"/>
            <a:ext cx="815645" cy="1100023"/>
          </a:xfrm>
          <a:prstGeom prst="rect">
            <a:avLst/>
          </a:prstGeom>
          <a:noFill/>
        </p:spPr>
      </p:pic>
      <p:pic>
        <p:nvPicPr>
          <p:cNvPr id="33" name="Picture 25" descr="C:\Users\nobitan\AppData\Local\Microsoft\Windows\Temporary Internet Files\Content.IE5\9MZBYS10\MC900334374[1].wmf"/>
          <p:cNvPicPr>
            <a:picLocks noChangeAspect="1" noChangeArrowheads="1"/>
          </p:cNvPicPr>
          <p:nvPr/>
        </p:nvPicPr>
        <p:blipFill>
          <a:blip r:embed="rId5" cstate="print"/>
          <a:srcRect/>
          <a:stretch>
            <a:fillRect/>
          </a:stretch>
        </p:blipFill>
        <p:spPr bwMode="auto">
          <a:xfrm>
            <a:off x="992561" y="2996953"/>
            <a:ext cx="815645" cy="1100023"/>
          </a:xfrm>
          <a:prstGeom prst="rect">
            <a:avLst/>
          </a:prstGeom>
          <a:noFill/>
        </p:spPr>
      </p:pic>
      <p:sp>
        <p:nvSpPr>
          <p:cNvPr id="37" name="タイトル 1"/>
          <p:cNvSpPr txBox="1">
            <a:spLocks/>
          </p:cNvSpPr>
          <p:nvPr/>
        </p:nvSpPr>
        <p:spPr>
          <a:xfrm>
            <a:off x="1064568" y="385232"/>
            <a:ext cx="3888432" cy="576262"/>
          </a:xfrm>
          <a:prstGeom prst="rect">
            <a:avLst/>
          </a:prstGeom>
          <a:solidFill>
            <a:schemeClr val="bg1"/>
          </a:solidFill>
        </p:spPr>
        <p:txBody>
          <a:bodyPr/>
          <a:lstStyle/>
          <a:p>
            <a:pPr fontAlgn="base">
              <a:spcBef>
                <a:spcPct val="0"/>
              </a:spcBef>
              <a:spcAft>
                <a:spcPct val="0"/>
              </a:spcAft>
              <a:defRPr/>
            </a:pPr>
            <a:r>
              <a:rPr lang="ja-JP" altLang="en-US" sz="2400" dirty="0">
                <a:solidFill>
                  <a:srgbClr val="C00000"/>
                </a:solidFill>
                <a:latin typeface="メイリオ" panose="020B0604030504040204" pitchFamily="50" charset="-128"/>
                <a:ea typeface="メイリオ" panose="020B0604030504040204" pitchFamily="50" charset="-128"/>
                <a:cs typeface="+mj-cs"/>
              </a:rPr>
              <a:t>自分に言ってみたら・・・</a:t>
            </a:r>
          </a:p>
        </p:txBody>
      </p:sp>
      <p:sp>
        <p:nvSpPr>
          <p:cNvPr id="40" name="タイトル 1"/>
          <p:cNvSpPr txBox="1">
            <a:spLocks/>
          </p:cNvSpPr>
          <p:nvPr/>
        </p:nvSpPr>
        <p:spPr>
          <a:xfrm>
            <a:off x="6657358" y="3267349"/>
            <a:ext cx="2304256" cy="792088"/>
          </a:xfrm>
          <a:prstGeom prst="rect">
            <a:avLst/>
          </a:prstGeom>
          <a:solidFill>
            <a:schemeClr val="bg1"/>
          </a:solidFill>
        </p:spPr>
        <p:txBody>
          <a:bodyPr/>
          <a:lstStyle/>
          <a:p>
            <a:pPr fontAlgn="base">
              <a:spcBef>
                <a:spcPct val="0"/>
              </a:spcBef>
              <a:spcAft>
                <a:spcPct val="0"/>
              </a:spcAft>
              <a:defRPr/>
            </a:pPr>
            <a:r>
              <a:rPr lang="ja-JP" altLang="en-US" sz="2400" dirty="0">
                <a:solidFill>
                  <a:srgbClr val="C00000"/>
                </a:solidFill>
                <a:latin typeface="メイリオ" panose="020B0604030504040204" pitchFamily="50" charset="-128"/>
                <a:ea typeface="メイリオ" panose="020B0604030504040204" pitchFamily="50" charset="-128"/>
                <a:cs typeface="+mj-cs"/>
              </a:rPr>
              <a:t>という考えに変化した</a:t>
            </a:r>
          </a:p>
        </p:txBody>
      </p:sp>
      <p:sp>
        <p:nvSpPr>
          <p:cNvPr id="4" name="スライド番号プレースホルダー 3"/>
          <p:cNvSpPr>
            <a:spLocks noGrp="1"/>
          </p:cNvSpPr>
          <p:nvPr>
            <p:ph type="sldNum" sz="quarter" idx="12"/>
          </p:nvPr>
        </p:nvSpPr>
        <p:spPr/>
        <p:txBody>
          <a:bodyPr/>
          <a:lstStyle/>
          <a:p>
            <a:pPr>
              <a:defRPr/>
            </a:pPr>
            <a:fld id="{9AA0A506-3C78-4DEB-AFD5-557A55646447}" type="slidenum">
              <a:rPr lang="ja-JP" altLang="en-US" sz="2400">
                <a:solidFill>
                  <a:schemeClr val="tx1"/>
                </a:solidFill>
              </a:rPr>
              <a:pPr>
                <a:defRPr/>
              </a:pPr>
              <a:t>32</a:t>
            </a:fld>
            <a:endParaRPr lang="ja-JP" altLang="en-US" sz="2400" dirty="0">
              <a:solidFill>
                <a:schemeClr val="tx1"/>
              </a:solidFill>
            </a:endParaRPr>
          </a:p>
        </p:txBody>
      </p:sp>
    </p:spTree>
    <p:extLst>
      <p:ext uri="{BB962C8B-B14F-4D97-AF65-F5344CB8AC3E}">
        <p14:creationId xmlns:p14="http://schemas.microsoft.com/office/powerpoint/2010/main" val="68625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3" dur="500"/>
                                        <p:tgtEl>
                                          <p:spTgt spid="3">
                                            <p:txEl>
                                              <p:pRg st="1" end="1"/>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54" name="Picture 10" descr="C:\Users\nobitan\AppData\Local\Microsoft\Windows\Temporary Internet Files\Content.IE5\9MZBYS10\MC900426691[1].wmf"/>
          <p:cNvPicPr>
            <a:picLocks noChangeAspect="1" noChangeArrowheads="1"/>
          </p:cNvPicPr>
          <p:nvPr/>
        </p:nvPicPr>
        <p:blipFill>
          <a:blip r:embed="rId3" cstate="print"/>
          <a:srcRect l="10406"/>
          <a:stretch>
            <a:fillRect/>
          </a:stretch>
        </p:blipFill>
        <p:spPr bwMode="auto">
          <a:xfrm>
            <a:off x="312696" y="-27384"/>
            <a:ext cx="9144000" cy="6885384"/>
          </a:xfrm>
          <a:prstGeom prst="rect">
            <a:avLst/>
          </a:prstGeom>
          <a:noFill/>
        </p:spPr>
      </p:pic>
      <p:pic>
        <p:nvPicPr>
          <p:cNvPr id="13" name="Picture 13" descr="C:\Users\Hisayuki\Desktop\感情温度計_v1.0.bmp"/>
          <p:cNvPicPr>
            <a:picLocks noChangeAspect="1" noChangeArrowheads="1"/>
          </p:cNvPicPr>
          <p:nvPr/>
        </p:nvPicPr>
        <p:blipFill>
          <a:blip r:embed="rId4" cstate="print"/>
          <a:srcRect/>
          <a:stretch>
            <a:fillRect/>
          </a:stretch>
        </p:blipFill>
        <p:spPr bwMode="auto">
          <a:xfrm>
            <a:off x="9021042" y="3317257"/>
            <a:ext cx="288031" cy="2458931"/>
          </a:xfrm>
          <a:prstGeom prst="rect">
            <a:avLst/>
          </a:prstGeom>
          <a:noFill/>
          <a:ln w="9525">
            <a:noFill/>
            <a:miter lim="800000"/>
            <a:headEnd/>
            <a:tailEnd/>
          </a:ln>
        </p:spPr>
      </p:pic>
      <p:sp>
        <p:nvSpPr>
          <p:cNvPr id="14" name="テキスト ボックス 9"/>
          <p:cNvSpPr txBox="1">
            <a:spLocks noChangeArrowheads="1"/>
          </p:cNvSpPr>
          <p:nvPr/>
        </p:nvSpPr>
        <p:spPr bwMode="auto">
          <a:xfrm>
            <a:off x="7692500" y="6165342"/>
            <a:ext cx="1872208" cy="307777"/>
          </a:xfrm>
          <a:prstGeom prst="rect">
            <a:avLst/>
          </a:prstGeom>
          <a:noFill/>
          <a:ln w="9525">
            <a:noFill/>
            <a:miter lim="800000"/>
            <a:headEnd/>
            <a:tailEnd/>
          </a:ln>
        </p:spPr>
        <p:txBody>
          <a:bodyPr wrap="square">
            <a:spAutoFit/>
          </a:bodyPr>
          <a:lstStyle/>
          <a:p>
            <a:pPr algn="ctr"/>
            <a:r>
              <a:rPr lang="en-US" altLang="ja-JP" sz="1400" b="1" dirty="0">
                <a:solidFill>
                  <a:srgbClr val="000000"/>
                </a:solidFill>
                <a:latin typeface="メイリオ" panose="020B0604030504040204" pitchFamily="50" charset="-128"/>
                <a:ea typeface="メイリオ" panose="020B0604030504040204" pitchFamily="50" charset="-128"/>
              </a:rPr>
              <a:t>【</a:t>
            </a:r>
            <a:r>
              <a:rPr lang="ja-JP" altLang="en-US" sz="1400" b="1" dirty="0">
                <a:solidFill>
                  <a:srgbClr val="000000"/>
                </a:solidFill>
                <a:latin typeface="メイリオ" panose="020B0604030504040204" pitchFamily="50" charset="-128"/>
                <a:ea typeface="メイリオ" panose="020B0604030504040204" pitchFamily="50" charset="-128"/>
              </a:rPr>
              <a:t>気持ちの温度計</a:t>
            </a:r>
            <a:r>
              <a:rPr lang="en-US" altLang="ja-JP" sz="1400" b="1" dirty="0">
                <a:solidFill>
                  <a:srgbClr val="000000"/>
                </a:solidFill>
                <a:latin typeface="メイリオ" panose="020B0604030504040204" pitchFamily="50" charset="-128"/>
                <a:ea typeface="メイリオ" panose="020B0604030504040204" pitchFamily="50" charset="-128"/>
              </a:rPr>
              <a:t>】</a:t>
            </a:r>
          </a:p>
        </p:txBody>
      </p:sp>
      <p:sp>
        <p:nvSpPr>
          <p:cNvPr id="15" name="テキスト ボックス 10"/>
          <p:cNvSpPr txBox="1">
            <a:spLocks noChangeArrowheads="1"/>
          </p:cNvSpPr>
          <p:nvPr/>
        </p:nvSpPr>
        <p:spPr bwMode="auto">
          <a:xfrm>
            <a:off x="7956091" y="3256897"/>
            <a:ext cx="1190116" cy="400110"/>
          </a:xfrm>
          <a:prstGeom prst="rect">
            <a:avLst/>
          </a:prstGeom>
          <a:noFill/>
          <a:ln w="9525">
            <a:noFill/>
            <a:miter lim="800000"/>
            <a:headEnd/>
            <a:tailEnd/>
          </a:ln>
        </p:spPr>
        <p:txBody>
          <a:bodyPr wrap="square">
            <a:spAutoFit/>
          </a:bodyPr>
          <a:lstStyle/>
          <a:p>
            <a:r>
              <a:rPr lang="ja-JP" altLang="en-US" sz="1000" dirty="0">
                <a:solidFill>
                  <a:srgbClr val="000000"/>
                </a:solidFill>
                <a:latin typeface="メイリオ" panose="020B0604030504040204" pitchFamily="50" charset="-128"/>
                <a:ea typeface="メイリオ" panose="020B0604030504040204" pitchFamily="50" charset="-128"/>
              </a:rPr>
              <a:t>ものすごく</a:t>
            </a:r>
            <a:endParaRPr lang="en-US" altLang="ja-JP" sz="1000" dirty="0">
              <a:solidFill>
                <a:srgbClr val="000000"/>
              </a:solidFill>
              <a:latin typeface="メイリオ" panose="020B0604030504040204" pitchFamily="50" charset="-128"/>
              <a:ea typeface="メイリオ" panose="020B0604030504040204" pitchFamily="50" charset="-128"/>
            </a:endParaRPr>
          </a:p>
          <a:p>
            <a:r>
              <a:rPr lang="ja-JP" altLang="en-US" sz="1000" dirty="0">
                <a:solidFill>
                  <a:srgbClr val="000000"/>
                </a:solidFill>
                <a:latin typeface="メイリオ" panose="020B0604030504040204" pitchFamily="50" charset="-128"/>
                <a:ea typeface="メイリオ" panose="020B0604030504040204" pitchFamily="50" charset="-128"/>
              </a:rPr>
              <a:t>強く感じている</a:t>
            </a:r>
          </a:p>
        </p:txBody>
      </p:sp>
      <p:sp>
        <p:nvSpPr>
          <p:cNvPr id="16" name="テキスト ボックス 11"/>
          <p:cNvSpPr txBox="1">
            <a:spLocks noChangeArrowheads="1"/>
          </p:cNvSpPr>
          <p:nvPr/>
        </p:nvSpPr>
        <p:spPr bwMode="auto">
          <a:xfrm>
            <a:off x="8104635" y="5399695"/>
            <a:ext cx="827584" cy="400110"/>
          </a:xfrm>
          <a:prstGeom prst="rect">
            <a:avLst/>
          </a:prstGeom>
          <a:noFill/>
          <a:ln w="9525">
            <a:noFill/>
            <a:miter lim="800000"/>
            <a:headEnd/>
            <a:tailEnd/>
          </a:ln>
        </p:spPr>
        <p:txBody>
          <a:bodyPr wrap="square">
            <a:spAutoFit/>
          </a:bodyPr>
          <a:lstStyle/>
          <a:p>
            <a:r>
              <a:rPr lang="ja-JP" altLang="en-US" sz="1000" dirty="0">
                <a:solidFill>
                  <a:srgbClr val="000000"/>
                </a:solidFill>
                <a:latin typeface="メイリオ" panose="020B0604030504040204" pitchFamily="50" charset="-128"/>
                <a:ea typeface="メイリオ" panose="020B0604030504040204" pitchFamily="50" charset="-128"/>
              </a:rPr>
              <a:t>ほんの少し</a:t>
            </a:r>
            <a:endParaRPr lang="en-US" altLang="ja-JP" sz="1000" dirty="0">
              <a:solidFill>
                <a:srgbClr val="000000"/>
              </a:solidFill>
              <a:latin typeface="メイリオ" panose="020B0604030504040204" pitchFamily="50" charset="-128"/>
              <a:ea typeface="メイリオ" panose="020B0604030504040204" pitchFamily="50" charset="-128"/>
            </a:endParaRPr>
          </a:p>
          <a:p>
            <a:r>
              <a:rPr lang="ja-JP" altLang="en-US" sz="1000" dirty="0">
                <a:solidFill>
                  <a:srgbClr val="000000"/>
                </a:solidFill>
                <a:latin typeface="メイリオ" panose="020B0604030504040204" pitchFamily="50" charset="-128"/>
                <a:ea typeface="メイリオ" panose="020B0604030504040204" pitchFamily="50" charset="-128"/>
              </a:rPr>
              <a:t>感じている</a:t>
            </a:r>
          </a:p>
        </p:txBody>
      </p:sp>
      <p:sp>
        <p:nvSpPr>
          <p:cNvPr id="17" name="テキスト ボックス 1"/>
          <p:cNvSpPr txBox="1">
            <a:spLocks noChangeArrowheads="1"/>
          </p:cNvSpPr>
          <p:nvPr/>
        </p:nvSpPr>
        <p:spPr bwMode="auto">
          <a:xfrm>
            <a:off x="8985449" y="4983560"/>
            <a:ext cx="551977" cy="461665"/>
          </a:xfrm>
          <a:prstGeom prst="rect">
            <a:avLst/>
          </a:prstGeom>
          <a:noFill/>
          <a:ln w="9525">
            <a:noFill/>
            <a:miter lim="800000"/>
            <a:headEnd/>
            <a:tailEnd/>
          </a:ln>
        </p:spPr>
        <p:txBody>
          <a:bodyPr wrap="square">
            <a:spAutoFit/>
          </a:bodyPr>
          <a:lstStyle/>
          <a:p>
            <a:r>
              <a:rPr lang="en-US" altLang="ja-JP" sz="2400" b="1" dirty="0">
                <a:solidFill>
                  <a:srgbClr val="FF0000"/>
                </a:solidFill>
              </a:rPr>
              <a:t>X</a:t>
            </a:r>
            <a:endParaRPr lang="ja-JP" altLang="en-US" sz="2400" b="1" dirty="0">
              <a:solidFill>
                <a:srgbClr val="FF0000"/>
              </a:solidFill>
            </a:endParaRPr>
          </a:p>
        </p:txBody>
      </p:sp>
      <p:sp>
        <p:nvSpPr>
          <p:cNvPr id="18" name="テキスト ボックス 9"/>
          <p:cNvSpPr txBox="1">
            <a:spLocks noChangeArrowheads="1"/>
          </p:cNvSpPr>
          <p:nvPr/>
        </p:nvSpPr>
        <p:spPr bwMode="auto">
          <a:xfrm>
            <a:off x="7800512" y="5889344"/>
            <a:ext cx="1656184" cy="253916"/>
          </a:xfrm>
          <a:prstGeom prst="rect">
            <a:avLst/>
          </a:prstGeom>
          <a:noFill/>
          <a:ln w="9525">
            <a:noFill/>
            <a:miter lim="800000"/>
            <a:headEnd/>
            <a:tailEnd/>
          </a:ln>
        </p:spPr>
        <p:txBody>
          <a:bodyPr wrap="square">
            <a:spAutoFit/>
          </a:bodyPr>
          <a:lstStyle/>
          <a:p>
            <a:pPr algn="ctr"/>
            <a:r>
              <a:rPr lang="ja-JP" altLang="en-US" sz="1050" dirty="0">
                <a:solidFill>
                  <a:srgbClr val="000000"/>
                </a:solidFill>
                <a:latin typeface="メイリオ" panose="020B0604030504040204" pitchFamily="50" charset="-128"/>
                <a:ea typeface="メイリオ" panose="020B0604030504040204" pitchFamily="50" charset="-128"/>
              </a:rPr>
              <a:t>目盛りに</a:t>
            </a:r>
            <a:r>
              <a:rPr lang="en-US" altLang="ja-JP" sz="1050" dirty="0">
                <a:solidFill>
                  <a:srgbClr val="000000"/>
                </a:solidFill>
                <a:latin typeface="メイリオ" panose="020B0604030504040204" pitchFamily="50" charset="-128"/>
                <a:ea typeface="メイリオ" panose="020B0604030504040204" pitchFamily="50" charset="-128"/>
              </a:rPr>
              <a:t>×</a:t>
            </a:r>
            <a:r>
              <a:rPr lang="ja-JP" altLang="en-US" sz="1050" dirty="0">
                <a:solidFill>
                  <a:srgbClr val="000000"/>
                </a:solidFill>
                <a:latin typeface="メイリオ" panose="020B0604030504040204" pitchFamily="50" charset="-128"/>
                <a:ea typeface="メイリオ" panose="020B0604030504040204" pitchFamily="50" charset="-128"/>
              </a:rPr>
              <a:t>をつける</a:t>
            </a:r>
          </a:p>
        </p:txBody>
      </p:sp>
      <p:pic>
        <p:nvPicPr>
          <p:cNvPr id="21" name="Picture 9"/>
          <p:cNvPicPr>
            <a:picLocks noChangeAspect="1" noChangeArrowheads="1"/>
          </p:cNvPicPr>
          <p:nvPr/>
        </p:nvPicPr>
        <p:blipFill>
          <a:blip r:embed="rId5" cstate="print"/>
          <a:srcRect/>
          <a:stretch>
            <a:fillRect/>
          </a:stretch>
        </p:blipFill>
        <p:spPr bwMode="auto">
          <a:xfrm>
            <a:off x="1568624" y="1340768"/>
            <a:ext cx="251710" cy="216024"/>
          </a:xfrm>
          <a:prstGeom prst="rect">
            <a:avLst/>
          </a:prstGeom>
          <a:noFill/>
          <a:ln w="9525">
            <a:noFill/>
            <a:miter lim="800000"/>
            <a:headEnd/>
            <a:tailEnd/>
          </a:ln>
        </p:spPr>
      </p:pic>
      <p:sp>
        <p:nvSpPr>
          <p:cNvPr id="22" name="ハート 21"/>
          <p:cNvSpPr/>
          <p:nvPr/>
        </p:nvSpPr>
        <p:spPr>
          <a:xfrm>
            <a:off x="1261774" y="2052796"/>
            <a:ext cx="6768752" cy="2808312"/>
          </a:xfrm>
          <a:prstGeom prst="heart">
            <a:avLst/>
          </a:prstGeom>
          <a:solidFill>
            <a:schemeClr val="bg1"/>
          </a:solidFill>
          <a:ln w="114300">
            <a:solidFill>
              <a:srgbClr val="FF66FF"/>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600" b="1"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気持ちが楽になった</a:t>
            </a:r>
          </a:p>
        </p:txBody>
      </p:sp>
      <p:pic>
        <p:nvPicPr>
          <p:cNvPr id="23" name="Picture 14" descr="C:\Users\nobitan\AppData\Local\Microsoft\Windows\Temporary Internet Files\Content.IE5\UMS3PJL6\MC900383856[1].wmf"/>
          <p:cNvPicPr>
            <a:picLocks noChangeAspect="1" noChangeArrowheads="1"/>
          </p:cNvPicPr>
          <p:nvPr/>
        </p:nvPicPr>
        <p:blipFill>
          <a:blip r:embed="rId6" cstate="print"/>
          <a:srcRect/>
          <a:stretch>
            <a:fillRect/>
          </a:stretch>
        </p:blipFill>
        <p:spPr bwMode="auto">
          <a:xfrm rot="268431">
            <a:off x="3036906" y="360895"/>
            <a:ext cx="753371" cy="750442"/>
          </a:xfrm>
          <a:prstGeom prst="rect">
            <a:avLst/>
          </a:prstGeom>
          <a:noFill/>
        </p:spPr>
      </p:pic>
      <p:sp>
        <p:nvSpPr>
          <p:cNvPr id="24" name="タイトル 1"/>
          <p:cNvSpPr txBox="1">
            <a:spLocks/>
          </p:cNvSpPr>
          <p:nvPr/>
        </p:nvSpPr>
        <p:spPr>
          <a:xfrm>
            <a:off x="2953962" y="1692756"/>
            <a:ext cx="3799238" cy="360040"/>
          </a:xfrm>
          <a:prstGeom prst="rect">
            <a:avLst/>
          </a:prstGeom>
          <a:noFill/>
        </p:spPr>
        <p:txBody>
          <a:bodyPr/>
          <a:lstStyle/>
          <a:p>
            <a:pPr fontAlgn="base">
              <a:spcBef>
                <a:spcPct val="0"/>
              </a:spcBef>
              <a:spcAft>
                <a:spcPct val="0"/>
              </a:spcAft>
              <a:defRPr/>
            </a:pPr>
            <a:r>
              <a:rPr lang="ja-JP" altLang="en-US" sz="24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j-cs"/>
              </a:rPr>
              <a:t>言い続けてみたら・・・</a:t>
            </a:r>
          </a:p>
        </p:txBody>
      </p:sp>
      <p:sp>
        <p:nvSpPr>
          <p:cNvPr id="2" name="スライド番号プレースホルダー 1"/>
          <p:cNvSpPr>
            <a:spLocks noGrp="1"/>
          </p:cNvSpPr>
          <p:nvPr>
            <p:ph type="sldNum" sz="quarter" idx="12"/>
          </p:nvPr>
        </p:nvSpPr>
        <p:spPr/>
        <p:txBody>
          <a:bodyPr/>
          <a:lstStyle/>
          <a:p>
            <a:pPr>
              <a:defRPr/>
            </a:pPr>
            <a:fld id="{0DFAAE1F-29B8-4EA1-85C6-5861AF9213A1}" type="slidenum">
              <a:rPr lang="ja-JP" altLang="en-US" sz="2400">
                <a:solidFill>
                  <a:schemeClr val="tx1"/>
                </a:solidFill>
              </a:rPr>
              <a:t>33</a:t>
            </a:fld>
            <a:endParaRPr lang="ja-JP" altLang="en-US" dirty="0">
              <a:solidFill>
                <a:schemeClr val="tx1"/>
              </a:solidFill>
            </a:endParaRPr>
          </a:p>
        </p:txBody>
      </p:sp>
    </p:spTree>
    <p:extLst>
      <p:ext uri="{BB962C8B-B14F-4D97-AF65-F5344CB8AC3E}">
        <p14:creationId xmlns:p14="http://schemas.microsoft.com/office/powerpoint/2010/main" val="389840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decel="10000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latin typeface="メイリオ" panose="020B0604030504040204" pitchFamily="50" charset="-128"/>
                <a:ea typeface="メイリオ" panose="020B0604030504040204" pitchFamily="50" charset="-128"/>
                <a:cs typeface="メイリオ" panose="020B0604030504040204" pitchFamily="50" charset="-128"/>
              </a:rPr>
              <a:t>今日の授業で</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学んだこと</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コンテンツ プレースホルダー 3"/>
          <p:cNvSpPr>
            <a:spLocks noGrp="1"/>
          </p:cNvSpPr>
          <p:nvPr>
            <p:ph idx="1"/>
          </p:nvPr>
        </p:nvSpPr>
        <p:spPr>
          <a:xfrm>
            <a:off x="552127" y="1379052"/>
            <a:ext cx="8988113" cy="5342424"/>
          </a:xfrm>
        </p:spPr>
        <p:txBody>
          <a:bodyPr>
            <a:normAutofit/>
          </a:bodyPr>
          <a:lstStyle/>
          <a:p>
            <a:pPr>
              <a:lnSpc>
                <a:spcPts val="4000"/>
              </a:lnSpc>
            </a:pPr>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b="1" dirty="0">
                <a:solidFill>
                  <a:schemeClr val="accent6">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いやな気持ち</a:t>
            </a:r>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」は「</a:t>
            </a:r>
            <a:r>
              <a:rPr lang="ja-JP" altLang="en-US" sz="3200" b="1" dirty="0">
                <a:solidFill>
                  <a:schemeClr val="bg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いやな出来事</a:t>
            </a:r>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」から直接おきるのではなく自分の「</a:t>
            </a:r>
            <a:r>
              <a:rPr lang="ja-JP" altLang="en-US" sz="3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考え</a:t>
            </a:r>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」から生まれるということを学びました。 その時の考えを「</a:t>
            </a:r>
            <a:r>
              <a:rPr lang="ja-JP" altLang="en-US" sz="3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赤の考え</a:t>
            </a:r>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」と呼ぶんでしたね。</a:t>
            </a:r>
            <a:endParaRPr lang="en-US" altLang="ja-JP" sz="3200"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4000"/>
              </a:lnSpc>
            </a:pPr>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赤の考え</a:t>
            </a:r>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」を変えるためには「</a:t>
            </a:r>
            <a:r>
              <a:rPr lang="ja-JP" altLang="en-US" sz="3200" b="1" dirty="0">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友人助言法</a:t>
            </a:r>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」を使います。そして「</a:t>
            </a:r>
            <a:r>
              <a:rPr lang="ja-JP" altLang="en-US" sz="3200" b="1"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青の考え</a:t>
            </a:r>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」に変わったら、次の瞬間には「</a:t>
            </a:r>
            <a:r>
              <a:rPr lang="ja-JP" altLang="en-US" sz="3200" b="1"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気持ち</a:t>
            </a:r>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」が変わります。それに引き続いて、当然「</a:t>
            </a:r>
            <a:r>
              <a:rPr lang="ja-JP" altLang="en-US" sz="3200" b="1"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態度や行動</a:t>
            </a:r>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」が変わっていくことも想像できますよね。</a:t>
            </a:r>
            <a:endParaRPr lang="en-US" altLang="ja-JP" sz="3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B2B799C9-E067-41D1-BB29-56340C664F5B}" type="slidenum">
              <a:rPr lang="en-US" altLang="ja-JP" smtClean="0"/>
              <a:pPr>
                <a:defRPr/>
              </a:pPr>
              <a:t>34</a:t>
            </a:fld>
            <a:endParaRPr lang="en-US" altLang="ja-JP" dirty="0"/>
          </a:p>
        </p:txBody>
      </p:sp>
    </p:spTree>
    <p:extLst>
      <p:ext uri="{BB962C8B-B14F-4D97-AF65-F5344CB8AC3E}">
        <p14:creationId xmlns:p14="http://schemas.microsoft.com/office/powerpoint/2010/main" val="32976262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p:cNvSpPr>
            <a:spLocks noGrp="1"/>
          </p:cNvSpPr>
          <p:nvPr>
            <p:ph type="ctrTitle"/>
          </p:nvPr>
        </p:nvSpPr>
        <p:spPr>
          <a:xfrm>
            <a:off x="1064568" y="980729"/>
            <a:ext cx="7772400" cy="2910185"/>
          </a:xfrm>
          <a:effectLst>
            <a:glow rad="228600">
              <a:schemeClr val="accent3">
                <a:satMod val="175000"/>
                <a:alpha val="40000"/>
              </a:schemeClr>
            </a:glow>
            <a:softEdge rad="63500"/>
          </a:effectLst>
        </p:spPr>
        <p:txBody>
          <a:bodyPr/>
          <a:lstStyle/>
          <a:p>
            <a:pPr eaLnBrk="1" hangingPunct="1"/>
            <a:r>
              <a:rPr lang="en-US" altLang="ja-JP" sz="11500" b="1" dirty="0">
                <a:ln w="9525">
                  <a:solidFill>
                    <a:schemeClr val="bg1"/>
                  </a:solidFill>
                  <a:prstDash val="solid"/>
                </a:ln>
                <a:solidFill>
                  <a:schemeClr val="accent5"/>
                </a:solidFill>
                <a:effectLst>
                  <a:outerShdw blurRad="38100" dist="38100" dir="2700000" algn="tl">
                    <a:srgbClr val="000000">
                      <a:alpha val="43137"/>
                    </a:srgbClr>
                  </a:outerShdw>
                </a:effectLst>
                <a:latin typeface="Tahoma" pitchFamily="34" charset="0"/>
                <a:ea typeface="Tahoma" pitchFamily="34" charset="0"/>
                <a:cs typeface="Tahoma" pitchFamily="34" charset="0"/>
              </a:rPr>
              <a:t>OKS</a:t>
            </a:r>
            <a:br>
              <a:rPr lang="en-US" altLang="ja-JP" sz="5400" dirty="0">
                <a:effectLst>
                  <a:outerShdw blurRad="38100" dist="38100" dir="2700000" algn="tl">
                    <a:srgbClr val="000000">
                      <a:alpha val="43137"/>
                    </a:srgbClr>
                  </a:outerShdw>
                </a:effectLst>
                <a:latin typeface="メイリオ" pitchFamily="50" charset="-128"/>
                <a:ea typeface="メイリオ" pitchFamily="50" charset="-128"/>
              </a:rPr>
            </a:br>
            <a:r>
              <a:rPr lang="ja-JP" altLang="en-US" sz="3200" dirty="0">
                <a:effectLst>
                  <a:outerShdw blurRad="38100" dist="38100" dir="2700000" algn="tl">
                    <a:srgbClr val="000000">
                      <a:alpha val="43137"/>
                    </a:srgbClr>
                  </a:outerShdw>
                </a:effectLst>
                <a:latin typeface="メイリオ" pitchFamily="50" charset="-128"/>
                <a:ea typeface="メイリオ" pitchFamily="50" charset="-128"/>
              </a:rPr>
              <a:t>お悩み解決作戦</a:t>
            </a:r>
            <a:br>
              <a:rPr lang="en-US" altLang="ja-JP" sz="1600" dirty="0">
                <a:effectLst>
                  <a:outerShdw blurRad="38100" dist="38100" dir="2700000" algn="tl">
                    <a:srgbClr val="000000">
                      <a:alpha val="43137"/>
                    </a:srgbClr>
                  </a:outerShdw>
                </a:effectLst>
                <a:latin typeface="メイリオ" pitchFamily="50" charset="-128"/>
                <a:ea typeface="メイリオ" pitchFamily="50" charset="-128"/>
              </a:rPr>
            </a:br>
            <a:r>
              <a:rPr lang="ja-JP" altLang="en-US" sz="1600" dirty="0">
                <a:effectLst>
                  <a:outerShdw blurRad="38100" dist="38100" dir="2700000" algn="tl">
                    <a:srgbClr val="000000">
                      <a:alpha val="43137"/>
                    </a:srgbClr>
                  </a:outerShdw>
                </a:effectLst>
                <a:latin typeface="メイリオ" pitchFamily="50" charset="-128"/>
                <a:ea typeface="メイリオ" pitchFamily="50" charset="-128"/>
              </a:rPr>
              <a:t>おなやみかいけつさくせん</a:t>
            </a:r>
            <a:br>
              <a:rPr lang="en-US" altLang="ja-JP" sz="3200" dirty="0">
                <a:effectLst>
                  <a:outerShdw blurRad="38100" dist="38100" dir="2700000" algn="tl">
                    <a:srgbClr val="000000">
                      <a:alpha val="43137"/>
                    </a:srgbClr>
                  </a:outerShdw>
                </a:effectLst>
                <a:latin typeface="メイリオ" pitchFamily="50" charset="-128"/>
                <a:ea typeface="メイリオ" pitchFamily="50" charset="-128"/>
              </a:rPr>
            </a:br>
            <a:endParaRPr lang="ja-JP" altLang="en-US" sz="5400" dirty="0">
              <a:effectLst>
                <a:outerShdw blurRad="38100" dist="38100" dir="2700000" algn="tl">
                  <a:srgbClr val="000000">
                    <a:alpha val="43137"/>
                  </a:srgbClr>
                </a:outerShdw>
              </a:effectLst>
              <a:latin typeface="メイリオ" pitchFamily="50" charset="-128"/>
              <a:ea typeface="メイリオ" pitchFamily="50" charset="-128"/>
            </a:endParaRPr>
          </a:p>
        </p:txBody>
      </p:sp>
      <p:pic>
        <p:nvPicPr>
          <p:cNvPr id="25603" name="Picture 9"/>
          <p:cNvPicPr>
            <a:picLocks noChangeAspect="1" noChangeArrowheads="1"/>
          </p:cNvPicPr>
          <p:nvPr/>
        </p:nvPicPr>
        <p:blipFill>
          <a:blip r:embed="rId2" cstate="print"/>
          <a:srcRect/>
          <a:stretch>
            <a:fillRect/>
          </a:stretch>
        </p:blipFill>
        <p:spPr bwMode="auto">
          <a:xfrm>
            <a:off x="776288" y="620713"/>
            <a:ext cx="2093912" cy="1797050"/>
          </a:xfrm>
          <a:prstGeom prst="rect">
            <a:avLst/>
          </a:prstGeom>
          <a:noFill/>
          <a:ln w="9525">
            <a:noFill/>
            <a:miter lim="800000"/>
            <a:headEnd/>
            <a:tailEnd/>
          </a:ln>
        </p:spPr>
      </p:pic>
      <p:cxnSp>
        <p:nvCxnSpPr>
          <p:cNvPr id="5" name="直線コネクタ 4"/>
          <p:cNvCxnSpPr/>
          <p:nvPr/>
        </p:nvCxnSpPr>
        <p:spPr>
          <a:xfrm flipV="1">
            <a:off x="1639888" y="3716339"/>
            <a:ext cx="6697662" cy="73025"/>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39FF6E51-1E34-4BDE-9581-C0684C14EBA7}"/>
              </a:ext>
            </a:extLst>
          </p:cNvPr>
          <p:cNvSpPr txBox="1"/>
          <p:nvPr/>
        </p:nvSpPr>
        <p:spPr>
          <a:xfrm>
            <a:off x="-17585504" y="4077073"/>
            <a:ext cx="23723161" cy="1015663"/>
          </a:xfrm>
          <a:prstGeom prst="rect">
            <a:avLst/>
          </a:prstGeom>
          <a:noFill/>
        </p:spPr>
        <p:txBody>
          <a:bodyPr wrap="none" rtlCol="0">
            <a:spAutoFit/>
          </a:bodyPr>
          <a:lstStyle/>
          <a:p>
            <a:pPr fontAlgn="base">
              <a:spcBef>
                <a:spcPct val="0"/>
              </a:spcBef>
              <a:spcAft>
                <a:spcPct val="0"/>
              </a:spcAft>
              <a:defRPr/>
            </a:pPr>
            <a:r>
              <a:rPr lang="ja-JP" altLang="en-US" sz="3600" dirty="0">
                <a:solidFill>
                  <a:srgbClr val="FF0000"/>
                </a:solidFill>
                <a:latin typeface="HGP創英角ﾎﾟｯﾌﾟ体" panose="040B0A00000000000000" pitchFamily="50" charset="-128"/>
                <a:ea typeface="HGP創英角ﾎﾟｯﾌﾟ体" panose="040B0A00000000000000" pitchFamily="50" charset="-128"/>
              </a:rPr>
              <a:t>赤の考え</a:t>
            </a:r>
            <a:r>
              <a:rPr lang="ja-JP" altLang="en-US" sz="3600" dirty="0">
                <a:solidFill>
                  <a:prstClr val="black"/>
                </a:solidFill>
                <a:latin typeface="HGP創英角ﾎﾟｯﾌﾟ体" panose="040B0A00000000000000" pitchFamily="50" charset="-128"/>
                <a:ea typeface="HGP創英角ﾎﾟｯﾌﾟ体" panose="040B0A00000000000000" pitchFamily="50" charset="-128"/>
              </a:rPr>
              <a:t>をやっつけて</a:t>
            </a:r>
            <a:r>
              <a:rPr lang="ja-JP" altLang="en-US" sz="3600" dirty="0">
                <a:solidFill>
                  <a:srgbClr val="00B0F0"/>
                </a:solidFill>
                <a:latin typeface="HGP創英角ﾎﾟｯﾌﾟ体" panose="040B0A00000000000000" pitchFamily="50" charset="-128"/>
                <a:ea typeface="HGP創英角ﾎﾟｯﾌﾟ体" panose="040B0A00000000000000" pitchFamily="50" charset="-128"/>
              </a:rPr>
              <a:t>青の考え</a:t>
            </a:r>
            <a:r>
              <a:rPr lang="ja-JP" altLang="en-US" sz="3600" dirty="0">
                <a:solidFill>
                  <a:prstClr val="black"/>
                </a:solidFill>
                <a:latin typeface="HGP創英角ﾎﾟｯﾌﾟ体" panose="040B0A00000000000000" pitchFamily="50" charset="-128"/>
                <a:ea typeface="HGP創英角ﾎﾟｯﾌﾟ体" panose="040B0A00000000000000" pitchFamily="50" charset="-128"/>
              </a:rPr>
              <a:t>で　</a:t>
            </a:r>
            <a:r>
              <a:rPr lang="ja-JP" altLang="en-US" sz="6000" dirty="0">
                <a:solidFill>
                  <a:srgbClr val="FF7C80"/>
                </a:solidFill>
                <a:latin typeface="HGP創英角ﾎﾟｯﾌﾟ体" panose="040B0A00000000000000" pitchFamily="50" charset="-128"/>
                <a:ea typeface="HGP創英角ﾎﾟｯﾌﾟ体" panose="040B0A00000000000000" pitchFamily="50" charset="-128"/>
              </a:rPr>
              <a:t>楽ぅ　</a:t>
            </a:r>
            <a:r>
              <a:rPr lang="ja-JP" altLang="en-US" sz="3600" dirty="0">
                <a:solidFill>
                  <a:prstClr val="black"/>
                </a:solidFill>
                <a:latin typeface="HGP創英角ﾎﾟｯﾌﾟ体" panose="040B0A00000000000000" pitchFamily="50" charset="-128"/>
                <a:ea typeface="HGP創英角ﾎﾟｯﾌﾟ体" panose="040B0A00000000000000" pitchFamily="50" charset="-128"/>
              </a:rPr>
              <a:t>になろう　こまってしまったら　</a:t>
            </a:r>
            <a:r>
              <a:rPr lang="ja-JP" altLang="en-US" sz="5400" dirty="0">
                <a:solidFill>
                  <a:srgbClr val="00B050"/>
                </a:solidFill>
                <a:latin typeface="HGP創英角ﾎﾟｯﾌﾟ体" panose="040B0A00000000000000" pitchFamily="50" charset="-128"/>
                <a:ea typeface="HGP創英角ﾎﾟｯﾌﾟ体" panose="040B0A00000000000000" pitchFamily="50" charset="-128"/>
              </a:rPr>
              <a:t>相談</a:t>
            </a:r>
            <a:r>
              <a:rPr lang="ja-JP" altLang="en-US" sz="3600" dirty="0">
                <a:solidFill>
                  <a:prstClr val="black"/>
                </a:solidFill>
                <a:latin typeface="HGP創英角ﾎﾟｯﾌﾟ体" panose="040B0A00000000000000" pitchFamily="50" charset="-128"/>
                <a:ea typeface="HGP創英角ﾎﾟｯﾌﾟ体" panose="040B0A00000000000000" pitchFamily="50" charset="-128"/>
              </a:rPr>
              <a:t>　しようね　　　　　　　　　　　　　　　　　</a:t>
            </a:r>
            <a:r>
              <a:rPr lang="ja-JP" altLang="en-US" sz="1600" dirty="0">
                <a:solidFill>
                  <a:srgbClr val="FF0000"/>
                </a:solidFill>
                <a:latin typeface="HGP創英角ﾎﾟｯﾌﾟ体" panose="040B0A00000000000000" pitchFamily="50" charset="-128"/>
                <a:ea typeface="HGP創英角ﾎﾟｯﾌﾟ体" panose="040B0A00000000000000" pitchFamily="50" charset="-128"/>
              </a:rPr>
              <a:t>赤の考え</a:t>
            </a:r>
            <a:endParaRPr lang="ja-JP" altLang="en-US" sz="3600" dirty="0">
              <a:solidFill>
                <a:srgbClr val="FF0000"/>
              </a:solidFill>
              <a:latin typeface="HGP創英角ﾎﾟｯﾌﾟ体" panose="040B0A00000000000000" pitchFamily="50" charset="-128"/>
              <a:ea typeface="HGP創英角ﾎﾟｯﾌﾟ体" panose="040B0A00000000000000" pitchFamily="50" charset="-128"/>
            </a:endParaRPr>
          </a:p>
        </p:txBody>
      </p:sp>
      <p:pic>
        <p:nvPicPr>
          <p:cNvPr id="7" name="Picture 2" descr="ロボット掃除機に乗る猫のイラスト">
            <a:extLst>
              <a:ext uri="{FF2B5EF4-FFF2-40B4-BE49-F238E27FC236}">
                <a16:creationId xmlns:a16="http://schemas.microsoft.com/office/drawing/2014/main" id="{067FE301-ABBB-4F9E-92CA-6BADBF28D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2552" y="2132857"/>
            <a:ext cx="1738313" cy="190500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15AF4850-0E19-43C2-8DCC-F12E4E9C1023}"/>
              </a:ext>
            </a:extLst>
          </p:cNvPr>
          <p:cNvSpPr txBox="1"/>
          <p:nvPr/>
        </p:nvSpPr>
        <p:spPr>
          <a:xfrm>
            <a:off x="4520952" y="4545382"/>
            <a:ext cx="2016224" cy="646331"/>
          </a:xfrm>
          <a:prstGeom prst="rect">
            <a:avLst/>
          </a:prstGeom>
          <a:noFill/>
        </p:spPr>
        <p:txBody>
          <a:bodyPr wrap="square" rtlCol="0">
            <a:spAutoFit/>
          </a:bodyPr>
          <a:lstStyle/>
          <a:p>
            <a:pPr fontAlgn="base">
              <a:spcBef>
                <a:spcPct val="0"/>
              </a:spcBef>
              <a:spcAft>
                <a:spcPct val="0"/>
              </a:spcAft>
              <a:defRPr/>
            </a:pPr>
            <a:r>
              <a:rPr lang="ja-JP" altLang="en-US" sz="3600" dirty="0">
                <a:solidFill>
                  <a:srgbClr val="00B0F0"/>
                </a:solidFill>
                <a:latin typeface="HGP創英角ﾎﾟｯﾌﾟ体" panose="040B0A00000000000000" pitchFamily="50" charset="-128"/>
                <a:ea typeface="HGP創英角ﾎﾟｯﾌﾟ体" panose="040B0A00000000000000" pitchFamily="50" charset="-128"/>
              </a:rPr>
              <a:t>青の考え</a:t>
            </a:r>
          </a:p>
        </p:txBody>
      </p:sp>
    </p:spTree>
    <p:extLst>
      <p:ext uri="{BB962C8B-B14F-4D97-AF65-F5344CB8AC3E}">
        <p14:creationId xmlns:p14="http://schemas.microsoft.com/office/powerpoint/2010/main" val="23092864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8000" fill="hold"/>
                                        <p:tgtEl>
                                          <p:spTgt spid="3"/>
                                        </p:tgtEl>
                                        <p:attrNameLst>
                                          <p:attrName>ppt_x</p:attrName>
                                        </p:attrNameLst>
                                      </p:cBhvr>
                                      <p:tavLst>
                                        <p:tav tm="0">
                                          <p:val>
                                            <p:strVal val="1+#ppt_w/2"/>
                                          </p:val>
                                        </p:tav>
                                        <p:tav tm="100000">
                                          <p:val>
                                            <p:strVal val="#ppt_x"/>
                                          </p:val>
                                        </p:tav>
                                      </p:tavLst>
                                    </p:anim>
                                    <p:anim calcmode="lin" valueType="num">
                                      <p:cBhvr additive="base">
                                        <p:cTn id="8" dur="8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224 0.0081 L -0.0224 0.0081 L -0.19844 0.00694 C -0.2224 0.00625 -0.24601 0.00185 -0.26997 0.00046 C -0.30608 -0.00116 -0.34236 -0.00116 -0.37847 -0.00185 C -0.4033 -0.00069 -0.4 -0.00162 -0.42518 0.00301 C -0.4309 0.00417 -0.43663 0.00532 -0.44236 0.00694 C -0.44653 0.0081 -0.45052 0.01042 -0.45469 0.01204 C -0.46354 0.01528 -0.47257 0.01759 -0.48143 0.02083 C -0.52639 0.03819 -0.52379 0.03727 -0.56042 0.05648 C -0.57014 0.06157 -0.57726 0.06481 -0.58611 0.07176 C -0.59132 0.07569 -0.59636 0.08009 -0.60139 0.08449 C -0.60486 0.09028 -0.60851 0.09606 -0.61181 0.10231 C -0.61337 0.10509 -0.61493 0.1081 -0.61667 0.11111 C -0.6191 0.11551 -0.62188 0.11944 -0.62431 0.12384 C -0.62535 0.12616 -0.62604 0.12894 -0.62709 0.13148 C -0.63212 0.14329 -0.63733 0.15509 -0.64236 0.1669 C -0.64288 0.17338 -0.64375 0.17963 -0.64427 0.18611 C -0.64549 0.20417 -0.64601 0.22315 -0.64236 0.24074 C -0.64115 0.24653 -0.6382 0.25185 -0.63472 0.25602 C -0.62222 0.27037 -0.60851 0.28287 -0.59462 0.29537 C -0.57535 0.31273 -0.57153 0.31088 -0.54705 0.31829 C -0.52066 0.32616 -0.50399 0.32407 -0.46997 0.32708 C -0.46354 0.32755 -0.45729 0.32801 -0.45087 0.32847 C -0.43594 0.32801 -0.42101 0.32801 -0.40608 0.32708 C -0.40226 0.32685 -0.39827 0.32616 -0.39462 0.32454 C -0.3875 0.32106 -0.38021 0.31736 -0.37379 0.31181 C -0.36094 0.30069 -0.34844 0.28912 -0.3375 0.275 C -0.33143 0.26713 -0.32795 0.25625 -0.32327 0.24699 C -0.32257 0.24144 -0.32153 0.23611 -0.32136 0.23056 C -0.32066 0.20093 -0.32535 0.17477 -0.34705 0.1544 C -0.34844 0.15301 -0.42813 0.10162 -0.45764 0.08819 C -0.46788 0.08356 -0.47813 0.07801 -0.48906 0.07546 C -0.50938 0.07083 -0.53021 0.06829 -0.55087 0.06667 L -0.63281 0.06019 C -0.69132 0.05532 -0.66215 0.05532 -0.73663 0.05394 L -0.87274 0.05278 L -1.05851 0.05509 L -1.18021 0.05764 C -1.21111 0.06435 -1.20538 0.06389 -1.24306 0.06782 C -1.24948 0.06852 -1.25573 0.06875 -1.26215 0.06921 L -1.27934 0.07037 C -1.28854 0.0713 -1.29775 0.07106 -1.30695 0.07292 C -1.31007 0.07361 -1.30052 0.07384 -1.2974 0.07431 L -1.30695 0.07431 " pathEditMode="relative" ptsTypes="AAAAAAAAAAAAAAAAAAAAAAAAAAAAAAAAAAAAAAAAAAAAA">
                                      <p:cBhvr>
                                        <p:cTn id="12" dur="5000" fill="hold"/>
                                        <p:tgtEl>
                                          <p:spTgt spid="7"/>
                                        </p:tgtEl>
                                        <p:attrNameLst>
                                          <p:attrName>ppt_x</p:attrName>
                                          <p:attrName>ppt_y</p:attrName>
                                        </p:attrNameLst>
                                      </p:cBhvr>
                                    </p:animMotion>
                                  </p:childTnLst>
                                </p:cTn>
                              </p:par>
                              <p:par>
                                <p:cTn id="13" presetID="10" presetClass="exit" presetSubtype="0" fill="hold" grpId="1" nodeType="withEffect">
                                  <p:stCondLst>
                                    <p:cond delay="180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3000" fill="hold"/>
                                        <p:tgtEl>
                                          <p:spTgt spid="4"/>
                                        </p:tgtEl>
                                        <p:attrNameLst>
                                          <p:attrName>ppt_w</p:attrName>
                                        </p:attrNameLst>
                                      </p:cBhvr>
                                      <p:tavLst>
                                        <p:tav tm="0">
                                          <p:val>
                                            <p:fltVal val="0"/>
                                          </p:val>
                                        </p:tav>
                                        <p:tav tm="100000">
                                          <p:val>
                                            <p:strVal val="#ppt_w"/>
                                          </p:val>
                                        </p:tav>
                                      </p:tavLst>
                                    </p:anim>
                                    <p:anim calcmode="lin" valueType="num">
                                      <p:cBhvr>
                                        <p:cTn id="20" dur="3000" fill="hold"/>
                                        <p:tgtEl>
                                          <p:spTgt spid="4"/>
                                        </p:tgtEl>
                                        <p:attrNameLst>
                                          <p:attrName>ppt_h</p:attrName>
                                        </p:attrNameLst>
                                      </p:cBhvr>
                                      <p:tavLst>
                                        <p:tav tm="0">
                                          <p:val>
                                            <p:fltVal val="0"/>
                                          </p:val>
                                        </p:tav>
                                        <p:tav tm="100000">
                                          <p:val>
                                            <p:strVal val="#ppt_h"/>
                                          </p:val>
                                        </p:tav>
                                      </p:tavLst>
                                    </p:anim>
                                    <p:animEffect transition="in" filter="fade">
                                      <p:cBhvr>
                                        <p:cTn id="21"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3EB48DDF-F8E8-4DCC-B713-8412F54FBBB5}"/>
              </a:ext>
            </a:extLst>
          </p:cNvPr>
          <p:cNvSpPr>
            <a:spLocks noGrp="1"/>
          </p:cNvSpPr>
          <p:nvPr>
            <p:ph type="title"/>
          </p:nvPr>
        </p:nvSpPr>
        <p:spPr/>
        <p:txBody>
          <a:bodyPr/>
          <a:lstStyle/>
          <a:p>
            <a:endParaRPr lang="ja-JP" altLang="en-US"/>
          </a:p>
        </p:txBody>
      </p:sp>
      <p:sp>
        <p:nvSpPr>
          <p:cNvPr id="3" name="コンテンツ プレースホルダー 2">
            <a:extLst>
              <a:ext uri="{FF2B5EF4-FFF2-40B4-BE49-F238E27FC236}">
                <a16:creationId xmlns:a16="http://schemas.microsoft.com/office/drawing/2014/main" id="{38730C5F-FC9F-4D97-928E-14782FD847E6}"/>
              </a:ext>
            </a:extLst>
          </p:cNvPr>
          <p:cNvSpPr>
            <a:spLocks noGrp="1"/>
          </p:cNvSpPr>
          <p:nvPr>
            <p:ph idx="1"/>
          </p:nvPr>
        </p:nvSpPr>
        <p:spPr/>
        <p:txBody>
          <a:bodyPr>
            <a:normAutofit/>
          </a:bodyPr>
          <a:lstStyle/>
          <a:p>
            <a:r>
              <a:rPr kumimoji="1" lang="ja-JP" altLang="en-US" sz="2800" dirty="0"/>
              <a:t>実際にプログラムの概要を体験していただきました</a:t>
            </a:r>
            <a:endParaRPr kumimoji="1" lang="en-US" altLang="ja-JP" sz="2800" dirty="0"/>
          </a:p>
          <a:p>
            <a:r>
              <a:rPr lang="ja-JP" altLang="en-US" sz="2800" dirty="0"/>
              <a:t>後にご紹介します様に効果が確認されています</a:t>
            </a:r>
            <a:endParaRPr lang="en-US" altLang="ja-JP" sz="2800" dirty="0"/>
          </a:p>
          <a:p>
            <a:r>
              <a:rPr lang="ja-JP" altLang="en-US" sz="2800" dirty="0"/>
              <a:t>どのような効果があるとお考えでしょうか</a:t>
            </a:r>
            <a:endParaRPr lang="en-US" altLang="ja-JP" sz="2800" dirty="0"/>
          </a:p>
          <a:p>
            <a:r>
              <a:rPr kumimoji="1" lang="ja-JP" altLang="en-US" sz="2800" dirty="0"/>
              <a:t>どうして効果が出るのでしょうか</a:t>
            </a:r>
          </a:p>
        </p:txBody>
      </p:sp>
      <p:sp>
        <p:nvSpPr>
          <p:cNvPr id="4" name="スライド番号プレースホルダー 3">
            <a:extLst>
              <a:ext uri="{FF2B5EF4-FFF2-40B4-BE49-F238E27FC236}">
                <a16:creationId xmlns:a16="http://schemas.microsoft.com/office/drawing/2014/main" id="{DE13AEBC-C5CE-478E-8284-A6540D431AC2}"/>
              </a:ext>
            </a:extLst>
          </p:cNvPr>
          <p:cNvSpPr>
            <a:spLocks noGrp="1"/>
          </p:cNvSpPr>
          <p:nvPr>
            <p:ph type="sldNum" sz="quarter" idx="12"/>
          </p:nvPr>
        </p:nvSpPr>
        <p:spPr/>
        <p:txBody>
          <a:bodyPr/>
          <a:lstStyle/>
          <a:p>
            <a:pPr>
              <a:defRPr/>
            </a:pPr>
            <a:fld id="{70CD8AC5-EA18-4FB4-A8BA-A3178F58AD92}" type="slidenum">
              <a:rPr lang="ja-JP" altLang="en-US" smtClean="0"/>
              <a:pPr>
                <a:defRPr/>
              </a:pPr>
              <a:t>36</a:t>
            </a:fld>
            <a:endParaRPr lang="ja-JP" altLang="en-US" dirty="0"/>
          </a:p>
        </p:txBody>
      </p:sp>
    </p:spTree>
    <p:extLst>
      <p:ext uri="{BB962C8B-B14F-4D97-AF65-F5344CB8AC3E}">
        <p14:creationId xmlns:p14="http://schemas.microsoft.com/office/powerpoint/2010/main" val="41785601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角丸四角形 9"/>
          <p:cNvSpPr/>
          <p:nvPr/>
        </p:nvSpPr>
        <p:spPr>
          <a:xfrm>
            <a:off x="291823" y="1845542"/>
            <a:ext cx="9409889" cy="306527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 name="タイトル 1"/>
          <p:cNvSpPr>
            <a:spLocks noGrp="1"/>
          </p:cNvSpPr>
          <p:nvPr>
            <p:ph type="title"/>
          </p:nvPr>
        </p:nvSpPr>
        <p:spPr>
          <a:xfrm>
            <a:off x="1432392" y="187421"/>
            <a:ext cx="7886700" cy="598517"/>
          </a:xfrm>
        </p:spPr>
        <p:txBody>
          <a:bodyPr/>
          <a:lstStyle/>
          <a:p>
            <a:pPr>
              <a:lnSpc>
                <a:spcPts val="2700"/>
              </a:lnSpc>
            </a:pPr>
            <a:r>
              <a:rPr lang="ja-JP" altLang="en-US" sz="2400" b="1" dirty="0">
                <a:cs typeface="メイリオ" panose="020B0604030504040204" pitchFamily="50" charset="-128"/>
              </a:rPr>
              <a:t>実験デザイン</a:t>
            </a:r>
          </a:p>
        </p:txBody>
      </p:sp>
      <p:sp>
        <p:nvSpPr>
          <p:cNvPr id="3" name="コンテンツ プレースホルダー 2"/>
          <p:cNvSpPr>
            <a:spLocks noGrp="1"/>
          </p:cNvSpPr>
          <p:nvPr>
            <p:ph idx="1"/>
          </p:nvPr>
        </p:nvSpPr>
        <p:spPr>
          <a:xfrm>
            <a:off x="1222939" y="5454113"/>
            <a:ext cx="7886700" cy="1295169"/>
          </a:xfrm>
        </p:spPr>
        <p:txBody>
          <a:bodyPr>
            <a:normAutofit/>
          </a:bodyPr>
          <a:lstStyle/>
          <a:p>
            <a:pPr marL="0" indent="0">
              <a:buNone/>
            </a:pP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2325" dirty="0">
                <a:cs typeface="メイリオ" panose="020B0604030504040204" pitchFamily="50" charset="-128"/>
              </a:rPr>
              <a:t>＊この授業では道徳の一斉公開授業の形でプログラムが行われたため統制群は設置できていない</a:t>
            </a:r>
            <a:endParaRPr lang="en-US" altLang="ja-JP" dirty="0">
              <a:cs typeface="メイリオ" panose="020B0604030504040204" pitchFamily="50" charset="-128"/>
            </a:endParaRPr>
          </a:p>
          <a:p>
            <a:pPr marL="0" indent="0">
              <a:buNone/>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a:xfrm>
            <a:off x="7688668" y="101081"/>
            <a:ext cx="2146300" cy="476250"/>
          </a:xfrm>
        </p:spPr>
        <p:txBody>
          <a:bodyPr/>
          <a:lstStyle/>
          <a:p>
            <a:pPr>
              <a:defRPr/>
            </a:pPr>
            <a:fld id="{DA26921E-BE78-4170-BE33-8C692C3E2F47}" type="slidenum">
              <a:rPr lang="en-US" altLang="ja-JP" smtClean="0"/>
              <a:pPr>
                <a:defRPr/>
              </a:pPr>
              <a:t>37</a:t>
            </a:fld>
            <a:endParaRPr lang="en-US" altLang="ja-JP" dirty="0"/>
          </a:p>
        </p:txBody>
      </p:sp>
      <p:sp>
        <p:nvSpPr>
          <p:cNvPr id="14" name="フリーフォーム: 図形 13">
            <a:extLst>
              <a:ext uri="{FF2B5EF4-FFF2-40B4-BE49-F238E27FC236}">
                <a16:creationId xmlns:a16="http://schemas.microsoft.com/office/drawing/2014/main" id="{3F570071-2F44-4044-B949-E163196291C8}"/>
              </a:ext>
            </a:extLst>
          </p:cNvPr>
          <p:cNvSpPr/>
          <p:nvPr/>
        </p:nvSpPr>
        <p:spPr>
          <a:xfrm>
            <a:off x="960292" y="2604949"/>
            <a:ext cx="1599826" cy="2206997"/>
          </a:xfrm>
          <a:custGeom>
            <a:avLst/>
            <a:gdLst>
              <a:gd name="connsiteX0" fmla="*/ 0 w 1599826"/>
              <a:gd name="connsiteY0" fmla="*/ 159983 h 2206997"/>
              <a:gd name="connsiteX1" fmla="*/ 159983 w 1599826"/>
              <a:gd name="connsiteY1" fmla="*/ 0 h 2206997"/>
              <a:gd name="connsiteX2" fmla="*/ 1439843 w 1599826"/>
              <a:gd name="connsiteY2" fmla="*/ 0 h 2206997"/>
              <a:gd name="connsiteX3" fmla="*/ 1599826 w 1599826"/>
              <a:gd name="connsiteY3" fmla="*/ 159983 h 2206997"/>
              <a:gd name="connsiteX4" fmla="*/ 1599826 w 1599826"/>
              <a:gd name="connsiteY4" fmla="*/ 2047014 h 2206997"/>
              <a:gd name="connsiteX5" fmla="*/ 1439843 w 1599826"/>
              <a:gd name="connsiteY5" fmla="*/ 2206997 h 2206997"/>
              <a:gd name="connsiteX6" fmla="*/ 159983 w 1599826"/>
              <a:gd name="connsiteY6" fmla="*/ 2206997 h 2206997"/>
              <a:gd name="connsiteX7" fmla="*/ 0 w 1599826"/>
              <a:gd name="connsiteY7" fmla="*/ 2047014 h 2206997"/>
              <a:gd name="connsiteX8" fmla="*/ 0 w 1599826"/>
              <a:gd name="connsiteY8" fmla="*/ 159983 h 220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9826" h="2206997">
                <a:moveTo>
                  <a:pt x="0" y="159983"/>
                </a:moveTo>
                <a:cubicBezTo>
                  <a:pt x="0" y="71627"/>
                  <a:pt x="71627" y="0"/>
                  <a:pt x="159983" y="0"/>
                </a:cubicBezTo>
                <a:lnTo>
                  <a:pt x="1439843" y="0"/>
                </a:lnTo>
                <a:cubicBezTo>
                  <a:pt x="1528199" y="0"/>
                  <a:pt x="1599826" y="71627"/>
                  <a:pt x="1599826" y="159983"/>
                </a:cubicBezTo>
                <a:lnTo>
                  <a:pt x="1599826" y="2047014"/>
                </a:lnTo>
                <a:cubicBezTo>
                  <a:pt x="1599826" y="2135370"/>
                  <a:pt x="1528199" y="2206997"/>
                  <a:pt x="1439843" y="2206997"/>
                </a:cubicBezTo>
                <a:lnTo>
                  <a:pt x="159983" y="2206997"/>
                </a:lnTo>
                <a:cubicBezTo>
                  <a:pt x="71627" y="2206997"/>
                  <a:pt x="0" y="2135370"/>
                  <a:pt x="0" y="2047014"/>
                </a:cubicBezTo>
                <a:lnTo>
                  <a:pt x="0" y="159983"/>
                </a:lnTo>
                <a:close/>
              </a:path>
            </a:pathLst>
          </a:cu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3057" tIns="123057" rIns="123057" bIns="123057" numCol="1" spcCol="1270" anchor="ctr" anchorCtr="0">
            <a:noAutofit/>
          </a:bodyPr>
          <a:lstStyle/>
          <a:p>
            <a:pPr algn="ctr" defTabSz="889023">
              <a:lnSpc>
                <a:spcPct val="90000"/>
              </a:lnSpc>
              <a:spcBef>
                <a:spcPct val="0"/>
              </a:spcBef>
              <a:spcAft>
                <a:spcPct val="35000"/>
              </a:spcAft>
            </a:pPr>
            <a:r>
              <a:rPr lang="en-US" altLang="ja-JP" sz="2000" dirty="0"/>
              <a:t>IBs10</a:t>
            </a:r>
          </a:p>
          <a:p>
            <a:pPr algn="ctr" defTabSz="889023">
              <a:lnSpc>
                <a:spcPct val="90000"/>
              </a:lnSpc>
              <a:spcBef>
                <a:spcPct val="0"/>
              </a:spcBef>
              <a:spcAft>
                <a:spcPct val="35000"/>
              </a:spcAft>
            </a:pPr>
            <a:r>
              <a:rPr lang="en-US" altLang="ja-JP" sz="2000" dirty="0"/>
              <a:t>RSES-J</a:t>
            </a:r>
          </a:p>
          <a:p>
            <a:pPr algn="ctr" defTabSz="889023">
              <a:lnSpc>
                <a:spcPct val="90000"/>
              </a:lnSpc>
              <a:spcBef>
                <a:spcPct val="0"/>
              </a:spcBef>
              <a:spcAft>
                <a:spcPct val="35000"/>
              </a:spcAft>
            </a:pPr>
            <a:r>
              <a:rPr lang="en-US" altLang="ja-JP" sz="2000" dirty="0"/>
              <a:t>Stress</a:t>
            </a:r>
          </a:p>
          <a:p>
            <a:pPr algn="ctr" defTabSz="889023">
              <a:lnSpc>
                <a:spcPct val="90000"/>
              </a:lnSpc>
              <a:spcBef>
                <a:spcPct val="0"/>
              </a:spcBef>
              <a:spcAft>
                <a:spcPct val="35000"/>
              </a:spcAft>
            </a:pPr>
            <a:r>
              <a:rPr lang="en-US" altLang="ja-JP" sz="2000" dirty="0"/>
              <a:t>K6 </a:t>
            </a:r>
            <a:endParaRPr lang="ja-JP" altLang="en-US" sz="2000" dirty="0"/>
          </a:p>
        </p:txBody>
      </p:sp>
      <p:sp>
        <p:nvSpPr>
          <p:cNvPr id="15" name="フリーフォーム: 図形 14">
            <a:extLst>
              <a:ext uri="{FF2B5EF4-FFF2-40B4-BE49-F238E27FC236}">
                <a16:creationId xmlns:a16="http://schemas.microsoft.com/office/drawing/2014/main" id="{E81C930B-6CBC-4167-BC56-16FA21B886F9}"/>
              </a:ext>
            </a:extLst>
          </p:cNvPr>
          <p:cNvSpPr/>
          <p:nvPr/>
        </p:nvSpPr>
        <p:spPr>
          <a:xfrm rot="21538301">
            <a:off x="2710850" y="3490138"/>
            <a:ext cx="319658" cy="396757"/>
          </a:xfrm>
          <a:custGeom>
            <a:avLst/>
            <a:gdLst>
              <a:gd name="connsiteX0" fmla="*/ 0 w 319658"/>
              <a:gd name="connsiteY0" fmla="*/ 79351 h 396757"/>
              <a:gd name="connsiteX1" fmla="*/ 159829 w 319658"/>
              <a:gd name="connsiteY1" fmla="*/ 79351 h 396757"/>
              <a:gd name="connsiteX2" fmla="*/ 159829 w 319658"/>
              <a:gd name="connsiteY2" fmla="*/ 0 h 396757"/>
              <a:gd name="connsiteX3" fmla="*/ 319658 w 319658"/>
              <a:gd name="connsiteY3" fmla="*/ 198379 h 396757"/>
              <a:gd name="connsiteX4" fmla="*/ 159829 w 319658"/>
              <a:gd name="connsiteY4" fmla="*/ 396757 h 396757"/>
              <a:gd name="connsiteX5" fmla="*/ 159829 w 319658"/>
              <a:gd name="connsiteY5" fmla="*/ 317406 h 396757"/>
              <a:gd name="connsiteX6" fmla="*/ 0 w 319658"/>
              <a:gd name="connsiteY6" fmla="*/ 317406 h 396757"/>
              <a:gd name="connsiteX7" fmla="*/ 0 w 319658"/>
              <a:gd name="connsiteY7" fmla="*/ 79351 h 39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658" h="396757">
                <a:moveTo>
                  <a:pt x="0" y="79351"/>
                </a:moveTo>
                <a:lnTo>
                  <a:pt x="159829" y="79351"/>
                </a:lnTo>
                <a:lnTo>
                  <a:pt x="159829" y="0"/>
                </a:lnTo>
                <a:lnTo>
                  <a:pt x="319658" y="198379"/>
                </a:lnTo>
                <a:lnTo>
                  <a:pt x="159829" y="396757"/>
                </a:lnTo>
                <a:lnTo>
                  <a:pt x="159829" y="317406"/>
                </a:lnTo>
                <a:lnTo>
                  <a:pt x="0" y="317406"/>
                </a:lnTo>
                <a:lnTo>
                  <a:pt x="0" y="79351"/>
                </a:lnTo>
                <a:close/>
              </a:path>
            </a:pathLst>
          </a:custGeom>
          <a:solidFill>
            <a:schemeClr val="tx2">
              <a:lumMod val="60000"/>
              <a:lumOff val="4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79351" rIns="95897" bIns="79350" numCol="1" spcCol="1270" anchor="ctr" anchorCtr="0">
            <a:noAutofit/>
          </a:bodyPr>
          <a:lstStyle/>
          <a:p>
            <a:pPr algn="ctr" defTabSz="711218">
              <a:lnSpc>
                <a:spcPct val="90000"/>
              </a:lnSpc>
              <a:spcBef>
                <a:spcPct val="0"/>
              </a:spcBef>
              <a:spcAft>
                <a:spcPct val="35000"/>
              </a:spcAft>
            </a:pPr>
            <a:endParaRPr lang="ja-JP" altLang="en-US" sz="1600"/>
          </a:p>
        </p:txBody>
      </p:sp>
      <p:sp>
        <p:nvSpPr>
          <p:cNvPr id="16" name="フリーフォーム: 図形 15">
            <a:extLst>
              <a:ext uri="{FF2B5EF4-FFF2-40B4-BE49-F238E27FC236}">
                <a16:creationId xmlns:a16="http://schemas.microsoft.com/office/drawing/2014/main" id="{E4CBAC62-6541-46A3-840F-5BD935066532}"/>
              </a:ext>
            </a:extLst>
          </p:cNvPr>
          <p:cNvSpPr/>
          <p:nvPr/>
        </p:nvSpPr>
        <p:spPr>
          <a:xfrm>
            <a:off x="3163151" y="2851689"/>
            <a:ext cx="1599826" cy="1659729"/>
          </a:xfrm>
          <a:custGeom>
            <a:avLst/>
            <a:gdLst>
              <a:gd name="connsiteX0" fmla="*/ 0 w 1599826"/>
              <a:gd name="connsiteY0" fmla="*/ 159983 h 2309374"/>
              <a:gd name="connsiteX1" fmla="*/ 159983 w 1599826"/>
              <a:gd name="connsiteY1" fmla="*/ 0 h 2309374"/>
              <a:gd name="connsiteX2" fmla="*/ 1439843 w 1599826"/>
              <a:gd name="connsiteY2" fmla="*/ 0 h 2309374"/>
              <a:gd name="connsiteX3" fmla="*/ 1599826 w 1599826"/>
              <a:gd name="connsiteY3" fmla="*/ 159983 h 2309374"/>
              <a:gd name="connsiteX4" fmla="*/ 1599826 w 1599826"/>
              <a:gd name="connsiteY4" fmla="*/ 2149391 h 2309374"/>
              <a:gd name="connsiteX5" fmla="*/ 1439843 w 1599826"/>
              <a:gd name="connsiteY5" fmla="*/ 2309374 h 2309374"/>
              <a:gd name="connsiteX6" fmla="*/ 159983 w 1599826"/>
              <a:gd name="connsiteY6" fmla="*/ 2309374 h 2309374"/>
              <a:gd name="connsiteX7" fmla="*/ 0 w 1599826"/>
              <a:gd name="connsiteY7" fmla="*/ 2149391 h 2309374"/>
              <a:gd name="connsiteX8" fmla="*/ 0 w 1599826"/>
              <a:gd name="connsiteY8" fmla="*/ 159983 h 230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9826" h="2309374">
                <a:moveTo>
                  <a:pt x="0" y="159983"/>
                </a:moveTo>
                <a:cubicBezTo>
                  <a:pt x="0" y="71627"/>
                  <a:pt x="71627" y="0"/>
                  <a:pt x="159983" y="0"/>
                </a:cubicBezTo>
                <a:lnTo>
                  <a:pt x="1439843" y="0"/>
                </a:lnTo>
                <a:cubicBezTo>
                  <a:pt x="1528199" y="0"/>
                  <a:pt x="1599826" y="71627"/>
                  <a:pt x="1599826" y="159983"/>
                </a:cubicBezTo>
                <a:lnTo>
                  <a:pt x="1599826" y="2149391"/>
                </a:lnTo>
                <a:cubicBezTo>
                  <a:pt x="1599826" y="2237747"/>
                  <a:pt x="1528199" y="2309374"/>
                  <a:pt x="1439843" y="2309374"/>
                </a:cubicBezTo>
                <a:lnTo>
                  <a:pt x="159983" y="2309374"/>
                </a:lnTo>
                <a:cubicBezTo>
                  <a:pt x="71627" y="2309374"/>
                  <a:pt x="0" y="2237747"/>
                  <a:pt x="0" y="2149391"/>
                </a:cubicBezTo>
                <a:lnTo>
                  <a:pt x="0" y="159983"/>
                </a:lnTo>
                <a:close/>
              </a:path>
            </a:pathLst>
          </a:cu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8777" tIns="168777" rIns="168777" bIns="168777" numCol="1" spcCol="1270" anchor="ctr" anchorCtr="0">
            <a:noAutofit/>
          </a:bodyPr>
          <a:lstStyle/>
          <a:p>
            <a:pPr algn="ctr" defTabSz="1422436">
              <a:lnSpc>
                <a:spcPct val="90000"/>
              </a:lnSpc>
              <a:spcBef>
                <a:spcPct val="0"/>
              </a:spcBef>
              <a:spcAft>
                <a:spcPct val="35000"/>
              </a:spcAft>
            </a:pPr>
            <a:r>
              <a:rPr lang="en-US" altLang="ja-JP" sz="3200" dirty="0"/>
              <a:t>OKS</a:t>
            </a:r>
          </a:p>
          <a:p>
            <a:pPr algn="ctr" defTabSz="1422436">
              <a:lnSpc>
                <a:spcPct val="90000"/>
              </a:lnSpc>
              <a:spcBef>
                <a:spcPct val="0"/>
              </a:spcBef>
              <a:spcAft>
                <a:spcPct val="35000"/>
              </a:spcAft>
            </a:pPr>
            <a:r>
              <a:rPr lang="en-US" altLang="ja-JP" sz="2000" dirty="0"/>
              <a:t>Program</a:t>
            </a:r>
          </a:p>
          <a:p>
            <a:pPr algn="ctr" defTabSz="1422436">
              <a:lnSpc>
                <a:spcPct val="90000"/>
              </a:lnSpc>
              <a:spcBef>
                <a:spcPct val="0"/>
              </a:spcBef>
              <a:spcAft>
                <a:spcPct val="35000"/>
              </a:spcAft>
            </a:pPr>
            <a:r>
              <a:rPr lang="en-US" altLang="ja-JP" sz="2400" dirty="0"/>
              <a:t>50min.</a:t>
            </a:r>
            <a:endParaRPr lang="ja-JP" altLang="en-US" sz="2400" dirty="0"/>
          </a:p>
        </p:txBody>
      </p:sp>
      <p:sp>
        <p:nvSpPr>
          <p:cNvPr id="17" name="フリーフォーム: 図形 16">
            <a:extLst>
              <a:ext uri="{FF2B5EF4-FFF2-40B4-BE49-F238E27FC236}">
                <a16:creationId xmlns:a16="http://schemas.microsoft.com/office/drawing/2014/main" id="{E2116F5B-5FAB-4897-B241-C7064436EA35}"/>
              </a:ext>
            </a:extLst>
          </p:cNvPr>
          <p:cNvSpPr/>
          <p:nvPr/>
        </p:nvSpPr>
        <p:spPr>
          <a:xfrm rot="21588582">
            <a:off x="4934267" y="3466700"/>
            <a:ext cx="363135" cy="396757"/>
          </a:xfrm>
          <a:custGeom>
            <a:avLst/>
            <a:gdLst>
              <a:gd name="connsiteX0" fmla="*/ 0 w 363135"/>
              <a:gd name="connsiteY0" fmla="*/ 79351 h 396757"/>
              <a:gd name="connsiteX1" fmla="*/ 181568 w 363135"/>
              <a:gd name="connsiteY1" fmla="*/ 79351 h 396757"/>
              <a:gd name="connsiteX2" fmla="*/ 181568 w 363135"/>
              <a:gd name="connsiteY2" fmla="*/ 0 h 396757"/>
              <a:gd name="connsiteX3" fmla="*/ 363135 w 363135"/>
              <a:gd name="connsiteY3" fmla="*/ 198379 h 396757"/>
              <a:gd name="connsiteX4" fmla="*/ 181568 w 363135"/>
              <a:gd name="connsiteY4" fmla="*/ 396757 h 396757"/>
              <a:gd name="connsiteX5" fmla="*/ 181568 w 363135"/>
              <a:gd name="connsiteY5" fmla="*/ 317406 h 396757"/>
              <a:gd name="connsiteX6" fmla="*/ 0 w 363135"/>
              <a:gd name="connsiteY6" fmla="*/ 317406 h 396757"/>
              <a:gd name="connsiteX7" fmla="*/ 0 w 363135"/>
              <a:gd name="connsiteY7" fmla="*/ 79351 h 39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135" h="396757">
                <a:moveTo>
                  <a:pt x="0" y="79351"/>
                </a:moveTo>
                <a:lnTo>
                  <a:pt x="181568" y="79351"/>
                </a:lnTo>
                <a:lnTo>
                  <a:pt x="181568" y="0"/>
                </a:lnTo>
                <a:lnTo>
                  <a:pt x="363135" y="198379"/>
                </a:lnTo>
                <a:lnTo>
                  <a:pt x="181568" y="396757"/>
                </a:lnTo>
                <a:lnTo>
                  <a:pt x="181568" y="317406"/>
                </a:lnTo>
                <a:lnTo>
                  <a:pt x="0" y="317406"/>
                </a:lnTo>
                <a:lnTo>
                  <a:pt x="0" y="79351"/>
                </a:lnTo>
                <a:close/>
              </a:path>
            </a:pathLst>
          </a:custGeom>
          <a:solidFill>
            <a:schemeClr val="tx2">
              <a:lumMod val="60000"/>
              <a:lumOff val="4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1" tIns="79351" rIns="108940" bIns="79350" numCol="1" spcCol="1270" anchor="ctr" anchorCtr="0">
            <a:noAutofit/>
          </a:bodyPr>
          <a:lstStyle/>
          <a:p>
            <a:pPr algn="ctr" defTabSz="711218">
              <a:lnSpc>
                <a:spcPct val="90000"/>
              </a:lnSpc>
              <a:spcBef>
                <a:spcPct val="0"/>
              </a:spcBef>
              <a:spcAft>
                <a:spcPct val="35000"/>
              </a:spcAft>
            </a:pPr>
            <a:endParaRPr lang="ja-JP" altLang="en-US" sz="1600"/>
          </a:p>
        </p:txBody>
      </p:sp>
      <p:sp>
        <p:nvSpPr>
          <p:cNvPr id="18" name="フリーフォーム: 図形 17">
            <a:extLst>
              <a:ext uri="{FF2B5EF4-FFF2-40B4-BE49-F238E27FC236}">
                <a16:creationId xmlns:a16="http://schemas.microsoft.com/office/drawing/2014/main" id="{34AA0A51-49AF-48AF-9E5F-4AE05968131D}"/>
              </a:ext>
            </a:extLst>
          </p:cNvPr>
          <p:cNvSpPr/>
          <p:nvPr/>
        </p:nvSpPr>
        <p:spPr>
          <a:xfrm>
            <a:off x="5448136" y="2576615"/>
            <a:ext cx="1599826" cy="2169402"/>
          </a:xfrm>
          <a:custGeom>
            <a:avLst/>
            <a:gdLst>
              <a:gd name="connsiteX0" fmla="*/ 0 w 1599826"/>
              <a:gd name="connsiteY0" fmla="*/ 159983 h 2169402"/>
              <a:gd name="connsiteX1" fmla="*/ 159983 w 1599826"/>
              <a:gd name="connsiteY1" fmla="*/ 0 h 2169402"/>
              <a:gd name="connsiteX2" fmla="*/ 1439843 w 1599826"/>
              <a:gd name="connsiteY2" fmla="*/ 0 h 2169402"/>
              <a:gd name="connsiteX3" fmla="*/ 1599826 w 1599826"/>
              <a:gd name="connsiteY3" fmla="*/ 159983 h 2169402"/>
              <a:gd name="connsiteX4" fmla="*/ 1599826 w 1599826"/>
              <a:gd name="connsiteY4" fmla="*/ 2009419 h 2169402"/>
              <a:gd name="connsiteX5" fmla="*/ 1439843 w 1599826"/>
              <a:gd name="connsiteY5" fmla="*/ 2169402 h 2169402"/>
              <a:gd name="connsiteX6" fmla="*/ 159983 w 1599826"/>
              <a:gd name="connsiteY6" fmla="*/ 2169402 h 2169402"/>
              <a:gd name="connsiteX7" fmla="*/ 0 w 1599826"/>
              <a:gd name="connsiteY7" fmla="*/ 2009419 h 2169402"/>
              <a:gd name="connsiteX8" fmla="*/ 0 w 1599826"/>
              <a:gd name="connsiteY8" fmla="*/ 159983 h 216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9826" h="2169402">
                <a:moveTo>
                  <a:pt x="0" y="159983"/>
                </a:moveTo>
                <a:cubicBezTo>
                  <a:pt x="0" y="71627"/>
                  <a:pt x="71627" y="0"/>
                  <a:pt x="159983" y="0"/>
                </a:cubicBezTo>
                <a:lnTo>
                  <a:pt x="1439843" y="0"/>
                </a:lnTo>
                <a:cubicBezTo>
                  <a:pt x="1528199" y="0"/>
                  <a:pt x="1599826" y="71627"/>
                  <a:pt x="1599826" y="159983"/>
                </a:cubicBezTo>
                <a:lnTo>
                  <a:pt x="1599826" y="2009419"/>
                </a:lnTo>
                <a:cubicBezTo>
                  <a:pt x="1599826" y="2097775"/>
                  <a:pt x="1528199" y="2169402"/>
                  <a:pt x="1439843" y="2169402"/>
                </a:cubicBezTo>
                <a:lnTo>
                  <a:pt x="159983" y="2169402"/>
                </a:lnTo>
                <a:cubicBezTo>
                  <a:pt x="71627" y="2169402"/>
                  <a:pt x="0" y="2097775"/>
                  <a:pt x="0" y="2009419"/>
                </a:cubicBezTo>
                <a:lnTo>
                  <a:pt x="0" y="159983"/>
                </a:lnTo>
                <a:close/>
              </a:path>
            </a:pathLst>
          </a:cu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3057" tIns="123057" rIns="123057" bIns="123057" numCol="1" spcCol="1270" anchor="ctr" anchorCtr="0">
            <a:noAutofit/>
          </a:bodyPr>
          <a:lstStyle/>
          <a:p>
            <a:pPr algn="ctr" defTabSz="889023">
              <a:lnSpc>
                <a:spcPct val="90000"/>
              </a:lnSpc>
              <a:spcBef>
                <a:spcPct val="0"/>
              </a:spcBef>
              <a:spcAft>
                <a:spcPct val="35000"/>
              </a:spcAft>
            </a:pPr>
            <a:r>
              <a:rPr lang="en-US" altLang="ja-JP" sz="2000" dirty="0"/>
              <a:t>IBs10</a:t>
            </a:r>
          </a:p>
          <a:p>
            <a:pPr algn="ctr" defTabSz="889023">
              <a:lnSpc>
                <a:spcPct val="90000"/>
              </a:lnSpc>
              <a:spcBef>
                <a:spcPct val="0"/>
              </a:spcBef>
              <a:spcAft>
                <a:spcPct val="35000"/>
              </a:spcAft>
            </a:pPr>
            <a:r>
              <a:rPr lang="en-US" altLang="ja-JP" sz="2000" dirty="0"/>
              <a:t>RSES-J</a:t>
            </a:r>
          </a:p>
          <a:p>
            <a:pPr algn="ctr" defTabSz="889023">
              <a:lnSpc>
                <a:spcPct val="90000"/>
              </a:lnSpc>
              <a:spcBef>
                <a:spcPct val="0"/>
              </a:spcBef>
              <a:spcAft>
                <a:spcPct val="35000"/>
              </a:spcAft>
            </a:pPr>
            <a:r>
              <a:rPr lang="en-US" altLang="ja-JP" sz="2000" dirty="0"/>
              <a:t>Stress</a:t>
            </a:r>
          </a:p>
          <a:p>
            <a:pPr algn="ctr" defTabSz="889023">
              <a:lnSpc>
                <a:spcPct val="90000"/>
              </a:lnSpc>
              <a:spcBef>
                <a:spcPct val="0"/>
              </a:spcBef>
              <a:spcAft>
                <a:spcPct val="35000"/>
              </a:spcAft>
            </a:pPr>
            <a:r>
              <a:rPr lang="en-US" altLang="ja-JP" sz="2000" dirty="0"/>
              <a:t>K6 </a:t>
            </a:r>
            <a:endParaRPr lang="ja-JP" altLang="en-US" sz="2000" dirty="0"/>
          </a:p>
        </p:txBody>
      </p:sp>
      <p:sp>
        <p:nvSpPr>
          <p:cNvPr id="11" name="コンテンツ プレースホルダー 2">
            <a:extLst>
              <a:ext uri="{FF2B5EF4-FFF2-40B4-BE49-F238E27FC236}">
                <a16:creationId xmlns:a16="http://schemas.microsoft.com/office/drawing/2014/main" id="{C538CA60-D1E8-4155-B185-EFAD7BF2EB47}"/>
              </a:ext>
            </a:extLst>
          </p:cNvPr>
          <p:cNvSpPr txBox="1">
            <a:spLocks/>
          </p:cNvSpPr>
          <p:nvPr/>
        </p:nvSpPr>
        <p:spPr bwMode="auto">
          <a:xfrm>
            <a:off x="1414586" y="419329"/>
            <a:ext cx="8420382" cy="1295169"/>
          </a:xfrm>
          <a:prstGeom prst="rect">
            <a:avLst/>
          </a:prstGeom>
          <a:noFill/>
          <a:ln w="9525">
            <a:noFill/>
            <a:miter lim="800000"/>
            <a:headEnd/>
            <a:tailEnd/>
          </a:ln>
        </p:spPr>
        <p:txBody>
          <a:bodyPr vert="horz" wrap="square" lIns="91440" tIns="45721" rIns="91440" bIns="45721" numCol="1" anchor="t" anchorCtr="0" compatLnSpc="1">
            <a:prstTxWarp prst="textNoShape">
              <a:avLst/>
            </a:prstTxWarp>
            <a:normAutofit fontScale="85000" lnSpcReduction="10000"/>
          </a:bodyPr>
          <a:lstStyle>
            <a:lvl1pPr marL="469900" indent="-469900" algn="l" rtl="0" eaLnBrk="0" fontAlgn="base" hangingPunct="0">
              <a:spcBef>
                <a:spcPct val="20000"/>
              </a:spcBef>
              <a:spcAft>
                <a:spcPct val="0"/>
              </a:spcAft>
              <a:buClr>
                <a:srgbClr val="669900"/>
              </a:buClr>
              <a:buFont typeface="Wingdings" pitchFamily="2" charset="2"/>
              <a:buChar char="o"/>
              <a:defRPr kumimoji="1" sz="3000">
                <a:solidFill>
                  <a:schemeClr val="tx1"/>
                </a:solidFill>
                <a:latin typeface="メイリオ" panose="020B0604030504040204" pitchFamily="50" charset="-128"/>
                <a:ea typeface="メイリオ" panose="020B0604030504040204" pitchFamily="50" charset="-128"/>
                <a:cs typeface="+mn-cs"/>
              </a:defRPr>
            </a:lvl1pPr>
            <a:lvl2pPr marL="908050" indent="-436563" algn="l" rtl="0" eaLnBrk="0" fontAlgn="base" hangingPunct="0">
              <a:spcBef>
                <a:spcPct val="20000"/>
              </a:spcBef>
              <a:spcAft>
                <a:spcPct val="0"/>
              </a:spcAft>
              <a:buClr>
                <a:srgbClr val="669900"/>
              </a:buClr>
              <a:buFont typeface="Wingdings" pitchFamily="2" charset="2"/>
              <a:buChar char="n"/>
              <a:defRPr kumimoji="1" sz="2600">
                <a:solidFill>
                  <a:schemeClr val="tx1"/>
                </a:solidFill>
                <a:latin typeface="メイリオ" panose="020B0604030504040204" pitchFamily="50" charset="-128"/>
                <a:ea typeface="メイリオ" panose="020B0604030504040204" pitchFamily="50" charset="-128"/>
              </a:defRPr>
            </a:lvl2pPr>
            <a:lvl3pPr marL="1304925" indent="-395288" algn="l" rtl="0" eaLnBrk="0" fontAlgn="base" hangingPunct="0">
              <a:spcBef>
                <a:spcPct val="20000"/>
              </a:spcBef>
              <a:spcAft>
                <a:spcPct val="0"/>
              </a:spcAft>
              <a:buClr>
                <a:srgbClr val="669900"/>
              </a:buClr>
              <a:buFont typeface="Wingdings" pitchFamily="2" charset="2"/>
              <a:buChar char="o"/>
              <a:defRPr kumimoji="1" sz="2300">
                <a:solidFill>
                  <a:schemeClr val="tx1"/>
                </a:solidFill>
                <a:latin typeface="メイリオ" panose="020B0604030504040204" pitchFamily="50" charset="-128"/>
                <a:ea typeface="メイリオ" panose="020B0604030504040204" pitchFamily="50" charset="-128"/>
              </a:defRPr>
            </a:lvl3pPr>
            <a:lvl4pPr marL="1693863" indent="-387350" algn="l" rtl="0" eaLnBrk="0" fontAlgn="base" hangingPunct="0">
              <a:spcBef>
                <a:spcPct val="20000"/>
              </a:spcBef>
              <a:spcAft>
                <a:spcPct val="0"/>
              </a:spcAft>
              <a:buClr>
                <a:srgbClr val="669900"/>
              </a:buClr>
              <a:buFont typeface="Wingdings" pitchFamily="2" charset="2"/>
              <a:buChar char="n"/>
              <a:defRPr kumimoji="1" sz="2000">
                <a:solidFill>
                  <a:schemeClr val="tx1"/>
                </a:solidFill>
                <a:latin typeface="メイリオ" panose="020B0604030504040204" pitchFamily="50" charset="-128"/>
                <a:ea typeface="メイリオ" panose="020B0604030504040204" pitchFamily="50" charset="-128"/>
              </a:defRPr>
            </a:lvl4pPr>
            <a:lvl5pPr marL="2093913" indent="-398463" algn="l" rtl="0" eaLnBrk="0" fontAlgn="base" hangingPunct="0">
              <a:spcBef>
                <a:spcPct val="25000"/>
              </a:spcBef>
              <a:spcAft>
                <a:spcPct val="0"/>
              </a:spcAft>
              <a:buClr>
                <a:srgbClr val="669900"/>
              </a:buClr>
              <a:buFont typeface="Wingdings" pitchFamily="2" charset="2"/>
              <a:buChar char="§"/>
              <a:defRPr kumimoji="1" sz="2000">
                <a:solidFill>
                  <a:schemeClr val="tx1"/>
                </a:solidFill>
                <a:latin typeface="メイリオ" panose="020B0604030504040204" pitchFamily="50" charset="-128"/>
                <a:ea typeface="メイリオ" panose="020B0604030504040204" pitchFamily="50" charset="-128"/>
              </a:defRPr>
            </a:lvl5pPr>
            <a:lvl6pPr marL="25511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9pPr>
          </a:lstStyle>
          <a:p>
            <a:pPr marL="0" indent="0">
              <a:buNone/>
            </a:pPr>
            <a:endParaRPr lang="en-US" altLang="ja-JP" sz="2325" kern="0" dirty="0">
              <a:cs typeface="メイリオ" panose="020B0604030504040204" pitchFamily="50" charset="-128"/>
            </a:endParaRPr>
          </a:p>
          <a:p>
            <a:pPr marL="0" indent="0">
              <a:buNone/>
            </a:pPr>
            <a:r>
              <a:rPr lang="en-US" altLang="ja-JP" sz="2325" kern="0" dirty="0">
                <a:cs typeface="メイリオ" panose="020B0604030504040204" pitchFamily="50" charset="-128"/>
              </a:rPr>
              <a:t>1</a:t>
            </a:r>
            <a:r>
              <a:rPr lang="ja-JP" altLang="en-US" sz="2325" kern="0" dirty="0">
                <a:cs typeface="メイリオ" panose="020B0604030504040204" pitchFamily="50" charset="-128"/>
              </a:rPr>
              <a:t>年生</a:t>
            </a:r>
            <a:r>
              <a:rPr lang="en-US" altLang="ja-JP" sz="2325" kern="0" dirty="0">
                <a:cs typeface="メイリオ" panose="020B0604030504040204" pitchFamily="50" charset="-128"/>
              </a:rPr>
              <a:t>5</a:t>
            </a:r>
            <a:r>
              <a:rPr lang="ja-JP" altLang="en-US" sz="2325" kern="0" dirty="0">
                <a:cs typeface="メイリオ" panose="020B0604030504040204" pitchFamily="50" charset="-128"/>
              </a:rPr>
              <a:t>クラス、</a:t>
            </a:r>
            <a:r>
              <a:rPr lang="en-US" altLang="ja-JP" sz="2325" kern="0" dirty="0">
                <a:cs typeface="メイリオ" panose="020B0604030504040204" pitchFamily="50" charset="-128"/>
              </a:rPr>
              <a:t>2</a:t>
            </a:r>
            <a:r>
              <a:rPr lang="ja-JP" altLang="en-US" sz="2325" kern="0" dirty="0">
                <a:cs typeface="メイリオ" panose="020B0604030504040204" pitchFamily="50" charset="-128"/>
              </a:rPr>
              <a:t>年生</a:t>
            </a:r>
            <a:r>
              <a:rPr lang="en-US" altLang="ja-JP" sz="2325" kern="0" dirty="0">
                <a:cs typeface="メイリオ" panose="020B0604030504040204" pitchFamily="50" charset="-128"/>
              </a:rPr>
              <a:t>5</a:t>
            </a:r>
            <a:r>
              <a:rPr lang="ja-JP" altLang="en-US" sz="2325" kern="0" dirty="0">
                <a:cs typeface="メイリオ" panose="020B0604030504040204" pitchFamily="50" charset="-128"/>
              </a:rPr>
              <a:t>クラスの計</a:t>
            </a:r>
            <a:r>
              <a:rPr lang="en-US" altLang="ja-JP" sz="2325" kern="0" dirty="0">
                <a:cs typeface="メイリオ" panose="020B0604030504040204" pitchFamily="50" charset="-128"/>
              </a:rPr>
              <a:t>10</a:t>
            </a:r>
            <a:r>
              <a:rPr lang="ja-JP" altLang="en-US" sz="2325" kern="0" dirty="0">
                <a:cs typeface="メイリオ" panose="020B0604030504040204" pitchFamily="50" charset="-128"/>
              </a:rPr>
              <a:t>クラスで実施された。</a:t>
            </a:r>
            <a:endParaRPr lang="en-US" altLang="ja-JP" sz="2325" kern="0" dirty="0">
              <a:cs typeface="メイリオ" panose="020B0604030504040204" pitchFamily="50" charset="-128"/>
            </a:endParaRPr>
          </a:p>
          <a:p>
            <a:pPr marL="0" indent="0">
              <a:buNone/>
            </a:pPr>
            <a:r>
              <a:rPr lang="ja-JP" altLang="en-US" sz="2325" kern="0" dirty="0">
                <a:cs typeface="メイリオ" panose="020B0604030504040204" pitchFamily="50" charset="-128"/>
              </a:rPr>
              <a:t>下記プロセスにより授業の効果をアンケート調査した（</a:t>
            </a:r>
            <a:r>
              <a:rPr lang="en-US" altLang="ja-JP" sz="2325" kern="0" dirty="0">
                <a:cs typeface="メイリオ" panose="020B0604030504040204" pitchFamily="50" charset="-128"/>
              </a:rPr>
              <a:t>2018/11/28</a:t>
            </a:r>
            <a:r>
              <a:rPr lang="ja-JP" altLang="en-US" sz="2325" kern="0" dirty="0">
                <a:cs typeface="メイリオ" panose="020B0604030504040204" pitchFamily="50" charset="-128"/>
              </a:rPr>
              <a:t>）</a:t>
            </a:r>
            <a:endParaRPr lang="ja-JP" altLang="en-US" sz="3001" kern="0" dirty="0">
              <a:cs typeface="メイリオ" panose="020B0604030504040204" pitchFamily="50" charset="-128"/>
            </a:endParaRPr>
          </a:p>
        </p:txBody>
      </p:sp>
      <p:sp>
        <p:nvSpPr>
          <p:cNvPr id="12" name="コンテンツ プレースホルダー 2">
            <a:extLst>
              <a:ext uri="{FF2B5EF4-FFF2-40B4-BE49-F238E27FC236}">
                <a16:creationId xmlns:a16="http://schemas.microsoft.com/office/drawing/2014/main" id="{21E1CEE7-55C7-4037-902C-7859746F297F}"/>
              </a:ext>
            </a:extLst>
          </p:cNvPr>
          <p:cNvSpPr txBox="1">
            <a:spLocks/>
          </p:cNvSpPr>
          <p:nvPr/>
        </p:nvSpPr>
        <p:spPr bwMode="auto">
          <a:xfrm>
            <a:off x="1378044" y="5037618"/>
            <a:ext cx="881574" cy="642167"/>
          </a:xfrm>
          <a:prstGeom prst="rect">
            <a:avLst/>
          </a:prstGeom>
          <a:noFill/>
          <a:ln w="9525">
            <a:noFill/>
            <a:miter lim="800000"/>
            <a:headEnd/>
            <a:tailEnd/>
          </a:ln>
        </p:spPr>
        <p:txBody>
          <a:bodyPr vert="horz" wrap="square" lIns="91440" tIns="45721" rIns="91440" bIns="45721" numCol="1" anchor="t" anchorCtr="0" compatLnSpc="1">
            <a:prstTxWarp prst="textNoShape">
              <a:avLst/>
            </a:prstTxWarp>
            <a:normAutofit/>
          </a:bodyPr>
          <a:lstStyle>
            <a:lvl1pPr marL="469900" indent="-469900" algn="l" rtl="0" eaLnBrk="0" fontAlgn="base" hangingPunct="0">
              <a:spcBef>
                <a:spcPct val="20000"/>
              </a:spcBef>
              <a:spcAft>
                <a:spcPct val="0"/>
              </a:spcAft>
              <a:buClr>
                <a:srgbClr val="669900"/>
              </a:buClr>
              <a:buFont typeface="Wingdings" pitchFamily="2" charset="2"/>
              <a:buChar char="o"/>
              <a:defRPr kumimoji="1" sz="3000">
                <a:solidFill>
                  <a:schemeClr val="tx1"/>
                </a:solidFill>
                <a:latin typeface="メイリオ" panose="020B0604030504040204" pitchFamily="50" charset="-128"/>
                <a:ea typeface="メイリオ" panose="020B0604030504040204" pitchFamily="50" charset="-128"/>
                <a:cs typeface="+mn-cs"/>
              </a:defRPr>
            </a:lvl1pPr>
            <a:lvl2pPr marL="908050" indent="-436563" algn="l" rtl="0" eaLnBrk="0" fontAlgn="base" hangingPunct="0">
              <a:spcBef>
                <a:spcPct val="20000"/>
              </a:spcBef>
              <a:spcAft>
                <a:spcPct val="0"/>
              </a:spcAft>
              <a:buClr>
                <a:srgbClr val="669900"/>
              </a:buClr>
              <a:buFont typeface="Wingdings" pitchFamily="2" charset="2"/>
              <a:buChar char="n"/>
              <a:defRPr kumimoji="1" sz="2600">
                <a:solidFill>
                  <a:schemeClr val="tx1"/>
                </a:solidFill>
                <a:latin typeface="メイリオ" panose="020B0604030504040204" pitchFamily="50" charset="-128"/>
                <a:ea typeface="メイリオ" panose="020B0604030504040204" pitchFamily="50" charset="-128"/>
              </a:defRPr>
            </a:lvl2pPr>
            <a:lvl3pPr marL="1304925" indent="-395288" algn="l" rtl="0" eaLnBrk="0" fontAlgn="base" hangingPunct="0">
              <a:spcBef>
                <a:spcPct val="20000"/>
              </a:spcBef>
              <a:spcAft>
                <a:spcPct val="0"/>
              </a:spcAft>
              <a:buClr>
                <a:srgbClr val="669900"/>
              </a:buClr>
              <a:buFont typeface="Wingdings" pitchFamily="2" charset="2"/>
              <a:buChar char="o"/>
              <a:defRPr kumimoji="1" sz="2300">
                <a:solidFill>
                  <a:schemeClr val="tx1"/>
                </a:solidFill>
                <a:latin typeface="メイリオ" panose="020B0604030504040204" pitchFamily="50" charset="-128"/>
                <a:ea typeface="メイリオ" panose="020B0604030504040204" pitchFamily="50" charset="-128"/>
              </a:defRPr>
            </a:lvl3pPr>
            <a:lvl4pPr marL="1693863" indent="-387350" algn="l" rtl="0" eaLnBrk="0" fontAlgn="base" hangingPunct="0">
              <a:spcBef>
                <a:spcPct val="20000"/>
              </a:spcBef>
              <a:spcAft>
                <a:spcPct val="0"/>
              </a:spcAft>
              <a:buClr>
                <a:srgbClr val="669900"/>
              </a:buClr>
              <a:buFont typeface="Wingdings" pitchFamily="2" charset="2"/>
              <a:buChar char="n"/>
              <a:defRPr kumimoji="1" sz="2000">
                <a:solidFill>
                  <a:schemeClr val="tx1"/>
                </a:solidFill>
                <a:latin typeface="メイリオ" panose="020B0604030504040204" pitchFamily="50" charset="-128"/>
                <a:ea typeface="メイリオ" panose="020B0604030504040204" pitchFamily="50" charset="-128"/>
              </a:defRPr>
            </a:lvl4pPr>
            <a:lvl5pPr marL="2093913" indent="-398463" algn="l" rtl="0" eaLnBrk="0" fontAlgn="base" hangingPunct="0">
              <a:spcBef>
                <a:spcPct val="25000"/>
              </a:spcBef>
              <a:spcAft>
                <a:spcPct val="0"/>
              </a:spcAft>
              <a:buClr>
                <a:srgbClr val="669900"/>
              </a:buClr>
              <a:buFont typeface="Wingdings" pitchFamily="2" charset="2"/>
              <a:buChar char="§"/>
              <a:defRPr kumimoji="1" sz="2000">
                <a:solidFill>
                  <a:schemeClr val="tx1"/>
                </a:solidFill>
                <a:latin typeface="メイリオ" panose="020B0604030504040204" pitchFamily="50" charset="-128"/>
                <a:ea typeface="メイリオ" panose="020B0604030504040204" pitchFamily="50" charset="-128"/>
              </a:defRPr>
            </a:lvl5pPr>
            <a:lvl6pPr marL="25511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9pPr>
          </a:lstStyle>
          <a:p>
            <a:pPr marL="0" indent="0">
              <a:buNone/>
            </a:pPr>
            <a:r>
              <a:rPr lang="en-US" altLang="ja-JP" sz="2800" kern="0" dirty="0">
                <a:cs typeface="メイリオ" panose="020B0604030504040204" pitchFamily="50" charset="-128"/>
              </a:rPr>
              <a:t>Pre</a:t>
            </a:r>
            <a:endParaRPr lang="ja-JP" altLang="en-US" sz="3600" kern="0" dirty="0">
              <a:cs typeface="メイリオ" panose="020B0604030504040204" pitchFamily="50" charset="-128"/>
            </a:endParaRPr>
          </a:p>
        </p:txBody>
      </p:sp>
      <p:sp>
        <p:nvSpPr>
          <p:cNvPr id="13" name="コンテンツ プレースホルダー 2">
            <a:extLst>
              <a:ext uri="{FF2B5EF4-FFF2-40B4-BE49-F238E27FC236}">
                <a16:creationId xmlns:a16="http://schemas.microsoft.com/office/drawing/2014/main" id="{395E4080-DA6D-4B3A-9653-9C6D9F41F531}"/>
              </a:ext>
            </a:extLst>
          </p:cNvPr>
          <p:cNvSpPr txBox="1">
            <a:spLocks/>
          </p:cNvSpPr>
          <p:nvPr/>
        </p:nvSpPr>
        <p:spPr bwMode="auto">
          <a:xfrm>
            <a:off x="5866565" y="4511418"/>
            <a:ext cx="2061783" cy="1295169"/>
          </a:xfrm>
          <a:prstGeom prst="rect">
            <a:avLst/>
          </a:prstGeom>
          <a:noFill/>
          <a:ln w="9525">
            <a:noFill/>
            <a:miter lim="800000"/>
            <a:headEnd/>
            <a:tailEnd/>
          </a:ln>
        </p:spPr>
        <p:txBody>
          <a:bodyPr vert="horz" wrap="square" lIns="91440" tIns="45721" rIns="91440" bIns="45721" numCol="1" anchor="t" anchorCtr="0" compatLnSpc="1">
            <a:prstTxWarp prst="textNoShape">
              <a:avLst/>
            </a:prstTxWarp>
            <a:normAutofit/>
          </a:bodyPr>
          <a:lstStyle>
            <a:lvl1pPr marL="469900" indent="-469900" algn="l" rtl="0" eaLnBrk="0" fontAlgn="base" hangingPunct="0">
              <a:spcBef>
                <a:spcPct val="20000"/>
              </a:spcBef>
              <a:spcAft>
                <a:spcPct val="0"/>
              </a:spcAft>
              <a:buClr>
                <a:srgbClr val="669900"/>
              </a:buClr>
              <a:buFont typeface="Wingdings" pitchFamily="2" charset="2"/>
              <a:buChar char="o"/>
              <a:defRPr kumimoji="1" sz="3000">
                <a:solidFill>
                  <a:schemeClr val="tx1"/>
                </a:solidFill>
                <a:latin typeface="メイリオ" panose="020B0604030504040204" pitchFamily="50" charset="-128"/>
                <a:ea typeface="メイリオ" panose="020B0604030504040204" pitchFamily="50" charset="-128"/>
                <a:cs typeface="+mn-cs"/>
              </a:defRPr>
            </a:lvl1pPr>
            <a:lvl2pPr marL="908050" indent="-436563" algn="l" rtl="0" eaLnBrk="0" fontAlgn="base" hangingPunct="0">
              <a:spcBef>
                <a:spcPct val="20000"/>
              </a:spcBef>
              <a:spcAft>
                <a:spcPct val="0"/>
              </a:spcAft>
              <a:buClr>
                <a:srgbClr val="669900"/>
              </a:buClr>
              <a:buFont typeface="Wingdings" pitchFamily="2" charset="2"/>
              <a:buChar char="n"/>
              <a:defRPr kumimoji="1" sz="2600">
                <a:solidFill>
                  <a:schemeClr val="tx1"/>
                </a:solidFill>
                <a:latin typeface="メイリオ" panose="020B0604030504040204" pitchFamily="50" charset="-128"/>
                <a:ea typeface="メイリオ" panose="020B0604030504040204" pitchFamily="50" charset="-128"/>
              </a:defRPr>
            </a:lvl2pPr>
            <a:lvl3pPr marL="1304925" indent="-395288" algn="l" rtl="0" eaLnBrk="0" fontAlgn="base" hangingPunct="0">
              <a:spcBef>
                <a:spcPct val="20000"/>
              </a:spcBef>
              <a:spcAft>
                <a:spcPct val="0"/>
              </a:spcAft>
              <a:buClr>
                <a:srgbClr val="669900"/>
              </a:buClr>
              <a:buFont typeface="Wingdings" pitchFamily="2" charset="2"/>
              <a:buChar char="o"/>
              <a:defRPr kumimoji="1" sz="2300">
                <a:solidFill>
                  <a:schemeClr val="tx1"/>
                </a:solidFill>
                <a:latin typeface="メイリオ" panose="020B0604030504040204" pitchFamily="50" charset="-128"/>
                <a:ea typeface="メイリオ" panose="020B0604030504040204" pitchFamily="50" charset="-128"/>
              </a:defRPr>
            </a:lvl3pPr>
            <a:lvl4pPr marL="1693863" indent="-387350" algn="l" rtl="0" eaLnBrk="0" fontAlgn="base" hangingPunct="0">
              <a:spcBef>
                <a:spcPct val="20000"/>
              </a:spcBef>
              <a:spcAft>
                <a:spcPct val="0"/>
              </a:spcAft>
              <a:buClr>
                <a:srgbClr val="669900"/>
              </a:buClr>
              <a:buFont typeface="Wingdings" pitchFamily="2" charset="2"/>
              <a:buChar char="n"/>
              <a:defRPr kumimoji="1" sz="2000">
                <a:solidFill>
                  <a:schemeClr val="tx1"/>
                </a:solidFill>
                <a:latin typeface="メイリオ" panose="020B0604030504040204" pitchFamily="50" charset="-128"/>
                <a:ea typeface="メイリオ" panose="020B0604030504040204" pitchFamily="50" charset="-128"/>
              </a:defRPr>
            </a:lvl4pPr>
            <a:lvl5pPr marL="2093913" indent="-398463" algn="l" rtl="0" eaLnBrk="0" fontAlgn="base" hangingPunct="0">
              <a:spcBef>
                <a:spcPct val="25000"/>
              </a:spcBef>
              <a:spcAft>
                <a:spcPct val="0"/>
              </a:spcAft>
              <a:buClr>
                <a:srgbClr val="669900"/>
              </a:buClr>
              <a:buFont typeface="Wingdings" pitchFamily="2" charset="2"/>
              <a:buChar char="§"/>
              <a:defRPr kumimoji="1" sz="2000">
                <a:solidFill>
                  <a:schemeClr val="tx1"/>
                </a:solidFill>
                <a:latin typeface="メイリオ" panose="020B0604030504040204" pitchFamily="50" charset="-128"/>
                <a:ea typeface="メイリオ" panose="020B0604030504040204" pitchFamily="50" charset="-128"/>
              </a:defRPr>
            </a:lvl5pPr>
            <a:lvl6pPr marL="25511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9pPr>
          </a:lstStyle>
          <a:p>
            <a:pPr marL="0" indent="0">
              <a:buNone/>
            </a:pPr>
            <a:endParaRPr lang="en-US" altLang="ja-JP" sz="2800" kern="0" dirty="0">
              <a:cs typeface="メイリオ" panose="020B0604030504040204" pitchFamily="50" charset="-128"/>
            </a:endParaRPr>
          </a:p>
          <a:p>
            <a:pPr marL="0" indent="0">
              <a:buNone/>
            </a:pPr>
            <a:r>
              <a:rPr lang="en-US" altLang="ja-JP" sz="2800" kern="0" dirty="0">
                <a:cs typeface="メイリオ" panose="020B0604030504040204" pitchFamily="50" charset="-128"/>
              </a:rPr>
              <a:t>Post</a:t>
            </a:r>
            <a:endParaRPr lang="ja-JP" altLang="en-US" sz="2800" kern="0" dirty="0">
              <a:cs typeface="メイリオ" panose="020B0604030504040204" pitchFamily="50" charset="-128"/>
            </a:endParaRPr>
          </a:p>
        </p:txBody>
      </p:sp>
      <p:sp>
        <p:nvSpPr>
          <p:cNvPr id="19" name="フリーフォーム: 図形 18">
            <a:extLst>
              <a:ext uri="{FF2B5EF4-FFF2-40B4-BE49-F238E27FC236}">
                <a16:creationId xmlns:a16="http://schemas.microsoft.com/office/drawing/2014/main" id="{F68C186E-196C-459D-90DD-D713A92A3E7B}"/>
              </a:ext>
            </a:extLst>
          </p:cNvPr>
          <p:cNvSpPr/>
          <p:nvPr/>
        </p:nvSpPr>
        <p:spPr>
          <a:xfrm>
            <a:off x="7724474" y="2576615"/>
            <a:ext cx="1599826" cy="2169402"/>
          </a:xfrm>
          <a:custGeom>
            <a:avLst/>
            <a:gdLst>
              <a:gd name="connsiteX0" fmla="*/ 0 w 1599826"/>
              <a:gd name="connsiteY0" fmla="*/ 159983 h 2169402"/>
              <a:gd name="connsiteX1" fmla="*/ 159983 w 1599826"/>
              <a:gd name="connsiteY1" fmla="*/ 0 h 2169402"/>
              <a:gd name="connsiteX2" fmla="*/ 1439843 w 1599826"/>
              <a:gd name="connsiteY2" fmla="*/ 0 h 2169402"/>
              <a:gd name="connsiteX3" fmla="*/ 1599826 w 1599826"/>
              <a:gd name="connsiteY3" fmla="*/ 159983 h 2169402"/>
              <a:gd name="connsiteX4" fmla="*/ 1599826 w 1599826"/>
              <a:gd name="connsiteY4" fmla="*/ 2009419 h 2169402"/>
              <a:gd name="connsiteX5" fmla="*/ 1439843 w 1599826"/>
              <a:gd name="connsiteY5" fmla="*/ 2169402 h 2169402"/>
              <a:gd name="connsiteX6" fmla="*/ 159983 w 1599826"/>
              <a:gd name="connsiteY6" fmla="*/ 2169402 h 2169402"/>
              <a:gd name="connsiteX7" fmla="*/ 0 w 1599826"/>
              <a:gd name="connsiteY7" fmla="*/ 2009419 h 2169402"/>
              <a:gd name="connsiteX8" fmla="*/ 0 w 1599826"/>
              <a:gd name="connsiteY8" fmla="*/ 159983 h 216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9826" h="2169402">
                <a:moveTo>
                  <a:pt x="0" y="159983"/>
                </a:moveTo>
                <a:cubicBezTo>
                  <a:pt x="0" y="71627"/>
                  <a:pt x="71627" y="0"/>
                  <a:pt x="159983" y="0"/>
                </a:cubicBezTo>
                <a:lnTo>
                  <a:pt x="1439843" y="0"/>
                </a:lnTo>
                <a:cubicBezTo>
                  <a:pt x="1528199" y="0"/>
                  <a:pt x="1599826" y="71627"/>
                  <a:pt x="1599826" y="159983"/>
                </a:cubicBezTo>
                <a:lnTo>
                  <a:pt x="1599826" y="2009419"/>
                </a:lnTo>
                <a:cubicBezTo>
                  <a:pt x="1599826" y="2097775"/>
                  <a:pt x="1528199" y="2169402"/>
                  <a:pt x="1439843" y="2169402"/>
                </a:cubicBezTo>
                <a:lnTo>
                  <a:pt x="159983" y="2169402"/>
                </a:lnTo>
                <a:cubicBezTo>
                  <a:pt x="71627" y="2169402"/>
                  <a:pt x="0" y="2097775"/>
                  <a:pt x="0" y="2009419"/>
                </a:cubicBezTo>
                <a:lnTo>
                  <a:pt x="0" y="159983"/>
                </a:lnTo>
                <a:close/>
              </a:path>
            </a:pathLst>
          </a:cu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3057" tIns="123057" rIns="123057" bIns="123057" numCol="1" spcCol="1270" anchor="ctr" anchorCtr="0">
            <a:noAutofit/>
          </a:bodyPr>
          <a:lstStyle/>
          <a:p>
            <a:pPr algn="ctr" defTabSz="889023">
              <a:lnSpc>
                <a:spcPct val="90000"/>
              </a:lnSpc>
              <a:spcBef>
                <a:spcPct val="0"/>
              </a:spcBef>
              <a:spcAft>
                <a:spcPct val="35000"/>
              </a:spcAft>
            </a:pPr>
            <a:r>
              <a:rPr lang="en-US" altLang="ja-JP" sz="2000" dirty="0"/>
              <a:t>IBs10</a:t>
            </a:r>
          </a:p>
          <a:p>
            <a:pPr algn="ctr" defTabSz="889023">
              <a:lnSpc>
                <a:spcPct val="90000"/>
              </a:lnSpc>
              <a:spcBef>
                <a:spcPct val="0"/>
              </a:spcBef>
              <a:spcAft>
                <a:spcPct val="35000"/>
              </a:spcAft>
            </a:pPr>
            <a:r>
              <a:rPr lang="en-US" altLang="ja-JP" sz="2000" dirty="0"/>
              <a:t>RSES-J</a:t>
            </a:r>
          </a:p>
          <a:p>
            <a:pPr algn="ctr" defTabSz="889023">
              <a:lnSpc>
                <a:spcPct val="90000"/>
              </a:lnSpc>
              <a:spcBef>
                <a:spcPct val="0"/>
              </a:spcBef>
              <a:spcAft>
                <a:spcPct val="35000"/>
              </a:spcAft>
            </a:pPr>
            <a:r>
              <a:rPr lang="en-US" altLang="ja-JP" sz="2000" dirty="0"/>
              <a:t>Stress</a:t>
            </a:r>
          </a:p>
          <a:p>
            <a:pPr algn="ctr" defTabSz="889023">
              <a:lnSpc>
                <a:spcPct val="90000"/>
              </a:lnSpc>
              <a:spcBef>
                <a:spcPct val="0"/>
              </a:spcBef>
              <a:spcAft>
                <a:spcPct val="35000"/>
              </a:spcAft>
            </a:pPr>
            <a:r>
              <a:rPr lang="en-US" altLang="ja-JP" sz="2000" dirty="0"/>
              <a:t>K6 </a:t>
            </a:r>
            <a:endParaRPr lang="ja-JP" altLang="en-US" sz="2000" dirty="0"/>
          </a:p>
        </p:txBody>
      </p:sp>
      <p:sp>
        <p:nvSpPr>
          <p:cNvPr id="20" name="フリーフォーム: 図形 19">
            <a:extLst>
              <a:ext uri="{FF2B5EF4-FFF2-40B4-BE49-F238E27FC236}">
                <a16:creationId xmlns:a16="http://schemas.microsoft.com/office/drawing/2014/main" id="{16D0C333-E0C4-4BBC-9933-9B49FCAFA8B5}"/>
              </a:ext>
            </a:extLst>
          </p:cNvPr>
          <p:cNvSpPr/>
          <p:nvPr/>
        </p:nvSpPr>
        <p:spPr>
          <a:xfrm rot="21588582">
            <a:off x="7204652" y="3466700"/>
            <a:ext cx="363135" cy="396757"/>
          </a:xfrm>
          <a:custGeom>
            <a:avLst/>
            <a:gdLst>
              <a:gd name="connsiteX0" fmla="*/ 0 w 363135"/>
              <a:gd name="connsiteY0" fmla="*/ 79351 h 396757"/>
              <a:gd name="connsiteX1" fmla="*/ 181568 w 363135"/>
              <a:gd name="connsiteY1" fmla="*/ 79351 h 396757"/>
              <a:gd name="connsiteX2" fmla="*/ 181568 w 363135"/>
              <a:gd name="connsiteY2" fmla="*/ 0 h 396757"/>
              <a:gd name="connsiteX3" fmla="*/ 363135 w 363135"/>
              <a:gd name="connsiteY3" fmla="*/ 198379 h 396757"/>
              <a:gd name="connsiteX4" fmla="*/ 181568 w 363135"/>
              <a:gd name="connsiteY4" fmla="*/ 396757 h 396757"/>
              <a:gd name="connsiteX5" fmla="*/ 181568 w 363135"/>
              <a:gd name="connsiteY5" fmla="*/ 317406 h 396757"/>
              <a:gd name="connsiteX6" fmla="*/ 0 w 363135"/>
              <a:gd name="connsiteY6" fmla="*/ 317406 h 396757"/>
              <a:gd name="connsiteX7" fmla="*/ 0 w 363135"/>
              <a:gd name="connsiteY7" fmla="*/ 79351 h 39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135" h="396757">
                <a:moveTo>
                  <a:pt x="0" y="79351"/>
                </a:moveTo>
                <a:lnTo>
                  <a:pt x="181568" y="79351"/>
                </a:lnTo>
                <a:lnTo>
                  <a:pt x="181568" y="0"/>
                </a:lnTo>
                <a:lnTo>
                  <a:pt x="363135" y="198379"/>
                </a:lnTo>
                <a:lnTo>
                  <a:pt x="181568" y="396757"/>
                </a:lnTo>
                <a:lnTo>
                  <a:pt x="181568" y="317406"/>
                </a:lnTo>
                <a:lnTo>
                  <a:pt x="0" y="317406"/>
                </a:lnTo>
                <a:lnTo>
                  <a:pt x="0" y="79351"/>
                </a:lnTo>
                <a:close/>
              </a:path>
            </a:pathLst>
          </a:custGeom>
          <a:solidFill>
            <a:schemeClr val="tx2">
              <a:lumMod val="60000"/>
              <a:lumOff val="4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1" tIns="79351" rIns="108940" bIns="79350" numCol="1" spcCol="1270" anchor="ctr" anchorCtr="0">
            <a:noAutofit/>
          </a:bodyPr>
          <a:lstStyle/>
          <a:p>
            <a:pPr algn="ctr" defTabSz="711218">
              <a:lnSpc>
                <a:spcPct val="90000"/>
              </a:lnSpc>
              <a:spcBef>
                <a:spcPct val="0"/>
              </a:spcBef>
              <a:spcAft>
                <a:spcPct val="35000"/>
              </a:spcAft>
            </a:pPr>
            <a:endParaRPr lang="ja-JP" altLang="en-US" sz="1600"/>
          </a:p>
        </p:txBody>
      </p:sp>
      <p:sp>
        <p:nvSpPr>
          <p:cNvPr id="22" name="コンテンツ プレースホルダー 2">
            <a:extLst>
              <a:ext uri="{FF2B5EF4-FFF2-40B4-BE49-F238E27FC236}">
                <a16:creationId xmlns:a16="http://schemas.microsoft.com/office/drawing/2014/main" id="{454618AD-1A6E-4956-9904-B81845A13351}"/>
              </a:ext>
            </a:extLst>
          </p:cNvPr>
          <p:cNvSpPr txBox="1">
            <a:spLocks/>
          </p:cNvSpPr>
          <p:nvPr/>
        </p:nvSpPr>
        <p:spPr bwMode="auto">
          <a:xfrm>
            <a:off x="7773185" y="4511418"/>
            <a:ext cx="2061783" cy="1295169"/>
          </a:xfrm>
          <a:prstGeom prst="rect">
            <a:avLst/>
          </a:prstGeom>
          <a:noFill/>
          <a:ln w="9525">
            <a:noFill/>
            <a:miter lim="800000"/>
            <a:headEnd/>
            <a:tailEnd/>
          </a:ln>
        </p:spPr>
        <p:txBody>
          <a:bodyPr vert="horz" wrap="square" lIns="91440" tIns="45721" rIns="91440" bIns="45721" numCol="1" anchor="t" anchorCtr="0" compatLnSpc="1">
            <a:prstTxWarp prst="textNoShape">
              <a:avLst/>
            </a:prstTxWarp>
            <a:normAutofit/>
          </a:bodyPr>
          <a:lstStyle>
            <a:lvl1pPr marL="469900" indent="-469900" algn="l" rtl="0" eaLnBrk="0" fontAlgn="base" hangingPunct="0">
              <a:spcBef>
                <a:spcPct val="20000"/>
              </a:spcBef>
              <a:spcAft>
                <a:spcPct val="0"/>
              </a:spcAft>
              <a:buClr>
                <a:srgbClr val="669900"/>
              </a:buClr>
              <a:buFont typeface="Wingdings" pitchFamily="2" charset="2"/>
              <a:buChar char="o"/>
              <a:defRPr kumimoji="1" sz="3000">
                <a:solidFill>
                  <a:schemeClr val="tx1"/>
                </a:solidFill>
                <a:latin typeface="メイリオ" panose="020B0604030504040204" pitchFamily="50" charset="-128"/>
                <a:ea typeface="メイリオ" panose="020B0604030504040204" pitchFamily="50" charset="-128"/>
                <a:cs typeface="+mn-cs"/>
              </a:defRPr>
            </a:lvl1pPr>
            <a:lvl2pPr marL="908050" indent="-436563" algn="l" rtl="0" eaLnBrk="0" fontAlgn="base" hangingPunct="0">
              <a:spcBef>
                <a:spcPct val="20000"/>
              </a:spcBef>
              <a:spcAft>
                <a:spcPct val="0"/>
              </a:spcAft>
              <a:buClr>
                <a:srgbClr val="669900"/>
              </a:buClr>
              <a:buFont typeface="Wingdings" pitchFamily="2" charset="2"/>
              <a:buChar char="n"/>
              <a:defRPr kumimoji="1" sz="2600">
                <a:solidFill>
                  <a:schemeClr val="tx1"/>
                </a:solidFill>
                <a:latin typeface="メイリオ" panose="020B0604030504040204" pitchFamily="50" charset="-128"/>
                <a:ea typeface="メイリオ" panose="020B0604030504040204" pitchFamily="50" charset="-128"/>
              </a:defRPr>
            </a:lvl2pPr>
            <a:lvl3pPr marL="1304925" indent="-395288" algn="l" rtl="0" eaLnBrk="0" fontAlgn="base" hangingPunct="0">
              <a:spcBef>
                <a:spcPct val="20000"/>
              </a:spcBef>
              <a:spcAft>
                <a:spcPct val="0"/>
              </a:spcAft>
              <a:buClr>
                <a:srgbClr val="669900"/>
              </a:buClr>
              <a:buFont typeface="Wingdings" pitchFamily="2" charset="2"/>
              <a:buChar char="o"/>
              <a:defRPr kumimoji="1" sz="2300">
                <a:solidFill>
                  <a:schemeClr val="tx1"/>
                </a:solidFill>
                <a:latin typeface="メイリオ" panose="020B0604030504040204" pitchFamily="50" charset="-128"/>
                <a:ea typeface="メイリオ" panose="020B0604030504040204" pitchFamily="50" charset="-128"/>
              </a:defRPr>
            </a:lvl3pPr>
            <a:lvl4pPr marL="1693863" indent="-387350" algn="l" rtl="0" eaLnBrk="0" fontAlgn="base" hangingPunct="0">
              <a:spcBef>
                <a:spcPct val="20000"/>
              </a:spcBef>
              <a:spcAft>
                <a:spcPct val="0"/>
              </a:spcAft>
              <a:buClr>
                <a:srgbClr val="669900"/>
              </a:buClr>
              <a:buFont typeface="Wingdings" pitchFamily="2" charset="2"/>
              <a:buChar char="n"/>
              <a:defRPr kumimoji="1" sz="2000">
                <a:solidFill>
                  <a:schemeClr val="tx1"/>
                </a:solidFill>
                <a:latin typeface="メイリオ" panose="020B0604030504040204" pitchFamily="50" charset="-128"/>
                <a:ea typeface="メイリオ" panose="020B0604030504040204" pitchFamily="50" charset="-128"/>
              </a:defRPr>
            </a:lvl4pPr>
            <a:lvl5pPr marL="2093913" indent="-398463" algn="l" rtl="0" eaLnBrk="0" fontAlgn="base" hangingPunct="0">
              <a:spcBef>
                <a:spcPct val="25000"/>
              </a:spcBef>
              <a:spcAft>
                <a:spcPct val="0"/>
              </a:spcAft>
              <a:buClr>
                <a:srgbClr val="669900"/>
              </a:buClr>
              <a:buFont typeface="Wingdings" pitchFamily="2" charset="2"/>
              <a:buChar char="§"/>
              <a:defRPr kumimoji="1" sz="2000">
                <a:solidFill>
                  <a:schemeClr val="tx1"/>
                </a:solidFill>
                <a:latin typeface="メイリオ" panose="020B0604030504040204" pitchFamily="50" charset="-128"/>
                <a:ea typeface="メイリオ" panose="020B0604030504040204" pitchFamily="50" charset="-128"/>
              </a:defRPr>
            </a:lvl5pPr>
            <a:lvl6pPr marL="25511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9pPr>
          </a:lstStyle>
          <a:p>
            <a:pPr marL="0" indent="0">
              <a:buNone/>
            </a:pPr>
            <a:endParaRPr lang="en-US" altLang="ja-JP" sz="3001" kern="0" dirty="0">
              <a:cs typeface="メイリオ" panose="020B0604030504040204" pitchFamily="50" charset="-128"/>
            </a:endParaRPr>
          </a:p>
          <a:p>
            <a:pPr marL="0" indent="0">
              <a:buNone/>
            </a:pPr>
            <a:r>
              <a:rPr lang="en-US" altLang="ja-JP" sz="2325" kern="0" dirty="0">
                <a:cs typeface="メイリオ" panose="020B0604030504040204" pitchFamily="50" charset="-128"/>
              </a:rPr>
              <a:t>Follow-up</a:t>
            </a:r>
            <a:endParaRPr lang="ja-JP" altLang="en-US" sz="3001" kern="0" dirty="0">
              <a:cs typeface="メイリオ" panose="020B0604030504040204" pitchFamily="50" charset="-128"/>
            </a:endParaRPr>
          </a:p>
        </p:txBody>
      </p:sp>
    </p:spTree>
    <p:extLst>
      <p:ext uri="{BB962C8B-B14F-4D97-AF65-F5344CB8AC3E}">
        <p14:creationId xmlns:p14="http://schemas.microsoft.com/office/powerpoint/2010/main" val="38039599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1EA513-D06F-461D-AC37-17EAB5EA3095}"/>
              </a:ext>
            </a:extLst>
          </p:cNvPr>
          <p:cNvSpPr>
            <a:spLocks noGrp="1"/>
          </p:cNvSpPr>
          <p:nvPr>
            <p:ph type="title"/>
          </p:nvPr>
        </p:nvSpPr>
        <p:spPr>
          <a:xfrm>
            <a:off x="1439466" y="266700"/>
            <a:ext cx="7739063" cy="524932"/>
          </a:xfrm>
        </p:spPr>
        <p:txBody>
          <a:bodyPr>
            <a:normAutofit fontScale="90000"/>
          </a:bodyPr>
          <a:lstStyle/>
          <a:p>
            <a:r>
              <a:rPr kumimoji="1" lang="ja-JP" altLang="en-US" dirty="0"/>
              <a:t>アンケートに含まれる心理尺度</a:t>
            </a:r>
          </a:p>
        </p:txBody>
      </p:sp>
      <p:sp>
        <p:nvSpPr>
          <p:cNvPr id="3" name="コンテンツ プレースホルダー 2">
            <a:extLst>
              <a:ext uri="{FF2B5EF4-FFF2-40B4-BE49-F238E27FC236}">
                <a16:creationId xmlns:a16="http://schemas.microsoft.com/office/drawing/2014/main" id="{BEFDD74F-E130-4462-AC26-734D041D42D3}"/>
              </a:ext>
            </a:extLst>
          </p:cNvPr>
          <p:cNvSpPr>
            <a:spLocks noGrp="1"/>
          </p:cNvSpPr>
          <p:nvPr>
            <p:ph idx="1"/>
          </p:nvPr>
        </p:nvSpPr>
        <p:spPr>
          <a:xfrm>
            <a:off x="57150" y="1058335"/>
            <a:ext cx="9753600" cy="4923366"/>
          </a:xfrm>
          <a:ln>
            <a:solidFill>
              <a:schemeClr val="tx1"/>
            </a:solidFill>
          </a:ln>
        </p:spPr>
        <p:txBody>
          <a:bodyPr/>
          <a:lstStyle/>
          <a:p>
            <a:pPr marL="514362" indent="-514362">
              <a:buFont typeface="+mj-lt"/>
              <a:buAutoNum type="arabicPeriod"/>
            </a:pPr>
            <a:endParaRPr lang="en-US" altLang="ja-JP" b="1" u="sng" dirty="0"/>
          </a:p>
          <a:p>
            <a:pPr marL="514362" indent="-514362">
              <a:buFont typeface="+mj-lt"/>
              <a:buAutoNum type="arabicPeriod"/>
            </a:pPr>
            <a:r>
              <a:rPr lang="ja-JP" altLang="ja-JP" b="1" u="sng" dirty="0"/>
              <a:t>不合理な信念尺度</a:t>
            </a:r>
            <a:r>
              <a:rPr lang="en-US" altLang="ja-JP" sz="2000" u="sng" dirty="0"/>
              <a:t>(IBs10; </a:t>
            </a:r>
            <a:r>
              <a:rPr lang="ja-JP" altLang="ja-JP" sz="2000" u="sng" dirty="0"/>
              <a:t>三尾</a:t>
            </a:r>
            <a:r>
              <a:rPr lang="en-US" altLang="ja-JP" sz="2000" u="sng" dirty="0"/>
              <a:t>, 2015)</a:t>
            </a:r>
          </a:p>
          <a:p>
            <a:pPr lvl="1"/>
            <a:r>
              <a:rPr lang="en-US" altLang="ja-JP" sz="1800" dirty="0"/>
              <a:t>Ellis &amp; Harper(1961)</a:t>
            </a:r>
            <a:r>
              <a:rPr lang="ja-JP" altLang="ja-JP" sz="1800" dirty="0"/>
              <a:t>による代表的な不合理な信念に回答者がどの程度合意するかを測定する尺度</a:t>
            </a:r>
            <a:r>
              <a:rPr lang="ja-JP" altLang="en-US" sz="2200" dirty="0"/>
              <a:t>　</a:t>
            </a:r>
            <a:r>
              <a:rPr lang="en-US" altLang="ja-JP" sz="2200" dirty="0"/>
              <a:t>10</a:t>
            </a:r>
            <a:r>
              <a:rPr lang="ja-JP" altLang="en-US" sz="2200" dirty="0"/>
              <a:t>項目　</a:t>
            </a:r>
            <a:r>
              <a:rPr lang="en-US" altLang="ja-JP" sz="2200" dirty="0"/>
              <a:t>4</a:t>
            </a:r>
            <a:r>
              <a:rPr lang="ja-JP" altLang="en-US" sz="2200" dirty="0"/>
              <a:t>件法</a:t>
            </a:r>
            <a:endParaRPr lang="ja-JP" altLang="ja-JP" sz="2200" dirty="0"/>
          </a:p>
          <a:p>
            <a:pPr marL="514362" indent="-514362">
              <a:buFont typeface="+mj-lt"/>
              <a:buAutoNum type="arabicPeriod"/>
            </a:pPr>
            <a:r>
              <a:rPr lang="ja-JP" altLang="ja-JP" b="1" u="sng" dirty="0"/>
              <a:t>自尊感情尺度日本語版</a:t>
            </a:r>
            <a:r>
              <a:rPr lang="ja-JP" altLang="ja-JP" sz="2400" u="sng" dirty="0"/>
              <a:t>（</a:t>
            </a:r>
            <a:r>
              <a:rPr lang="en-US" altLang="ja-JP" sz="2000" u="sng" dirty="0"/>
              <a:t>RSES-J; Mimura &amp; Griffiths, 2007</a:t>
            </a:r>
            <a:r>
              <a:rPr lang="ja-JP" altLang="ja-JP" sz="2000" u="sng" dirty="0"/>
              <a:t>）</a:t>
            </a:r>
            <a:endParaRPr lang="en-US" altLang="ja-JP" sz="2800" u="sng" dirty="0"/>
          </a:p>
          <a:p>
            <a:pPr lvl="1"/>
            <a:r>
              <a:rPr lang="ja-JP" altLang="ja-JP" sz="1800" dirty="0"/>
              <a:t>ローゼンバーグの自尊感情尺度（</a:t>
            </a:r>
            <a:r>
              <a:rPr lang="en-US" altLang="ja-JP" sz="1800" dirty="0"/>
              <a:t>Rosenberg,1965</a:t>
            </a:r>
            <a:r>
              <a:rPr lang="ja-JP" altLang="ja-JP" sz="1800" dirty="0"/>
              <a:t>）の日本語訳</a:t>
            </a:r>
            <a:br>
              <a:rPr lang="en-US" altLang="ja-JP" sz="2200" dirty="0"/>
            </a:br>
            <a:r>
              <a:rPr lang="en-US" altLang="ja-JP" sz="2200" dirty="0"/>
              <a:t>10</a:t>
            </a:r>
            <a:r>
              <a:rPr lang="ja-JP" altLang="en-US" sz="2200" dirty="0"/>
              <a:t>項目　</a:t>
            </a:r>
            <a:r>
              <a:rPr lang="en-US" altLang="ja-JP" sz="2200" dirty="0"/>
              <a:t>4</a:t>
            </a:r>
            <a:r>
              <a:rPr lang="ja-JP" altLang="en-US" sz="2200" dirty="0"/>
              <a:t>件法</a:t>
            </a:r>
            <a:endParaRPr lang="ja-JP" altLang="ja-JP" sz="2200" dirty="0"/>
          </a:p>
          <a:p>
            <a:pPr marL="514362" indent="-514362">
              <a:buFont typeface="+mj-lt"/>
              <a:buAutoNum type="arabicPeriod"/>
            </a:pPr>
            <a:r>
              <a:rPr lang="ja-JP" altLang="ja-JP" b="1" u="sng" dirty="0"/>
              <a:t>ストレス反応尺度</a:t>
            </a:r>
            <a:r>
              <a:rPr lang="ja-JP" altLang="ja-JP" sz="2000" u="sng" dirty="0"/>
              <a:t>（</a:t>
            </a:r>
            <a:r>
              <a:rPr lang="en-US" altLang="ja-JP" sz="2000" u="sng" dirty="0"/>
              <a:t>Stress; </a:t>
            </a:r>
            <a:r>
              <a:rPr lang="ja-JP" altLang="ja-JP" sz="2000" u="sng" dirty="0"/>
              <a:t>岡安ら</a:t>
            </a:r>
            <a:r>
              <a:rPr lang="en-US" altLang="ja-JP" sz="2000" u="sng" dirty="0"/>
              <a:t>, 1992</a:t>
            </a:r>
            <a:r>
              <a:rPr lang="ja-JP" altLang="ja-JP" sz="2000" u="sng" dirty="0"/>
              <a:t>）</a:t>
            </a:r>
            <a:r>
              <a:rPr lang="en-US" altLang="ja-JP" u="sng" dirty="0"/>
              <a:t> </a:t>
            </a:r>
          </a:p>
          <a:p>
            <a:pPr lvl="1"/>
            <a:r>
              <a:rPr lang="ja-JP" altLang="ja-JP" sz="1800" dirty="0"/>
              <a:t>岡安ら</a:t>
            </a:r>
            <a:r>
              <a:rPr lang="en-US" altLang="ja-JP" sz="1800" dirty="0"/>
              <a:t>(1992)</a:t>
            </a:r>
            <a:r>
              <a:rPr lang="ja-JP" altLang="ja-JP" sz="1800" dirty="0"/>
              <a:t>の作成した中学生用ストレス反応尺度</a:t>
            </a:r>
            <a:r>
              <a:rPr lang="ja-JP" altLang="en-US" sz="1800" dirty="0"/>
              <a:t>ベースの生活アンケート</a:t>
            </a:r>
            <a:r>
              <a:rPr lang="en-US" altLang="ja-JP" sz="1800" dirty="0"/>
              <a:t>(</a:t>
            </a:r>
            <a:r>
              <a:rPr lang="ja-JP" altLang="en-US" sz="1800" dirty="0"/>
              <a:t>東京都大田区公立中学校にて実施）</a:t>
            </a:r>
            <a:r>
              <a:rPr lang="en-US" altLang="ja-JP" sz="2200" dirty="0"/>
              <a:t>17</a:t>
            </a:r>
            <a:r>
              <a:rPr lang="ja-JP" altLang="en-US" sz="2200" dirty="0"/>
              <a:t>項目　</a:t>
            </a:r>
            <a:r>
              <a:rPr lang="en-US" altLang="ja-JP" sz="2200" dirty="0"/>
              <a:t>3</a:t>
            </a:r>
            <a:r>
              <a:rPr lang="ja-JP" altLang="en-US" sz="2200" dirty="0"/>
              <a:t>件法　</a:t>
            </a:r>
            <a:endParaRPr lang="ja-JP" altLang="ja-JP" sz="2200" dirty="0"/>
          </a:p>
          <a:p>
            <a:pPr marL="514362" indent="-514362">
              <a:buFont typeface="+mj-lt"/>
              <a:buAutoNum type="arabicPeriod"/>
            </a:pPr>
            <a:r>
              <a:rPr lang="ja-JP" altLang="ja-JP" b="1" u="sng" dirty="0"/>
              <a:t>不安抑うつ尺度</a:t>
            </a:r>
            <a:r>
              <a:rPr lang="ja-JP" altLang="ja-JP" sz="2000" u="sng" dirty="0"/>
              <a:t>（</a:t>
            </a:r>
            <a:r>
              <a:rPr lang="en-US" altLang="ja-JP" sz="2000" u="sng" dirty="0"/>
              <a:t>K6: Furukawa et al., 2008</a:t>
            </a:r>
            <a:r>
              <a:rPr lang="ja-JP" altLang="ja-JP" sz="2000" u="sng" dirty="0"/>
              <a:t>）</a:t>
            </a:r>
            <a:endParaRPr lang="en-US" altLang="ja-JP" sz="2000" u="sng" dirty="0"/>
          </a:p>
          <a:p>
            <a:pPr lvl="1"/>
            <a:r>
              <a:rPr lang="ja-JP" altLang="ja-JP" sz="1800" dirty="0"/>
              <a:t>抑うつと不安を合わせて、非特異的な心理的ストレス（反応）として測定する</a:t>
            </a:r>
            <a:r>
              <a:rPr lang="en-US" altLang="ja-JP" sz="2200" dirty="0"/>
              <a:t> </a:t>
            </a:r>
            <a:r>
              <a:rPr lang="ja-JP" altLang="en-US" sz="2200" dirty="0"/>
              <a:t>　</a:t>
            </a:r>
            <a:br>
              <a:rPr lang="en-US" altLang="ja-JP" sz="2200" dirty="0"/>
            </a:br>
            <a:r>
              <a:rPr lang="en-US" altLang="ja-JP" sz="2200" dirty="0"/>
              <a:t>6</a:t>
            </a:r>
            <a:r>
              <a:rPr lang="ja-JP" altLang="en-US" sz="2200" dirty="0"/>
              <a:t>項目　</a:t>
            </a:r>
            <a:r>
              <a:rPr lang="en-US" altLang="ja-JP" sz="2200" dirty="0"/>
              <a:t>5</a:t>
            </a:r>
            <a:r>
              <a:rPr lang="ja-JP" altLang="en-US" sz="2200" dirty="0"/>
              <a:t>件法</a:t>
            </a:r>
            <a:endParaRPr lang="ja-JP" altLang="ja-JP" sz="2200" dirty="0"/>
          </a:p>
          <a:p>
            <a:pPr marL="514362" indent="-514362">
              <a:buFont typeface="+mj-lt"/>
              <a:buAutoNum type="arabicPeriod"/>
            </a:pPr>
            <a:endParaRPr lang="ja-JP" altLang="ja-JP" dirty="0"/>
          </a:p>
          <a:p>
            <a:pPr marL="514362" indent="-514362">
              <a:buFont typeface="+mj-lt"/>
              <a:buAutoNum type="arabicPeriod"/>
            </a:pPr>
            <a:endParaRPr kumimoji="1" lang="ja-JP" altLang="en-US" dirty="0"/>
          </a:p>
        </p:txBody>
      </p:sp>
      <p:sp>
        <p:nvSpPr>
          <p:cNvPr id="4" name="スライド番号プレースホルダー 3">
            <a:extLst>
              <a:ext uri="{FF2B5EF4-FFF2-40B4-BE49-F238E27FC236}">
                <a16:creationId xmlns:a16="http://schemas.microsoft.com/office/drawing/2014/main" id="{03D07DA7-5D62-42C4-BA0C-3C8AF0778B9D}"/>
              </a:ext>
            </a:extLst>
          </p:cNvPr>
          <p:cNvSpPr>
            <a:spLocks noGrp="1"/>
          </p:cNvSpPr>
          <p:nvPr>
            <p:ph type="sldNum" sz="quarter" idx="12"/>
          </p:nvPr>
        </p:nvSpPr>
        <p:spPr/>
        <p:txBody>
          <a:bodyPr/>
          <a:lstStyle/>
          <a:p>
            <a:pPr>
              <a:defRPr/>
            </a:pPr>
            <a:fld id="{46F625CE-B93C-417D-8C52-22B5B5CB36CB}" type="slidenum">
              <a:rPr lang="en-US" altLang="ja-JP" smtClean="0"/>
              <a:pPr>
                <a:defRPr/>
              </a:pPr>
              <a:t>38</a:t>
            </a:fld>
            <a:endParaRPr lang="en-US" altLang="ja-JP" dirty="0"/>
          </a:p>
        </p:txBody>
      </p:sp>
    </p:spTree>
    <p:extLst>
      <p:ext uri="{BB962C8B-B14F-4D97-AF65-F5344CB8AC3E}">
        <p14:creationId xmlns:p14="http://schemas.microsoft.com/office/powerpoint/2010/main" val="140099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タイトル 1"/>
          <p:cNvSpPr>
            <a:spLocks noGrp="1"/>
          </p:cNvSpPr>
          <p:nvPr>
            <p:ph type="title"/>
          </p:nvPr>
        </p:nvSpPr>
        <p:spPr>
          <a:xfrm>
            <a:off x="628651" y="152402"/>
            <a:ext cx="9525001" cy="525463"/>
          </a:xfrm>
        </p:spPr>
        <p:txBody>
          <a:bodyPr>
            <a:normAutofit fontScale="90000"/>
          </a:bodyPr>
          <a:lstStyle/>
          <a:p>
            <a:endParaRPr lang="ja-JP" altLang="en-US" dirty="0"/>
          </a:p>
        </p:txBody>
      </p:sp>
      <p:pic>
        <p:nvPicPr>
          <p:cNvPr id="32772" name="図 13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47656"/>
            <a:ext cx="6134101" cy="3446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図 13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842463"/>
            <a:ext cx="6738939" cy="370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 name="コンテンツ プレースホルダー 2"/>
          <p:cNvSpPr txBox="1">
            <a:spLocks/>
          </p:cNvSpPr>
          <p:nvPr/>
        </p:nvSpPr>
        <p:spPr bwMode="auto">
          <a:xfrm>
            <a:off x="6506370" y="2754313"/>
            <a:ext cx="4011612" cy="1741488"/>
          </a:xfrm>
          <a:prstGeom prst="rect">
            <a:avLst/>
          </a:prstGeom>
          <a:noFill/>
          <a:ln w="9525">
            <a:noFill/>
            <a:miter lim="800000"/>
            <a:headEnd/>
            <a:tailEnd/>
          </a:ln>
        </p:spPr>
        <p:txBody>
          <a:bodyPr/>
          <a:lstStyle>
            <a:lvl1pPr marL="469888" indent="-469888" algn="l" rtl="0" eaLnBrk="0" fontAlgn="base" hangingPunct="0">
              <a:spcBef>
                <a:spcPct val="20000"/>
              </a:spcBef>
              <a:spcAft>
                <a:spcPct val="0"/>
              </a:spcAft>
              <a:buClr>
                <a:srgbClr val="669900"/>
              </a:buClr>
              <a:buFont typeface="Wingdings" pitchFamily="2" charset="2"/>
              <a:buChar char="o"/>
              <a:defRPr kumimoji="1" sz="3000">
                <a:solidFill>
                  <a:schemeClr val="tx1"/>
                </a:solidFill>
                <a:latin typeface="メイリオ" panose="020B0604030504040204" pitchFamily="50" charset="-128"/>
                <a:ea typeface="メイリオ" panose="020B0604030504040204" pitchFamily="50" charset="-128"/>
                <a:cs typeface="+mn-cs"/>
              </a:defRPr>
            </a:lvl1pPr>
            <a:lvl2pPr marL="908028" indent="-436552" algn="l" rtl="0" eaLnBrk="0" fontAlgn="base" hangingPunct="0">
              <a:spcBef>
                <a:spcPct val="20000"/>
              </a:spcBef>
              <a:spcAft>
                <a:spcPct val="0"/>
              </a:spcAft>
              <a:buClr>
                <a:srgbClr val="669900"/>
              </a:buClr>
              <a:buFont typeface="Wingdings" pitchFamily="2" charset="2"/>
              <a:buChar char="n"/>
              <a:defRPr kumimoji="1" sz="2600">
                <a:solidFill>
                  <a:schemeClr val="tx1"/>
                </a:solidFill>
                <a:latin typeface="メイリオ" panose="020B0604030504040204" pitchFamily="50" charset="-128"/>
                <a:ea typeface="メイリオ" panose="020B0604030504040204" pitchFamily="50" charset="-128"/>
              </a:defRPr>
            </a:lvl2pPr>
            <a:lvl3pPr marL="1304893" indent="-395278" algn="l" rtl="0" eaLnBrk="0" fontAlgn="base" hangingPunct="0">
              <a:spcBef>
                <a:spcPct val="20000"/>
              </a:spcBef>
              <a:spcAft>
                <a:spcPct val="0"/>
              </a:spcAft>
              <a:buClr>
                <a:srgbClr val="669900"/>
              </a:buClr>
              <a:buFont typeface="Wingdings" pitchFamily="2" charset="2"/>
              <a:buChar char="o"/>
              <a:defRPr kumimoji="1" sz="2300">
                <a:solidFill>
                  <a:schemeClr val="tx1"/>
                </a:solidFill>
                <a:latin typeface="メイリオ" panose="020B0604030504040204" pitchFamily="50" charset="-128"/>
                <a:ea typeface="メイリオ" panose="020B0604030504040204" pitchFamily="50" charset="-128"/>
              </a:defRPr>
            </a:lvl3pPr>
            <a:lvl4pPr marL="1693820" indent="-387341" algn="l" rtl="0" eaLnBrk="0" fontAlgn="base" hangingPunct="0">
              <a:spcBef>
                <a:spcPct val="20000"/>
              </a:spcBef>
              <a:spcAft>
                <a:spcPct val="0"/>
              </a:spcAft>
              <a:buClr>
                <a:srgbClr val="669900"/>
              </a:buClr>
              <a:buFont typeface="Wingdings" pitchFamily="2" charset="2"/>
              <a:buChar char="n"/>
              <a:defRPr kumimoji="1" sz="2000">
                <a:solidFill>
                  <a:schemeClr val="tx1"/>
                </a:solidFill>
                <a:latin typeface="メイリオ" panose="020B0604030504040204" pitchFamily="50" charset="-128"/>
                <a:ea typeface="メイリオ" panose="020B0604030504040204" pitchFamily="50" charset="-128"/>
              </a:defRPr>
            </a:lvl4pPr>
            <a:lvl5pPr marL="2093861" indent="-398453" algn="l" rtl="0" eaLnBrk="0" fontAlgn="base" hangingPunct="0">
              <a:spcBef>
                <a:spcPct val="25000"/>
              </a:spcBef>
              <a:spcAft>
                <a:spcPct val="0"/>
              </a:spcAft>
              <a:buClr>
                <a:srgbClr val="669900"/>
              </a:buClr>
              <a:buFont typeface="Wingdings" pitchFamily="2" charset="2"/>
              <a:buChar char="§"/>
              <a:defRPr kumimoji="1" sz="2000">
                <a:solidFill>
                  <a:schemeClr val="tx1"/>
                </a:solidFill>
                <a:latin typeface="メイリオ" panose="020B0604030504040204" pitchFamily="50" charset="-128"/>
                <a:ea typeface="メイリオ" panose="020B0604030504040204" pitchFamily="50" charset="-128"/>
              </a:defRPr>
            </a:lvl5pPr>
            <a:lvl6pPr marL="2551050" indent="-39845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6pPr>
            <a:lvl7pPr marL="3008238" indent="-39845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7pPr>
            <a:lvl8pPr marL="3465427" indent="-39845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8pPr>
            <a:lvl9pPr marL="3922615" indent="-39845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9pPr>
          </a:lstStyle>
          <a:p>
            <a:pPr marL="0" indent="0">
              <a:buNone/>
              <a:defRPr/>
            </a:pPr>
            <a:r>
              <a:rPr lang="ja-JP" altLang="en-US" sz="2000" kern="0" dirty="0"/>
              <a:t>・当てはまらない　</a:t>
            </a:r>
            <a:r>
              <a:rPr lang="en-US" altLang="ja-JP" sz="2000" kern="0" dirty="0"/>
              <a:t>=</a:t>
            </a:r>
            <a:r>
              <a:rPr lang="ja-JP" altLang="en-US" sz="2000" kern="0" dirty="0"/>
              <a:t>　１</a:t>
            </a:r>
            <a:endParaRPr lang="en-US" altLang="ja-JP" sz="2000" kern="0" dirty="0"/>
          </a:p>
          <a:p>
            <a:pPr marL="0" indent="0">
              <a:buNone/>
              <a:defRPr/>
            </a:pPr>
            <a:r>
              <a:rPr lang="ja-JP" altLang="en-US" sz="2000" kern="0" dirty="0"/>
              <a:t>・すこしあてはまる＝　</a:t>
            </a:r>
            <a:r>
              <a:rPr lang="en-US" altLang="ja-JP" sz="2000" kern="0" dirty="0"/>
              <a:t>2</a:t>
            </a:r>
          </a:p>
          <a:p>
            <a:pPr marL="0" indent="0">
              <a:buNone/>
              <a:defRPr/>
            </a:pPr>
            <a:r>
              <a:rPr lang="ja-JP" altLang="en-US" sz="2000" kern="0" dirty="0"/>
              <a:t>・よくてはまる　　</a:t>
            </a:r>
            <a:r>
              <a:rPr lang="en-US" altLang="ja-JP" sz="2000" kern="0" dirty="0"/>
              <a:t>=</a:t>
            </a:r>
            <a:r>
              <a:rPr lang="ja-JP" altLang="en-US" sz="2000" kern="0" dirty="0"/>
              <a:t>　３</a:t>
            </a:r>
            <a:endParaRPr lang="en-US" altLang="ja-JP" sz="2000" kern="0" dirty="0"/>
          </a:p>
          <a:p>
            <a:pPr marL="0" indent="0">
              <a:buNone/>
              <a:defRPr/>
            </a:pPr>
            <a:r>
              <a:rPr lang="ja-JP" altLang="en-US" sz="2000" kern="0" dirty="0"/>
              <a:t>　　</a:t>
            </a:r>
            <a:r>
              <a:rPr lang="en-US" altLang="ja-JP" sz="2000" kern="0" dirty="0"/>
              <a:t>17</a:t>
            </a:r>
            <a:r>
              <a:rPr lang="ja-JP" altLang="en-US" sz="2000" kern="0" dirty="0"/>
              <a:t>項目</a:t>
            </a:r>
            <a:endParaRPr lang="en-US" altLang="ja-JP" sz="2000" kern="0" dirty="0"/>
          </a:p>
        </p:txBody>
      </p:sp>
      <p:sp>
        <p:nvSpPr>
          <p:cNvPr id="32775" name="正方形/長方形 137"/>
          <p:cNvSpPr>
            <a:spLocks noChangeArrowheads="1"/>
          </p:cNvSpPr>
          <p:nvPr/>
        </p:nvSpPr>
        <p:spPr bwMode="auto">
          <a:xfrm>
            <a:off x="2105026" y="492125"/>
            <a:ext cx="18101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rbel" panose="020B0503020204020204" pitchFamily="34" charset="0"/>
                <a:ea typeface="HGｺﾞｼｯｸM" panose="020B0609000000000000" pitchFamily="49" charset="-128"/>
              </a:defRPr>
            </a:lvl1pPr>
            <a:lvl2pPr marL="742950" indent="-285750">
              <a:defRPr kumimoji="1">
                <a:solidFill>
                  <a:schemeClr val="tx1"/>
                </a:solidFill>
                <a:latin typeface="Corbel" panose="020B0503020204020204" pitchFamily="34" charset="0"/>
                <a:ea typeface="HGｺﾞｼｯｸM" panose="020B0609000000000000" pitchFamily="49" charset="-128"/>
              </a:defRPr>
            </a:lvl2pPr>
            <a:lvl3pPr marL="1143000" indent="-228600">
              <a:defRPr kumimoji="1">
                <a:solidFill>
                  <a:schemeClr val="tx1"/>
                </a:solidFill>
                <a:latin typeface="Corbel" panose="020B0503020204020204" pitchFamily="34" charset="0"/>
                <a:ea typeface="HGｺﾞｼｯｸM" panose="020B0609000000000000" pitchFamily="49" charset="-128"/>
              </a:defRPr>
            </a:lvl3pPr>
            <a:lvl4pPr marL="1600200" indent="-228600">
              <a:defRPr kumimoji="1">
                <a:solidFill>
                  <a:schemeClr val="tx1"/>
                </a:solidFill>
                <a:latin typeface="Corbel" panose="020B0503020204020204" pitchFamily="34" charset="0"/>
                <a:ea typeface="HGｺﾞｼｯｸM" panose="020B0609000000000000" pitchFamily="49" charset="-128"/>
              </a:defRPr>
            </a:lvl4pPr>
            <a:lvl5pPr marL="2057400" indent="-228600">
              <a:defRPr kumimoji="1">
                <a:solidFill>
                  <a:schemeClr val="tx1"/>
                </a:solidFill>
                <a:latin typeface="Corbel" panose="020B0503020204020204" pitchFamily="34" charset="0"/>
                <a:ea typeface="HGｺﾞｼｯｸM" panose="020B0609000000000000" pitchFamily="49" charset="-128"/>
              </a:defRPr>
            </a:lvl5pPr>
            <a:lvl6pPr marL="2514600" indent="-22860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6pPr>
            <a:lvl7pPr marL="2971800" indent="-22860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7pPr>
            <a:lvl8pPr marL="3429000" indent="-22860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8pPr>
            <a:lvl9pPr marL="3886200" indent="-22860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9pPr>
          </a:lstStyle>
          <a:p>
            <a:r>
              <a:rPr lang="en-US" altLang="ja-JP" sz="2800" b="1">
                <a:latin typeface="Verdana" panose="020B0604030504040204" pitchFamily="34" charset="0"/>
                <a:ea typeface="ＭＳ Ｐゴシック" panose="020B0600070205080204" pitchFamily="50" charset="-128"/>
              </a:rPr>
              <a:t>IBs10</a:t>
            </a:r>
            <a:r>
              <a:rPr lang="ja-JP" altLang="en-US" sz="2800" b="1">
                <a:latin typeface="Verdana" panose="020B0604030504040204" pitchFamily="34" charset="0"/>
                <a:ea typeface="ＭＳ Ｐゴシック" panose="020B0600070205080204" pitchFamily="50" charset="-128"/>
              </a:rPr>
              <a:t> </a:t>
            </a:r>
            <a:r>
              <a:rPr lang="en-US" altLang="ja-JP" sz="2800" b="1">
                <a:latin typeface="Verdana" panose="020B0604030504040204" pitchFamily="34" charset="0"/>
                <a:ea typeface="ＭＳ Ｐゴシック" panose="020B0600070205080204" pitchFamily="50" charset="-128"/>
              </a:rPr>
              <a:t>&amp;</a:t>
            </a:r>
          </a:p>
        </p:txBody>
      </p:sp>
      <p:sp>
        <p:nvSpPr>
          <p:cNvPr id="32776" name="正方形/長方形 138"/>
          <p:cNvSpPr>
            <a:spLocks noChangeArrowheads="1"/>
          </p:cNvSpPr>
          <p:nvPr/>
        </p:nvSpPr>
        <p:spPr bwMode="auto">
          <a:xfrm>
            <a:off x="3865564" y="492125"/>
            <a:ext cx="12202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orbel" panose="020B0503020204020204" pitchFamily="34" charset="0"/>
                <a:ea typeface="HGｺﾞｼｯｸM" panose="020B0609000000000000" pitchFamily="49" charset="-128"/>
              </a:defRPr>
            </a:lvl1pPr>
            <a:lvl2pPr marL="742950" indent="-285750">
              <a:defRPr kumimoji="1">
                <a:solidFill>
                  <a:schemeClr val="tx1"/>
                </a:solidFill>
                <a:latin typeface="Corbel" panose="020B0503020204020204" pitchFamily="34" charset="0"/>
                <a:ea typeface="HGｺﾞｼｯｸM" panose="020B0609000000000000" pitchFamily="49" charset="-128"/>
              </a:defRPr>
            </a:lvl2pPr>
            <a:lvl3pPr marL="1143000" indent="-228600">
              <a:defRPr kumimoji="1">
                <a:solidFill>
                  <a:schemeClr val="tx1"/>
                </a:solidFill>
                <a:latin typeface="Corbel" panose="020B0503020204020204" pitchFamily="34" charset="0"/>
                <a:ea typeface="HGｺﾞｼｯｸM" panose="020B0609000000000000" pitchFamily="49" charset="-128"/>
              </a:defRPr>
            </a:lvl3pPr>
            <a:lvl4pPr marL="1600200" indent="-228600">
              <a:defRPr kumimoji="1">
                <a:solidFill>
                  <a:schemeClr val="tx1"/>
                </a:solidFill>
                <a:latin typeface="Corbel" panose="020B0503020204020204" pitchFamily="34" charset="0"/>
                <a:ea typeface="HGｺﾞｼｯｸM" panose="020B0609000000000000" pitchFamily="49" charset="-128"/>
              </a:defRPr>
            </a:lvl4pPr>
            <a:lvl5pPr marL="2057400" indent="-228600">
              <a:defRPr kumimoji="1">
                <a:solidFill>
                  <a:schemeClr val="tx1"/>
                </a:solidFill>
                <a:latin typeface="Corbel" panose="020B0503020204020204" pitchFamily="34" charset="0"/>
                <a:ea typeface="HGｺﾞｼｯｸM" panose="020B0609000000000000" pitchFamily="49" charset="-128"/>
              </a:defRPr>
            </a:lvl5pPr>
            <a:lvl6pPr marL="2514600" indent="-22860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6pPr>
            <a:lvl7pPr marL="2971800" indent="-22860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7pPr>
            <a:lvl8pPr marL="3429000" indent="-22860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8pPr>
            <a:lvl9pPr marL="3886200" indent="-22860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9pPr>
          </a:lstStyle>
          <a:p>
            <a:r>
              <a:rPr lang="en-US" altLang="ja-JP" sz="2800" b="1">
                <a:latin typeface="Verdana" panose="020B0604030504040204" pitchFamily="34" charset="0"/>
                <a:ea typeface="ＭＳ Ｐゴシック" panose="020B0600070205080204" pitchFamily="50" charset="-128"/>
              </a:rPr>
              <a:t>RSES</a:t>
            </a:r>
            <a:endParaRPr lang="ja-JP" altLang="en-US" sz="2800">
              <a:latin typeface="Verdana" panose="020B0604030504040204" pitchFamily="34" charset="0"/>
              <a:ea typeface="ＭＳ Ｐゴシック" panose="020B0600070205080204" pitchFamily="50" charset="-128"/>
            </a:endParaRPr>
          </a:p>
        </p:txBody>
      </p:sp>
      <p:sp>
        <p:nvSpPr>
          <p:cNvPr id="32777" name="正方形/長方形 139"/>
          <p:cNvSpPr>
            <a:spLocks noChangeArrowheads="1"/>
          </p:cNvSpPr>
          <p:nvPr/>
        </p:nvSpPr>
        <p:spPr bwMode="auto">
          <a:xfrm>
            <a:off x="2454276" y="2727180"/>
            <a:ext cx="16208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orbel" panose="020B0503020204020204" pitchFamily="34" charset="0"/>
                <a:ea typeface="HGｺﾞｼｯｸM" panose="020B0609000000000000" pitchFamily="49" charset="-128"/>
              </a:defRPr>
            </a:lvl1pPr>
            <a:lvl2pPr marL="742950" indent="-285750">
              <a:defRPr kumimoji="1">
                <a:solidFill>
                  <a:schemeClr val="tx1"/>
                </a:solidFill>
                <a:latin typeface="Corbel" panose="020B0503020204020204" pitchFamily="34" charset="0"/>
                <a:ea typeface="HGｺﾞｼｯｸM" panose="020B0609000000000000" pitchFamily="49" charset="-128"/>
              </a:defRPr>
            </a:lvl2pPr>
            <a:lvl3pPr marL="1143000" indent="-228600">
              <a:defRPr kumimoji="1">
                <a:solidFill>
                  <a:schemeClr val="tx1"/>
                </a:solidFill>
                <a:latin typeface="Corbel" panose="020B0503020204020204" pitchFamily="34" charset="0"/>
                <a:ea typeface="HGｺﾞｼｯｸM" panose="020B0609000000000000" pitchFamily="49" charset="-128"/>
              </a:defRPr>
            </a:lvl3pPr>
            <a:lvl4pPr marL="1600200" indent="-228600">
              <a:defRPr kumimoji="1">
                <a:solidFill>
                  <a:schemeClr val="tx1"/>
                </a:solidFill>
                <a:latin typeface="Corbel" panose="020B0503020204020204" pitchFamily="34" charset="0"/>
                <a:ea typeface="HGｺﾞｼｯｸM" panose="020B0609000000000000" pitchFamily="49" charset="-128"/>
              </a:defRPr>
            </a:lvl4pPr>
            <a:lvl5pPr marL="2057400" indent="-228600">
              <a:defRPr kumimoji="1">
                <a:solidFill>
                  <a:schemeClr val="tx1"/>
                </a:solidFill>
                <a:latin typeface="Corbel" panose="020B0503020204020204" pitchFamily="34" charset="0"/>
                <a:ea typeface="HGｺﾞｼｯｸM" panose="020B0609000000000000" pitchFamily="49" charset="-128"/>
              </a:defRPr>
            </a:lvl5pPr>
            <a:lvl6pPr marL="2514600" indent="-22860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6pPr>
            <a:lvl7pPr marL="2971800" indent="-22860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7pPr>
            <a:lvl8pPr marL="3429000" indent="-22860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8pPr>
            <a:lvl9pPr marL="3886200" indent="-22860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9pPr>
          </a:lstStyle>
          <a:p>
            <a:r>
              <a:rPr lang="en-US" altLang="ja-JP" sz="2800" b="1" dirty="0">
                <a:latin typeface="Verdana" panose="020B0604030504040204" pitchFamily="34" charset="0"/>
                <a:ea typeface="ＭＳ Ｐゴシック" panose="020B0600070205080204" pitchFamily="50" charset="-128"/>
              </a:rPr>
              <a:t>Stress</a:t>
            </a:r>
            <a:endParaRPr lang="ja-JP" altLang="en-US" sz="2800" dirty="0">
              <a:latin typeface="Verdana" panose="020B0604030504040204" pitchFamily="34" charset="0"/>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pPr>
              <a:defRPr/>
            </a:pPr>
            <a:fld id="{46F625CE-B93C-417D-8C52-22B5B5CB36CB}" type="slidenum">
              <a:rPr lang="en-US" altLang="ja-JP" smtClean="0"/>
              <a:pPr>
                <a:defRPr/>
              </a:pPr>
              <a:t>39</a:t>
            </a:fld>
            <a:endParaRPr lang="en-US" altLang="ja-JP" dirty="0"/>
          </a:p>
        </p:txBody>
      </p:sp>
      <p:pic>
        <p:nvPicPr>
          <p:cNvPr id="3" name="図 2">
            <a:extLst>
              <a:ext uri="{FF2B5EF4-FFF2-40B4-BE49-F238E27FC236}">
                <a16:creationId xmlns:a16="http://schemas.microsoft.com/office/drawing/2014/main" id="{18C2C039-EBD8-4F56-9114-45BC0E6FD4B4}"/>
              </a:ext>
            </a:extLst>
          </p:cNvPr>
          <p:cNvPicPr>
            <a:picLocks noChangeAspect="1"/>
          </p:cNvPicPr>
          <p:nvPr/>
        </p:nvPicPr>
        <p:blipFill rotWithShape="1">
          <a:blip r:embed="rId5"/>
          <a:srcRect b="30493"/>
          <a:stretch/>
        </p:blipFill>
        <p:spPr>
          <a:xfrm>
            <a:off x="0" y="4877593"/>
            <a:ext cx="6284960" cy="1672285"/>
          </a:xfrm>
          <a:prstGeom prst="rect">
            <a:avLst/>
          </a:prstGeom>
        </p:spPr>
      </p:pic>
      <p:sp>
        <p:nvSpPr>
          <p:cNvPr id="12" name="正方形/長方形 139">
            <a:extLst>
              <a:ext uri="{FF2B5EF4-FFF2-40B4-BE49-F238E27FC236}">
                <a16:creationId xmlns:a16="http://schemas.microsoft.com/office/drawing/2014/main" id="{988506A9-C3CD-4442-B798-27F949595612}"/>
              </a:ext>
            </a:extLst>
          </p:cNvPr>
          <p:cNvSpPr>
            <a:spLocks noChangeArrowheads="1"/>
          </p:cNvSpPr>
          <p:nvPr/>
        </p:nvSpPr>
        <p:spPr bwMode="auto">
          <a:xfrm>
            <a:off x="1769269" y="4960647"/>
            <a:ext cx="16208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orbel" panose="020B0503020204020204" pitchFamily="34" charset="0"/>
                <a:ea typeface="HGｺﾞｼｯｸM" panose="020B0609000000000000" pitchFamily="49" charset="-128"/>
              </a:defRPr>
            </a:lvl1pPr>
            <a:lvl2pPr marL="742950" indent="-285750">
              <a:defRPr kumimoji="1">
                <a:solidFill>
                  <a:schemeClr val="tx1"/>
                </a:solidFill>
                <a:latin typeface="Corbel" panose="020B0503020204020204" pitchFamily="34" charset="0"/>
                <a:ea typeface="HGｺﾞｼｯｸM" panose="020B0609000000000000" pitchFamily="49" charset="-128"/>
              </a:defRPr>
            </a:lvl2pPr>
            <a:lvl3pPr marL="1143000" indent="-228600">
              <a:defRPr kumimoji="1">
                <a:solidFill>
                  <a:schemeClr val="tx1"/>
                </a:solidFill>
                <a:latin typeface="Corbel" panose="020B0503020204020204" pitchFamily="34" charset="0"/>
                <a:ea typeface="HGｺﾞｼｯｸM" panose="020B0609000000000000" pitchFamily="49" charset="-128"/>
              </a:defRPr>
            </a:lvl3pPr>
            <a:lvl4pPr marL="1600200" indent="-228600">
              <a:defRPr kumimoji="1">
                <a:solidFill>
                  <a:schemeClr val="tx1"/>
                </a:solidFill>
                <a:latin typeface="Corbel" panose="020B0503020204020204" pitchFamily="34" charset="0"/>
                <a:ea typeface="HGｺﾞｼｯｸM" panose="020B0609000000000000" pitchFamily="49" charset="-128"/>
              </a:defRPr>
            </a:lvl4pPr>
            <a:lvl5pPr marL="2057400" indent="-228600">
              <a:defRPr kumimoji="1">
                <a:solidFill>
                  <a:schemeClr val="tx1"/>
                </a:solidFill>
                <a:latin typeface="Corbel" panose="020B0503020204020204" pitchFamily="34" charset="0"/>
                <a:ea typeface="HGｺﾞｼｯｸM" panose="020B0609000000000000" pitchFamily="49" charset="-128"/>
              </a:defRPr>
            </a:lvl5pPr>
            <a:lvl6pPr marL="2514600" indent="-22860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6pPr>
            <a:lvl7pPr marL="2971800" indent="-22860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7pPr>
            <a:lvl8pPr marL="3429000" indent="-22860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8pPr>
            <a:lvl9pPr marL="3886200" indent="-22860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9pPr>
          </a:lstStyle>
          <a:p>
            <a:r>
              <a:rPr lang="en-US" altLang="ja-JP" sz="2800" b="1" dirty="0">
                <a:latin typeface="Verdana" panose="020B0604030504040204" pitchFamily="34" charset="0"/>
                <a:ea typeface="ＭＳ Ｐゴシック" panose="020B0600070205080204" pitchFamily="50" charset="-128"/>
              </a:rPr>
              <a:t>K6</a:t>
            </a:r>
            <a:endParaRPr lang="ja-JP" altLang="en-US" sz="2800" dirty="0">
              <a:latin typeface="Verdana" panose="020B0604030504040204" pitchFamily="34" charset="0"/>
              <a:ea typeface="ＭＳ Ｐゴシック" panose="020B0600070205080204" pitchFamily="50" charset="-128"/>
            </a:endParaRPr>
          </a:p>
        </p:txBody>
      </p:sp>
      <p:sp>
        <p:nvSpPr>
          <p:cNvPr id="13" name="コンテンツ プレースホルダー 2">
            <a:extLst>
              <a:ext uri="{FF2B5EF4-FFF2-40B4-BE49-F238E27FC236}">
                <a16:creationId xmlns:a16="http://schemas.microsoft.com/office/drawing/2014/main" id="{34612349-2D28-408D-9765-962B1244AB32}"/>
              </a:ext>
            </a:extLst>
          </p:cNvPr>
          <p:cNvSpPr txBox="1">
            <a:spLocks/>
          </p:cNvSpPr>
          <p:nvPr/>
        </p:nvSpPr>
        <p:spPr bwMode="auto">
          <a:xfrm>
            <a:off x="6401595" y="4521005"/>
            <a:ext cx="4011612" cy="2051244"/>
          </a:xfrm>
          <a:prstGeom prst="rect">
            <a:avLst/>
          </a:prstGeom>
          <a:noFill/>
          <a:ln w="9525">
            <a:noFill/>
            <a:miter lim="800000"/>
            <a:headEnd/>
            <a:tailEnd/>
          </a:ln>
        </p:spPr>
        <p:txBody>
          <a:bodyPr vert="horz" wrap="square" lIns="91440" tIns="45721" rIns="91440" bIns="45721" numCol="1" anchor="t" anchorCtr="0" compatLnSpc="1">
            <a:prstTxWarp prst="textNoShape">
              <a:avLst/>
            </a:prstTxWarp>
          </a:bodyPr>
          <a:lstStyle>
            <a:lvl1pPr marL="469900" indent="-469900" algn="l" rtl="0" eaLnBrk="0" fontAlgn="base" hangingPunct="0">
              <a:spcBef>
                <a:spcPct val="20000"/>
              </a:spcBef>
              <a:spcAft>
                <a:spcPct val="0"/>
              </a:spcAft>
              <a:buClr>
                <a:srgbClr val="669900"/>
              </a:buClr>
              <a:buFont typeface="Wingdings" pitchFamily="2" charset="2"/>
              <a:buChar char="o"/>
              <a:defRPr kumimoji="1" sz="3000">
                <a:solidFill>
                  <a:schemeClr val="tx1"/>
                </a:solidFill>
                <a:latin typeface="メイリオ" panose="020B0604030504040204" pitchFamily="50" charset="-128"/>
                <a:ea typeface="メイリオ" panose="020B0604030504040204" pitchFamily="50" charset="-128"/>
                <a:cs typeface="+mn-cs"/>
              </a:defRPr>
            </a:lvl1pPr>
            <a:lvl2pPr marL="908050" indent="-436563" algn="l" rtl="0" eaLnBrk="0" fontAlgn="base" hangingPunct="0">
              <a:spcBef>
                <a:spcPct val="20000"/>
              </a:spcBef>
              <a:spcAft>
                <a:spcPct val="0"/>
              </a:spcAft>
              <a:buClr>
                <a:srgbClr val="669900"/>
              </a:buClr>
              <a:buFont typeface="Wingdings" pitchFamily="2" charset="2"/>
              <a:buChar char="n"/>
              <a:defRPr kumimoji="1" sz="2600">
                <a:solidFill>
                  <a:schemeClr val="tx1"/>
                </a:solidFill>
                <a:latin typeface="メイリオ" panose="020B0604030504040204" pitchFamily="50" charset="-128"/>
                <a:ea typeface="メイリオ" panose="020B0604030504040204" pitchFamily="50" charset="-128"/>
              </a:defRPr>
            </a:lvl2pPr>
            <a:lvl3pPr marL="1304925" indent="-395288" algn="l" rtl="0" eaLnBrk="0" fontAlgn="base" hangingPunct="0">
              <a:spcBef>
                <a:spcPct val="20000"/>
              </a:spcBef>
              <a:spcAft>
                <a:spcPct val="0"/>
              </a:spcAft>
              <a:buClr>
                <a:srgbClr val="669900"/>
              </a:buClr>
              <a:buFont typeface="Wingdings" pitchFamily="2" charset="2"/>
              <a:buChar char="o"/>
              <a:defRPr kumimoji="1" sz="2300">
                <a:solidFill>
                  <a:schemeClr val="tx1"/>
                </a:solidFill>
                <a:latin typeface="メイリオ" panose="020B0604030504040204" pitchFamily="50" charset="-128"/>
                <a:ea typeface="メイリオ" panose="020B0604030504040204" pitchFamily="50" charset="-128"/>
              </a:defRPr>
            </a:lvl3pPr>
            <a:lvl4pPr marL="1693863" indent="-387350" algn="l" rtl="0" eaLnBrk="0" fontAlgn="base" hangingPunct="0">
              <a:spcBef>
                <a:spcPct val="20000"/>
              </a:spcBef>
              <a:spcAft>
                <a:spcPct val="0"/>
              </a:spcAft>
              <a:buClr>
                <a:srgbClr val="669900"/>
              </a:buClr>
              <a:buFont typeface="Wingdings" pitchFamily="2" charset="2"/>
              <a:buChar char="n"/>
              <a:defRPr kumimoji="1" sz="2000">
                <a:solidFill>
                  <a:schemeClr val="tx1"/>
                </a:solidFill>
                <a:latin typeface="メイリオ" panose="020B0604030504040204" pitchFamily="50" charset="-128"/>
                <a:ea typeface="メイリオ" panose="020B0604030504040204" pitchFamily="50" charset="-128"/>
              </a:defRPr>
            </a:lvl4pPr>
            <a:lvl5pPr marL="2093913" indent="-398463" algn="l" rtl="0" eaLnBrk="0" fontAlgn="base" hangingPunct="0">
              <a:spcBef>
                <a:spcPct val="25000"/>
              </a:spcBef>
              <a:spcAft>
                <a:spcPct val="0"/>
              </a:spcAft>
              <a:buClr>
                <a:srgbClr val="669900"/>
              </a:buClr>
              <a:buFont typeface="Wingdings" pitchFamily="2" charset="2"/>
              <a:buChar char="§"/>
              <a:defRPr kumimoji="1" sz="2000">
                <a:solidFill>
                  <a:schemeClr val="tx1"/>
                </a:solidFill>
                <a:latin typeface="メイリオ" panose="020B0604030504040204" pitchFamily="50" charset="-128"/>
                <a:ea typeface="メイリオ" panose="020B0604030504040204" pitchFamily="50" charset="-128"/>
              </a:defRPr>
            </a:lvl5pPr>
            <a:lvl6pPr marL="25511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9pPr>
          </a:lstStyle>
          <a:p>
            <a:pPr marL="0" indent="0">
              <a:buNone/>
            </a:pPr>
            <a:r>
              <a:rPr lang="ja-JP" altLang="en-US" sz="2000" kern="0" dirty="0"/>
              <a:t>・全くない　　</a:t>
            </a:r>
            <a:r>
              <a:rPr lang="en-US" altLang="ja-JP" sz="2000" kern="0" dirty="0"/>
              <a:t>=</a:t>
            </a:r>
            <a:r>
              <a:rPr lang="ja-JP" altLang="en-US" sz="2000" kern="0" dirty="0"/>
              <a:t>　１</a:t>
            </a:r>
            <a:endParaRPr lang="en-US" altLang="ja-JP" sz="2000" kern="0" dirty="0"/>
          </a:p>
          <a:p>
            <a:pPr marL="0" indent="0">
              <a:buNone/>
            </a:pPr>
            <a:r>
              <a:rPr lang="ja-JP" altLang="en-US" sz="2000" kern="0" dirty="0"/>
              <a:t>・少しだけ　　＝　</a:t>
            </a:r>
            <a:r>
              <a:rPr lang="en-US" altLang="ja-JP" sz="2000" kern="0" dirty="0"/>
              <a:t>2</a:t>
            </a:r>
          </a:p>
          <a:p>
            <a:pPr marL="0" indent="0">
              <a:buNone/>
            </a:pPr>
            <a:r>
              <a:rPr lang="ja-JP" altLang="en-US" sz="2000" kern="0" dirty="0"/>
              <a:t>・ときどき　　</a:t>
            </a:r>
            <a:r>
              <a:rPr lang="en-US" altLang="ja-JP" sz="2000" kern="0" dirty="0"/>
              <a:t>=</a:t>
            </a:r>
            <a:r>
              <a:rPr lang="ja-JP" altLang="en-US" sz="2000" kern="0" dirty="0"/>
              <a:t>　３</a:t>
            </a:r>
            <a:endParaRPr lang="en-US" altLang="ja-JP" sz="2000" kern="0" dirty="0"/>
          </a:p>
          <a:p>
            <a:pPr marL="0" indent="0">
              <a:buNone/>
            </a:pPr>
            <a:r>
              <a:rPr lang="ja-JP" altLang="en-US" sz="2000" kern="0" dirty="0"/>
              <a:t>・たいてい　　</a:t>
            </a:r>
            <a:r>
              <a:rPr lang="en-US" altLang="ja-JP" sz="2000" kern="0" dirty="0"/>
              <a:t>=</a:t>
            </a:r>
            <a:r>
              <a:rPr lang="ja-JP" altLang="en-US" sz="2000" kern="0" dirty="0"/>
              <a:t>　４</a:t>
            </a:r>
            <a:endParaRPr lang="en-US" altLang="ja-JP" sz="2000" kern="0" dirty="0"/>
          </a:p>
          <a:p>
            <a:pPr marL="0" indent="0">
              <a:buNone/>
            </a:pPr>
            <a:r>
              <a:rPr lang="ja-JP" altLang="en-US" sz="2000" kern="0" dirty="0"/>
              <a:t>・いつも　　　＝　</a:t>
            </a:r>
            <a:r>
              <a:rPr lang="en-US" altLang="ja-JP" sz="2000" kern="0" dirty="0"/>
              <a:t>5</a:t>
            </a:r>
          </a:p>
          <a:p>
            <a:pPr marL="0" indent="0">
              <a:buNone/>
            </a:pPr>
            <a:r>
              <a:rPr lang="ja-JP" altLang="en-US" sz="2000" kern="0" dirty="0"/>
              <a:t>　　</a:t>
            </a:r>
            <a:r>
              <a:rPr lang="en-US" altLang="ja-JP" sz="2000" kern="0" dirty="0"/>
              <a:t>6</a:t>
            </a:r>
            <a:r>
              <a:rPr lang="ja-JP" altLang="en-US" sz="2000" kern="0" dirty="0"/>
              <a:t>項目</a:t>
            </a:r>
            <a:endParaRPr lang="en-US" altLang="ja-JP" sz="2000" kern="0" dirty="0"/>
          </a:p>
          <a:p>
            <a:pPr marL="0" indent="0">
              <a:buNone/>
            </a:pPr>
            <a:endParaRPr lang="ja-JP" altLang="en-US" sz="2000" kern="0" dirty="0"/>
          </a:p>
        </p:txBody>
      </p:sp>
      <p:sp>
        <p:nvSpPr>
          <p:cNvPr id="32771" name="コンテンツ プレースホルダー 2"/>
          <p:cNvSpPr>
            <a:spLocks noGrp="1"/>
          </p:cNvSpPr>
          <p:nvPr>
            <p:ph idx="1"/>
          </p:nvPr>
        </p:nvSpPr>
        <p:spPr>
          <a:xfrm>
            <a:off x="5913438" y="555554"/>
            <a:ext cx="4011612" cy="1616075"/>
          </a:xfrm>
          <a:solidFill>
            <a:schemeClr val="bg1"/>
          </a:solidFill>
        </p:spPr>
        <p:txBody>
          <a:bodyPr>
            <a:normAutofit fontScale="92500" lnSpcReduction="20000"/>
          </a:bodyPr>
          <a:lstStyle/>
          <a:p>
            <a:r>
              <a:rPr lang="ja-JP" altLang="en-US" sz="2000" dirty="0"/>
              <a:t>全くそう思わない　</a:t>
            </a:r>
            <a:r>
              <a:rPr lang="en-US" altLang="ja-JP" sz="2000" dirty="0"/>
              <a:t>=</a:t>
            </a:r>
            <a:r>
              <a:rPr lang="ja-JP" altLang="en-US" sz="2000" dirty="0"/>
              <a:t>　１</a:t>
            </a:r>
            <a:endParaRPr lang="en-US" altLang="ja-JP" sz="2000" dirty="0"/>
          </a:p>
          <a:p>
            <a:r>
              <a:rPr lang="ja-JP" altLang="en-US" sz="2000" dirty="0"/>
              <a:t>あまりそう思わない＝　</a:t>
            </a:r>
            <a:r>
              <a:rPr lang="en-US" altLang="ja-JP" sz="2000" dirty="0"/>
              <a:t>2</a:t>
            </a:r>
          </a:p>
          <a:p>
            <a:r>
              <a:rPr lang="ja-JP" altLang="en-US" sz="2000" dirty="0"/>
              <a:t>少しそう思う　　　</a:t>
            </a:r>
            <a:r>
              <a:rPr lang="en-US" altLang="ja-JP" sz="2000" dirty="0"/>
              <a:t>=</a:t>
            </a:r>
            <a:r>
              <a:rPr lang="ja-JP" altLang="en-US" sz="2000" dirty="0"/>
              <a:t>　３</a:t>
            </a:r>
            <a:endParaRPr lang="en-US" altLang="ja-JP" sz="2000" dirty="0"/>
          </a:p>
          <a:p>
            <a:r>
              <a:rPr lang="ja-JP" altLang="en-US" sz="2000" dirty="0"/>
              <a:t>とてもそう思う　　</a:t>
            </a:r>
            <a:r>
              <a:rPr lang="en-US" altLang="ja-JP" sz="2000" dirty="0"/>
              <a:t>=</a:t>
            </a:r>
            <a:r>
              <a:rPr lang="ja-JP" altLang="en-US" sz="2000" dirty="0"/>
              <a:t>　４</a:t>
            </a:r>
            <a:endParaRPr lang="en-US" altLang="ja-JP" sz="2000" dirty="0"/>
          </a:p>
          <a:p>
            <a:pPr marL="0" indent="0">
              <a:buNone/>
            </a:pPr>
            <a:r>
              <a:rPr lang="ja-JP" altLang="en-US" sz="2000" dirty="0"/>
              <a:t>　　</a:t>
            </a:r>
            <a:r>
              <a:rPr lang="en-US" altLang="ja-JP" sz="2000" dirty="0"/>
              <a:t>10</a:t>
            </a:r>
            <a:r>
              <a:rPr lang="ja-JP" altLang="en-US" sz="2000" dirty="0"/>
              <a:t>項目＋</a:t>
            </a:r>
            <a:r>
              <a:rPr lang="en-US" altLang="ja-JP" sz="2000" dirty="0"/>
              <a:t>10</a:t>
            </a:r>
            <a:r>
              <a:rPr lang="ja-JP" altLang="en-US" sz="2000" dirty="0"/>
              <a:t>項目</a:t>
            </a:r>
          </a:p>
        </p:txBody>
      </p:sp>
    </p:spTree>
    <p:extLst>
      <p:ext uri="{BB962C8B-B14F-4D97-AF65-F5344CB8AC3E}">
        <p14:creationId xmlns:p14="http://schemas.microsoft.com/office/powerpoint/2010/main" val="1415735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51065" y="252142"/>
            <a:ext cx="6773262" cy="940336"/>
          </a:xfrm>
        </p:spPr>
        <p:txBody>
          <a:bodyPr>
            <a:normAutofit fontScale="90000"/>
          </a:bodyPr>
          <a:lstStyle/>
          <a:p>
            <a:pPr algn="r"/>
            <a:r>
              <a:rPr lang="ja-JP" altLang="en-US" sz="3600" dirty="0"/>
              <a:t>スクールカウンセラーとしての</a:t>
            </a:r>
            <a:br>
              <a:rPr lang="en-US" altLang="ja-JP" sz="3600" dirty="0"/>
            </a:br>
            <a:r>
              <a:rPr lang="ja-JP" altLang="ja-JP" dirty="0">
                <a:latin typeface="HG丸ｺﾞｼｯｸM-PRO" pitchFamily="50" charset="-128"/>
                <a:ea typeface="HG丸ｺﾞｼｯｸM-PRO" pitchFamily="50" charset="-128"/>
              </a:rPr>
              <a:t>心理</a:t>
            </a:r>
            <a:r>
              <a:rPr lang="ja-JP" altLang="en-US" dirty="0">
                <a:latin typeface="HG丸ｺﾞｼｯｸM-PRO" pitchFamily="50" charset="-128"/>
                <a:ea typeface="HG丸ｺﾞｼｯｸM-PRO" pitchFamily="50" charset="-128"/>
              </a:rPr>
              <a:t>予防教育への取り組み</a:t>
            </a:r>
            <a:endParaRPr kumimoji="1" lang="ja-JP" altLang="en-US" dirty="0"/>
          </a:p>
        </p:txBody>
      </p:sp>
      <p:sp>
        <p:nvSpPr>
          <p:cNvPr id="3" name="コンテンツ プレースホルダ 2"/>
          <p:cNvSpPr>
            <a:spLocks noGrp="1"/>
          </p:cNvSpPr>
          <p:nvPr>
            <p:ph idx="1"/>
          </p:nvPr>
        </p:nvSpPr>
        <p:spPr>
          <a:xfrm>
            <a:off x="338147" y="1425473"/>
            <a:ext cx="9143478" cy="4930878"/>
          </a:xfrm>
        </p:spPr>
        <p:txBody>
          <a:bodyPr>
            <a:normAutofit fontScale="85000" lnSpcReduction="10000"/>
          </a:bodyPr>
          <a:lstStyle/>
          <a:p>
            <a:pPr>
              <a:lnSpc>
                <a:spcPct val="110000"/>
              </a:lnSpc>
            </a:pPr>
            <a:r>
              <a:rPr kumimoji="1" lang="ja-JP" altLang="en-US" sz="3200" dirty="0"/>
              <a:t>学校不適応の</a:t>
            </a:r>
            <a:r>
              <a:rPr lang="ja-JP" altLang="en-US" sz="3200" dirty="0"/>
              <a:t>対応　事後処理　再発防止</a:t>
            </a:r>
            <a:endParaRPr lang="en-US" altLang="ja-JP" sz="3200" dirty="0"/>
          </a:p>
          <a:p>
            <a:pPr>
              <a:lnSpc>
                <a:spcPct val="110000"/>
              </a:lnSpc>
            </a:pPr>
            <a:r>
              <a:rPr kumimoji="1" lang="ja-JP" altLang="en-US" sz="3200" dirty="0"/>
              <a:t>早期発見　早期対応　</a:t>
            </a:r>
            <a:endParaRPr kumimoji="1" lang="en-US" altLang="ja-JP" sz="3200" dirty="0"/>
          </a:p>
          <a:p>
            <a:pPr>
              <a:lnSpc>
                <a:spcPct val="110000"/>
              </a:lnSpc>
            </a:pPr>
            <a:r>
              <a:rPr kumimoji="1" lang="ja-JP" altLang="en-US" sz="3200" dirty="0"/>
              <a:t>予防</a:t>
            </a:r>
            <a:endParaRPr kumimoji="1" lang="en-US" altLang="ja-JP" sz="3200" dirty="0"/>
          </a:p>
          <a:p>
            <a:pPr lvl="1">
              <a:lnSpc>
                <a:spcPct val="110000"/>
              </a:lnSpc>
            </a:pPr>
            <a:r>
              <a:rPr lang="en-US" altLang="ja-JP" sz="2875" dirty="0"/>
              <a:t>Prevention</a:t>
            </a:r>
            <a:r>
              <a:rPr lang="ja-JP" altLang="en-US" sz="2875" dirty="0"/>
              <a:t>　抑うつ予防　不安予防　</a:t>
            </a:r>
            <a:br>
              <a:rPr lang="en-US" altLang="ja-JP" sz="2875" dirty="0"/>
            </a:br>
            <a:r>
              <a:rPr lang="ja-JP" altLang="en-US" sz="2875" dirty="0"/>
              <a:t>実績があるのは特定の心の病気に対する療法の領域</a:t>
            </a:r>
            <a:endParaRPr kumimoji="1" lang="en-US" altLang="ja-JP" sz="2875" dirty="0"/>
          </a:p>
          <a:p>
            <a:pPr>
              <a:lnSpc>
                <a:spcPct val="110000"/>
              </a:lnSpc>
            </a:pPr>
            <a:r>
              <a:rPr kumimoji="1" lang="ja-JP" altLang="en-US" sz="3200" dirty="0"/>
              <a:t>心の問題が起きるのを防ぐのではなく起きる可能性を減らすために心の健康度を上げる　豊かな心</a:t>
            </a:r>
            <a:r>
              <a:rPr lang="ja-JP" altLang="en-US" sz="3200" dirty="0"/>
              <a:t>を育む観点</a:t>
            </a:r>
            <a:endParaRPr kumimoji="1" lang="en-US" altLang="ja-JP" sz="3200" dirty="0"/>
          </a:p>
          <a:p>
            <a:pPr lvl="1">
              <a:lnSpc>
                <a:spcPct val="110000"/>
              </a:lnSpc>
            </a:pPr>
            <a:r>
              <a:rPr kumimoji="1" lang="ja-JP" altLang="en-US" sz="2875" dirty="0"/>
              <a:t>自律的に心の葛藤を処理できるようにする</a:t>
            </a:r>
            <a:endParaRPr kumimoji="1" lang="en-US" altLang="ja-JP" sz="2875" dirty="0"/>
          </a:p>
          <a:p>
            <a:pPr lvl="1">
              <a:lnSpc>
                <a:spcPct val="110000"/>
              </a:lnSpc>
            </a:pPr>
            <a:r>
              <a:rPr lang="ja-JP" altLang="en-US" sz="2875" dirty="0"/>
              <a:t>レジリエンス（弾力性、回復性）を高める</a:t>
            </a:r>
          </a:p>
          <a:p>
            <a:pPr>
              <a:lnSpc>
                <a:spcPct val="110000"/>
              </a:lnSpc>
            </a:pPr>
            <a:r>
              <a:rPr lang="ja-JP" altLang="en-US" sz="2800" dirty="0">
                <a:hlinkClick r:id="rId3"/>
              </a:rPr>
              <a:t>心の健康増進（</a:t>
            </a:r>
            <a:r>
              <a:rPr lang="en-US" altLang="ja-JP" sz="2800" dirty="0">
                <a:hlinkClick r:id="rId3"/>
              </a:rPr>
              <a:t>Mental Health Promotion</a:t>
            </a:r>
            <a:r>
              <a:rPr lang="ja-JP" altLang="en-US" sz="2800" dirty="0"/>
              <a:t>）研究を始める</a:t>
            </a:r>
            <a:endParaRPr lang="en-US" altLang="ja-JP" sz="2800" dirty="0"/>
          </a:p>
        </p:txBody>
      </p:sp>
      <p:sp>
        <p:nvSpPr>
          <p:cNvPr id="4" name="スライド番号プレースホルダ 3"/>
          <p:cNvSpPr>
            <a:spLocks noGrp="1"/>
          </p:cNvSpPr>
          <p:nvPr>
            <p:ph type="sldNum" sz="quarter" idx="12"/>
          </p:nvPr>
        </p:nvSpPr>
        <p:spPr/>
        <p:txBody>
          <a:bodyPr/>
          <a:lstStyle/>
          <a:p>
            <a:pPr>
              <a:defRPr/>
            </a:pPr>
            <a:fld id="{46F625CE-B93C-417D-8C52-22B5B5CB36CB}" type="slidenum">
              <a:rPr lang="en-US" altLang="ja-JP" smtClean="0">
                <a:solidFill>
                  <a:srgbClr val="000000"/>
                </a:solidFill>
              </a:rPr>
              <a:pPr>
                <a:defRPr/>
              </a:pPr>
              <a:t>4</a:t>
            </a:fld>
            <a:endParaRPr lang="en-US" altLang="ja-JP"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1500" autoRev="1" fill="remove"/>
                                        <p:tgtEl>
                                          <p:spTgt spid="3">
                                            <p:txEl>
                                              <p:pRg st="4" end="4"/>
                                            </p:txEl>
                                          </p:spTgt>
                                        </p:tgtEl>
                                        <p:attrNameLst>
                                          <p:attrName>style.color</p:attrName>
                                        </p:attrNameLst>
                                      </p:cBhvr>
                                      <p:to>
                                        <a:srgbClr val="FF0066"/>
                                      </p:to>
                                    </p:animClr>
                                    <p:animClr clrSpc="rgb" dir="cw">
                                      <p:cBhvr>
                                        <p:cTn id="7" dur="1500" autoRev="1" fill="remove"/>
                                        <p:tgtEl>
                                          <p:spTgt spid="3">
                                            <p:txEl>
                                              <p:pRg st="4" end="4"/>
                                            </p:txEl>
                                          </p:spTgt>
                                        </p:tgtEl>
                                        <p:attrNameLst>
                                          <p:attrName>fillcolor</p:attrName>
                                        </p:attrNameLst>
                                      </p:cBhvr>
                                      <p:to>
                                        <a:srgbClr val="FF0066"/>
                                      </p:to>
                                    </p:animClr>
                                    <p:set>
                                      <p:cBhvr>
                                        <p:cTn id="8" dur="1500" autoRev="1" fill="remove"/>
                                        <p:tgtEl>
                                          <p:spTgt spid="3">
                                            <p:txEl>
                                              <p:pRg st="4" end="4"/>
                                            </p:txEl>
                                          </p:spTgt>
                                        </p:tgtEl>
                                        <p:attrNameLst>
                                          <p:attrName>fill.type</p:attrName>
                                        </p:attrNameLst>
                                      </p:cBhvr>
                                      <p:to>
                                        <p:strVal val="solid"/>
                                      </p:to>
                                    </p:set>
                                    <p:set>
                                      <p:cBhvr>
                                        <p:cTn id="9" dur="1500" autoRev="1" fill="remove"/>
                                        <p:tgtEl>
                                          <p:spTgt spid="3">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2E0857E5-5DB7-4E77-B5B6-71971B394B58}"/>
              </a:ext>
            </a:extLst>
          </p:cNvPr>
          <p:cNvPicPr>
            <a:picLocks noChangeAspect="1"/>
          </p:cNvPicPr>
          <p:nvPr/>
        </p:nvPicPr>
        <p:blipFill>
          <a:blip r:embed="rId3"/>
          <a:stretch>
            <a:fillRect/>
          </a:stretch>
        </p:blipFill>
        <p:spPr>
          <a:xfrm>
            <a:off x="4706115" y="3902416"/>
            <a:ext cx="3828620" cy="2414225"/>
          </a:xfrm>
          <a:prstGeom prst="rect">
            <a:avLst/>
          </a:prstGeom>
          <a:ln>
            <a:noFill/>
          </a:ln>
        </p:spPr>
      </p:pic>
      <p:pic>
        <p:nvPicPr>
          <p:cNvPr id="7" name="図 6">
            <a:extLst>
              <a:ext uri="{FF2B5EF4-FFF2-40B4-BE49-F238E27FC236}">
                <a16:creationId xmlns:a16="http://schemas.microsoft.com/office/drawing/2014/main" id="{BB65986E-DE5A-455C-87DF-F167E4C82C1C}"/>
              </a:ext>
            </a:extLst>
          </p:cNvPr>
          <p:cNvPicPr>
            <a:picLocks noChangeAspect="1"/>
          </p:cNvPicPr>
          <p:nvPr/>
        </p:nvPicPr>
        <p:blipFill>
          <a:blip r:embed="rId4"/>
          <a:stretch>
            <a:fillRect/>
          </a:stretch>
        </p:blipFill>
        <p:spPr>
          <a:xfrm>
            <a:off x="4611801" y="1031487"/>
            <a:ext cx="3865199" cy="2792210"/>
          </a:xfrm>
          <a:prstGeom prst="rect">
            <a:avLst/>
          </a:prstGeom>
          <a:ln>
            <a:noFill/>
          </a:ln>
        </p:spPr>
      </p:pic>
      <p:sp>
        <p:nvSpPr>
          <p:cNvPr id="2" name="タイトル 1">
            <a:extLst>
              <a:ext uri="{FF2B5EF4-FFF2-40B4-BE49-F238E27FC236}">
                <a16:creationId xmlns:a16="http://schemas.microsoft.com/office/drawing/2014/main" id="{DE4DF9F9-B29B-4A97-B4A2-04B63B139BBD}"/>
              </a:ext>
            </a:extLst>
          </p:cNvPr>
          <p:cNvSpPr>
            <a:spLocks noGrp="1"/>
          </p:cNvSpPr>
          <p:nvPr>
            <p:ph type="title"/>
          </p:nvPr>
        </p:nvSpPr>
        <p:spPr>
          <a:xfrm>
            <a:off x="1439466" y="152400"/>
            <a:ext cx="8466534" cy="524932"/>
          </a:xfrm>
        </p:spPr>
        <p:txBody>
          <a:bodyPr>
            <a:normAutofit fontScale="90000"/>
          </a:bodyPr>
          <a:lstStyle/>
          <a:p>
            <a:r>
              <a:rPr kumimoji="1" lang="ja-JP" altLang="en-US" dirty="0"/>
              <a:t>各尺度のスコアの分布（</a:t>
            </a:r>
            <a:r>
              <a:rPr kumimoji="1" lang="en-US" altLang="ja-JP" dirty="0"/>
              <a:t>Pre-test</a:t>
            </a:r>
            <a:r>
              <a:rPr kumimoji="1" lang="ja-JP" altLang="en-US" dirty="0"/>
              <a:t> ）</a:t>
            </a:r>
          </a:p>
        </p:txBody>
      </p:sp>
      <p:sp>
        <p:nvSpPr>
          <p:cNvPr id="4" name="スライド番号プレースホルダー 3">
            <a:extLst>
              <a:ext uri="{FF2B5EF4-FFF2-40B4-BE49-F238E27FC236}">
                <a16:creationId xmlns:a16="http://schemas.microsoft.com/office/drawing/2014/main" id="{810FDBF4-7F03-4E9F-8E73-B8750850C8E5}"/>
              </a:ext>
            </a:extLst>
          </p:cNvPr>
          <p:cNvSpPr>
            <a:spLocks noGrp="1"/>
          </p:cNvSpPr>
          <p:nvPr>
            <p:ph type="sldNum" sz="quarter" idx="12"/>
          </p:nvPr>
        </p:nvSpPr>
        <p:spPr/>
        <p:txBody>
          <a:bodyPr/>
          <a:lstStyle/>
          <a:p>
            <a:pPr>
              <a:defRPr/>
            </a:pPr>
            <a:fld id="{46F625CE-B93C-417D-8C52-22B5B5CB36CB}" type="slidenum">
              <a:rPr lang="en-US" altLang="ja-JP" smtClean="0"/>
              <a:pPr>
                <a:defRPr/>
              </a:pPr>
              <a:t>40</a:t>
            </a:fld>
            <a:endParaRPr lang="en-US" altLang="ja-JP"/>
          </a:p>
        </p:txBody>
      </p:sp>
      <p:sp>
        <p:nvSpPr>
          <p:cNvPr id="15" name="テキスト ボックス 14">
            <a:extLst>
              <a:ext uri="{FF2B5EF4-FFF2-40B4-BE49-F238E27FC236}">
                <a16:creationId xmlns:a16="http://schemas.microsoft.com/office/drawing/2014/main" id="{979A2DF2-1701-4192-9ACB-ADDA67BB265A}"/>
              </a:ext>
            </a:extLst>
          </p:cNvPr>
          <p:cNvSpPr txBox="1"/>
          <p:nvPr/>
        </p:nvSpPr>
        <p:spPr>
          <a:xfrm>
            <a:off x="2095578" y="912603"/>
            <a:ext cx="1225015" cy="523220"/>
          </a:xfrm>
          <a:prstGeom prst="rect">
            <a:avLst/>
          </a:prstGeom>
          <a:noFill/>
        </p:spPr>
        <p:txBody>
          <a:bodyPr wrap="none" rtlCol="0">
            <a:spAutoFit/>
          </a:bodyPr>
          <a:lstStyle/>
          <a:p>
            <a:r>
              <a:rPr kumimoji="1" lang="en-US" altLang="ja-JP" sz="2800" dirty="0"/>
              <a:t>IBs10</a:t>
            </a:r>
            <a:endParaRPr kumimoji="1" lang="ja-JP" altLang="en-US" sz="2800" dirty="0"/>
          </a:p>
        </p:txBody>
      </p:sp>
      <p:pic>
        <p:nvPicPr>
          <p:cNvPr id="3" name="図 2">
            <a:extLst>
              <a:ext uri="{FF2B5EF4-FFF2-40B4-BE49-F238E27FC236}">
                <a16:creationId xmlns:a16="http://schemas.microsoft.com/office/drawing/2014/main" id="{9E27460B-D5BF-401A-8993-C02BE57F9617}"/>
              </a:ext>
            </a:extLst>
          </p:cNvPr>
          <p:cNvPicPr>
            <a:picLocks noChangeAspect="1"/>
          </p:cNvPicPr>
          <p:nvPr/>
        </p:nvPicPr>
        <p:blipFill>
          <a:blip r:embed="rId5"/>
          <a:stretch>
            <a:fillRect/>
          </a:stretch>
        </p:blipFill>
        <p:spPr>
          <a:xfrm>
            <a:off x="777600" y="1409472"/>
            <a:ext cx="3475021" cy="2414225"/>
          </a:xfrm>
          <a:prstGeom prst="rect">
            <a:avLst/>
          </a:prstGeom>
          <a:ln>
            <a:noFill/>
          </a:ln>
        </p:spPr>
      </p:pic>
      <p:sp>
        <p:nvSpPr>
          <p:cNvPr id="16" name="テキスト ボックス 15">
            <a:extLst>
              <a:ext uri="{FF2B5EF4-FFF2-40B4-BE49-F238E27FC236}">
                <a16:creationId xmlns:a16="http://schemas.microsoft.com/office/drawing/2014/main" id="{F4B0C982-17C9-4ADC-B920-B4AA1EACE0FC}"/>
              </a:ext>
            </a:extLst>
          </p:cNvPr>
          <p:cNvSpPr txBox="1"/>
          <p:nvPr/>
        </p:nvSpPr>
        <p:spPr>
          <a:xfrm>
            <a:off x="6514751" y="912603"/>
            <a:ext cx="1462388" cy="523220"/>
          </a:xfrm>
          <a:prstGeom prst="rect">
            <a:avLst/>
          </a:prstGeom>
          <a:noFill/>
        </p:spPr>
        <p:txBody>
          <a:bodyPr wrap="none" rtlCol="0">
            <a:spAutoFit/>
          </a:bodyPr>
          <a:lstStyle/>
          <a:p>
            <a:r>
              <a:rPr kumimoji="1" lang="en-US" altLang="ja-JP" sz="2800" dirty="0"/>
              <a:t>RSES-J</a:t>
            </a:r>
            <a:endParaRPr kumimoji="1" lang="ja-JP" altLang="en-US" sz="2800" dirty="0"/>
          </a:p>
        </p:txBody>
      </p:sp>
      <p:sp>
        <p:nvSpPr>
          <p:cNvPr id="18" name="テキスト ボックス 17">
            <a:extLst>
              <a:ext uri="{FF2B5EF4-FFF2-40B4-BE49-F238E27FC236}">
                <a16:creationId xmlns:a16="http://schemas.microsoft.com/office/drawing/2014/main" id="{ABC4E3E1-CDF5-46D7-8761-F0A6E78F6333}"/>
              </a:ext>
            </a:extLst>
          </p:cNvPr>
          <p:cNvSpPr txBox="1"/>
          <p:nvPr/>
        </p:nvSpPr>
        <p:spPr>
          <a:xfrm>
            <a:off x="6514751" y="3967525"/>
            <a:ext cx="660758" cy="523220"/>
          </a:xfrm>
          <a:prstGeom prst="rect">
            <a:avLst/>
          </a:prstGeom>
          <a:noFill/>
        </p:spPr>
        <p:txBody>
          <a:bodyPr wrap="none" rtlCol="0">
            <a:spAutoFit/>
          </a:bodyPr>
          <a:lstStyle/>
          <a:p>
            <a:r>
              <a:rPr kumimoji="1" lang="en-US" altLang="ja-JP" sz="2800" dirty="0"/>
              <a:t>K6</a:t>
            </a:r>
            <a:endParaRPr kumimoji="1" lang="ja-JP" altLang="en-US" sz="2800" dirty="0"/>
          </a:p>
        </p:txBody>
      </p:sp>
      <p:sp>
        <p:nvSpPr>
          <p:cNvPr id="19" name="テキスト ボックス 18">
            <a:extLst>
              <a:ext uri="{FF2B5EF4-FFF2-40B4-BE49-F238E27FC236}">
                <a16:creationId xmlns:a16="http://schemas.microsoft.com/office/drawing/2014/main" id="{5B88DAC5-0E06-43CC-84F4-A1097A781235}"/>
              </a:ext>
            </a:extLst>
          </p:cNvPr>
          <p:cNvSpPr txBox="1"/>
          <p:nvPr/>
        </p:nvSpPr>
        <p:spPr>
          <a:xfrm>
            <a:off x="1143000" y="6408855"/>
            <a:ext cx="5096267" cy="369332"/>
          </a:xfrm>
          <a:prstGeom prst="rect">
            <a:avLst/>
          </a:prstGeom>
          <a:noFill/>
        </p:spPr>
        <p:txBody>
          <a:bodyPr wrap="none" rtlCol="0">
            <a:spAutoFit/>
          </a:bodyPr>
          <a:lstStyle/>
          <a:p>
            <a:r>
              <a:rPr kumimoji="1" lang="en-US" altLang="ja-JP" dirty="0">
                <a:latin typeface="メイリオ" panose="020B0604030504040204" pitchFamily="50" charset="-128"/>
                <a:ea typeface="メイリオ" panose="020B0604030504040204" pitchFamily="50" charset="-128"/>
              </a:rPr>
              <a:t>Stress</a:t>
            </a:r>
            <a:r>
              <a:rPr kumimoji="1" lang="ja-JP" altLang="en-US" dirty="0">
                <a:latin typeface="メイリオ" panose="020B0604030504040204" pitchFamily="50" charset="-128"/>
                <a:ea typeface="メイリオ" panose="020B0604030504040204" pitchFamily="50" charset="-128"/>
              </a:rPr>
              <a:t>と</a:t>
            </a:r>
            <a:r>
              <a:rPr kumimoji="1" lang="en-US" altLang="ja-JP" dirty="0">
                <a:latin typeface="メイリオ" panose="020B0604030504040204" pitchFamily="50" charset="-128"/>
                <a:ea typeface="メイリオ" panose="020B0604030504040204" pitchFamily="50" charset="-128"/>
              </a:rPr>
              <a:t>K6</a:t>
            </a:r>
            <a:r>
              <a:rPr kumimoji="1" lang="ja-JP" altLang="en-US" dirty="0">
                <a:latin typeface="メイリオ" panose="020B0604030504040204" pitchFamily="50" charset="-128"/>
                <a:ea typeface="メイリオ" panose="020B0604030504040204" pitchFamily="50" charset="-128"/>
              </a:rPr>
              <a:t>には大きなフロアー効果がみられる</a:t>
            </a:r>
          </a:p>
        </p:txBody>
      </p:sp>
      <p:sp>
        <p:nvSpPr>
          <p:cNvPr id="6" name="テキスト ボックス 5">
            <a:extLst>
              <a:ext uri="{FF2B5EF4-FFF2-40B4-BE49-F238E27FC236}">
                <a16:creationId xmlns:a16="http://schemas.microsoft.com/office/drawing/2014/main" id="{6D87E0AD-02C4-4837-B960-260BFDB1AC4A}"/>
              </a:ext>
            </a:extLst>
          </p:cNvPr>
          <p:cNvSpPr txBox="1"/>
          <p:nvPr/>
        </p:nvSpPr>
        <p:spPr>
          <a:xfrm>
            <a:off x="2926080" y="1428002"/>
            <a:ext cx="1569660" cy="369332"/>
          </a:xfrm>
          <a:prstGeom prst="rect">
            <a:avLst/>
          </a:prstGeom>
          <a:noFill/>
        </p:spPr>
        <p:txBody>
          <a:bodyPr wrap="none" rtlCol="0">
            <a:spAutoFit/>
          </a:bodyPr>
          <a:lstStyle/>
          <a:p>
            <a:r>
              <a:rPr kumimoji="1" lang="ja-JP" altLang="en-US" dirty="0"/>
              <a:t>不合理な考え</a:t>
            </a:r>
          </a:p>
        </p:txBody>
      </p:sp>
      <p:sp>
        <p:nvSpPr>
          <p:cNvPr id="31" name="正方形/長方形 30">
            <a:extLst>
              <a:ext uri="{FF2B5EF4-FFF2-40B4-BE49-F238E27FC236}">
                <a16:creationId xmlns:a16="http://schemas.microsoft.com/office/drawing/2014/main" id="{1BED74C4-C94E-41F2-8E6D-A62F416AB368}"/>
              </a:ext>
            </a:extLst>
          </p:cNvPr>
          <p:cNvSpPr/>
          <p:nvPr/>
        </p:nvSpPr>
        <p:spPr>
          <a:xfrm>
            <a:off x="8205691" y="1343392"/>
            <a:ext cx="192996" cy="2024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F655BB00-B431-4CCC-87B5-A4CC6832EEEE}"/>
              </a:ext>
            </a:extLst>
          </p:cNvPr>
          <p:cNvSpPr txBox="1"/>
          <p:nvPr/>
        </p:nvSpPr>
        <p:spPr>
          <a:xfrm>
            <a:off x="7426739" y="1428002"/>
            <a:ext cx="1107996" cy="369332"/>
          </a:xfrm>
          <a:prstGeom prst="rect">
            <a:avLst/>
          </a:prstGeom>
          <a:noFill/>
        </p:spPr>
        <p:txBody>
          <a:bodyPr wrap="none" rtlCol="0">
            <a:spAutoFit/>
          </a:bodyPr>
          <a:lstStyle/>
          <a:p>
            <a:r>
              <a:rPr kumimoji="1" lang="ja-JP" altLang="en-US" dirty="0"/>
              <a:t>自尊感情</a:t>
            </a:r>
          </a:p>
        </p:txBody>
      </p:sp>
      <p:sp>
        <p:nvSpPr>
          <p:cNvPr id="32" name="正方形/長方形 31">
            <a:extLst>
              <a:ext uri="{FF2B5EF4-FFF2-40B4-BE49-F238E27FC236}">
                <a16:creationId xmlns:a16="http://schemas.microsoft.com/office/drawing/2014/main" id="{D47077F9-ABE7-4666-950B-1866A3E5B63E}"/>
              </a:ext>
            </a:extLst>
          </p:cNvPr>
          <p:cNvSpPr/>
          <p:nvPr/>
        </p:nvSpPr>
        <p:spPr>
          <a:xfrm>
            <a:off x="8263766" y="4282888"/>
            <a:ext cx="129656" cy="2024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36FA5857-D829-4AF6-9B28-BAFD5C79B2CB}"/>
              </a:ext>
            </a:extLst>
          </p:cNvPr>
          <p:cNvSpPr txBox="1"/>
          <p:nvPr/>
        </p:nvSpPr>
        <p:spPr>
          <a:xfrm>
            <a:off x="7426739" y="4619690"/>
            <a:ext cx="2031325" cy="369332"/>
          </a:xfrm>
          <a:prstGeom prst="rect">
            <a:avLst/>
          </a:prstGeom>
          <a:noFill/>
        </p:spPr>
        <p:txBody>
          <a:bodyPr wrap="none" rtlCol="0">
            <a:spAutoFit/>
          </a:bodyPr>
          <a:lstStyle/>
          <a:p>
            <a:r>
              <a:rPr kumimoji="1" lang="ja-JP" altLang="en-US" dirty="0"/>
              <a:t>不安・抑うつ尺度</a:t>
            </a:r>
          </a:p>
        </p:txBody>
      </p:sp>
      <p:pic>
        <p:nvPicPr>
          <p:cNvPr id="36" name="コンテンツ プレースホルダー 35">
            <a:extLst>
              <a:ext uri="{FF2B5EF4-FFF2-40B4-BE49-F238E27FC236}">
                <a16:creationId xmlns:a16="http://schemas.microsoft.com/office/drawing/2014/main" id="{2A68E5D6-D0D6-4DD7-B9C8-98FC696AF550}"/>
              </a:ext>
            </a:extLst>
          </p:cNvPr>
          <p:cNvPicPr>
            <a:picLocks noGrp="1" noChangeAspect="1"/>
          </p:cNvPicPr>
          <p:nvPr>
            <p:ph idx="1"/>
          </p:nvPr>
        </p:nvPicPr>
        <p:blipFill>
          <a:blip r:embed="rId6"/>
          <a:stretch>
            <a:fillRect/>
          </a:stretch>
        </p:blipFill>
        <p:spPr>
          <a:xfrm>
            <a:off x="759600" y="3960000"/>
            <a:ext cx="3810330" cy="2414225"/>
          </a:xfrm>
          <a:prstGeom prst="rect">
            <a:avLst/>
          </a:prstGeom>
        </p:spPr>
      </p:pic>
      <p:sp>
        <p:nvSpPr>
          <p:cNvPr id="17" name="テキスト ボックス 16">
            <a:extLst>
              <a:ext uri="{FF2B5EF4-FFF2-40B4-BE49-F238E27FC236}">
                <a16:creationId xmlns:a16="http://schemas.microsoft.com/office/drawing/2014/main" id="{9467BD59-21E1-4A44-A95C-19A9CBF42156}"/>
              </a:ext>
            </a:extLst>
          </p:cNvPr>
          <p:cNvSpPr txBox="1"/>
          <p:nvPr/>
        </p:nvSpPr>
        <p:spPr>
          <a:xfrm>
            <a:off x="2263233" y="3978994"/>
            <a:ext cx="1313180" cy="523220"/>
          </a:xfrm>
          <a:prstGeom prst="rect">
            <a:avLst/>
          </a:prstGeom>
          <a:noFill/>
        </p:spPr>
        <p:txBody>
          <a:bodyPr wrap="none" rtlCol="0">
            <a:spAutoFit/>
          </a:bodyPr>
          <a:lstStyle/>
          <a:p>
            <a:r>
              <a:rPr kumimoji="1" lang="en-US" altLang="ja-JP" sz="2800" dirty="0"/>
              <a:t>Stress</a:t>
            </a:r>
            <a:endParaRPr kumimoji="1" lang="ja-JP" altLang="en-US" sz="2800" dirty="0"/>
          </a:p>
        </p:txBody>
      </p:sp>
      <p:sp>
        <p:nvSpPr>
          <p:cNvPr id="37" name="正方形/長方形 36">
            <a:extLst>
              <a:ext uri="{FF2B5EF4-FFF2-40B4-BE49-F238E27FC236}">
                <a16:creationId xmlns:a16="http://schemas.microsoft.com/office/drawing/2014/main" id="{FF368099-5CE5-4E31-A2E3-10F26B8EE4B6}"/>
              </a:ext>
            </a:extLst>
          </p:cNvPr>
          <p:cNvSpPr/>
          <p:nvPr/>
        </p:nvSpPr>
        <p:spPr>
          <a:xfrm>
            <a:off x="4307422" y="4008023"/>
            <a:ext cx="192996" cy="2024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EBE4CA6E-08A9-4F8E-B1FD-B5E6EEB18F77}"/>
              </a:ext>
            </a:extLst>
          </p:cNvPr>
          <p:cNvSpPr txBox="1"/>
          <p:nvPr/>
        </p:nvSpPr>
        <p:spPr>
          <a:xfrm>
            <a:off x="2983620" y="4619690"/>
            <a:ext cx="1569660" cy="369332"/>
          </a:xfrm>
          <a:prstGeom prst="rect">
            <a:avLst/>
          </a:prstGeom>
          <a:noFill/>
        </p:spPr>
        <p:txBody>
          <a:bodyPr wrap="none" rtlCol="0">
            <a:spAutoFit/>
          </a:bodyPr>
          <a:lstStyle/>
          <a:p>
            <a:r>
              <a:rPr kumimoji="1" lang="ja-JP" altLang="en-US" dirty="0"/>
              <a:t>ストレス反応</a:t>
            </a:r>
          </a:p>
        </p:txBody>
      </p:sp>
    </p:spTree>
    <p:extLst>
      <p:ext uri="{BB962C8B-B14F-4D97-AF65-F5344CB8AC3E}">
        <p14:creationId xmlns:p14="http://schemas.microsoft.com/office/powerpoint/2010/main" val="25784865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2E0857E5-5DB7-4E77-B5B6-71971B394B58}"/>
              </a:ext>
            </a:extLst>
          </p:cNvPr>
          <p:cNvPicPr>
            <a:picLocks noChangeAspect="1"/>
          </p:cNvPicPr>
          <p:nvPr/>
        </p:nvPicPr>
        <p:blipFill>
          <a:blip r:embed="rId3"/>
          <a:stretch>
            <a:fillRect/>
          </a:stretch>
        </p:blipFill>
        <p:spPr>
          <a:xfrm>
            <a:off x="4648380" y="3919409"/>
            <a:ext cx="3828620" cy="2414225"/>
          </a:xfrm>
          <a:prstGeom prst="rect">
            <a:avLst/>
          </a:prstGeom>
          <a:ln>
            <a:noFill/>
          </a:ln>
        </p:spPr>
      </p:pic>
      <p:pic>
        <p:nvPicPr>
          <p:cNvPr id="13" name="コンテンツ プレースホルダー 12">
            <a:extLst>
              <a:ext uri="{FF2B5EF4-FFF2-40B4-BE49-F238E27FC236}">
                <a16:creationId xmlns:a16="http://schemas.microsoft.com/office/drawing/2014/main" id="{9974C15A-0911-4CC7-8F9D-71EE9B140899}"/>
              </a:ext>
            </a:extLst>
          </p:cNvPr>
          <p:cNvPicPr>
            <a:picLocks noGrp="1" noChangeAspect="1"/>
          </p:cNvPicPr>
          <p:nvPr>
            <p:ph idx="1"/>
          </p:nvPr>
        </p:nvPicPr>
        <p:blipFill>
          <a:blip r:embed="rId4"/>
          <a:stretch>
            <a:fillRect/>
          </a:stretch>
        </p:blipFill>
        <p:spPr>
          <a:xfrm>
            <a:off x="760599" y="3959584"/>
            <a:ext cx="3810330" cy="2414225"/>
          </a:xfrm>
          <a:prstGeom prst="rect">
            <a:avLst/>
          </a:prstGeom>
          <a:ln>
            <a:noFill/>
          </a:ln>
        </p:spPr>
      </p:pic>
      <p:pic>
        <p:nvPicPr>
          <p:cNvPr id="7" name="図 6">
            <a:extLst>
              <a:ext uri="{FF2B5EF4-FFF2-40B4-BE49-F238E27FC236}">
                <a16:creationId xmlns:a16="http://schemas.microsoft.com/office/drawing/2014/main" id="{BB65986E-DE5A-455C-87DF-F167E4C82C1C}"/>
              </a:ext>
            </a:extLst>
          </p:cNvPr>
          <p:cNvPicPr>
            <a:picLocks noChangeAspect="1"/>
          </p:cNvPicPr>
          <p:nvPr/>
        </p:nvPicPr>
        <p:blipFill>
          <a:blip r:embed="rId5"/>
          <a:stretch>
            <a:fillRect/>
          </a:stretch>
        </p:blipFill>
        <p:spPr>
          <a:xfrm>
            <a:off x="4611801" y="1031487"/>
            <a:ext cx="3865199" cy="2792210"/>
          </a:xfrm>
          <a:prstGeom prst="rect">
            <a:avLst/>
          </a:prstGeom>
          <a:ln>
            <a:noFill/>
          </a:ln>
        </p:spPr>
      </p:pic>
      <p:sp>
        <p:nvSpPr>
          <p:cNvPr id="2" name="タイトル 1">
            <a:extLst>
              <a:ext uri="{FF2B5EF4-FFF2-40B4-BE49-F238E27FC236}">
                <a16:creationId xmlns:a16="http://schemas.microsoft.com/office/drawing/2014/main" id="{DE4DF9F9-B29B-4A97-B4A2-04B63B139BBD}"/>
              </a:ext>
            </a:extLst>
          </p:cNvPr>
          <p:cNvSpPr>
            <a:spLocks noGrp="1"/>
          </p:cNvSpPr>
          <p:nvPr>
            <p:ph type="title"/>
          </p:nvPr>
        </p:nvSpPr>
        <p:spPr>
          <a:xfrm>
            <a:off x="1439466" y="152400"/>
            <a:ext cx="8466534" cy="524932"/>
          </a:xfrm>
        </p:spPr>
        <p:txBody>
          <a:bodyPr>
            <a:normAutofit fontScale="90000"/>
          </a:bodyPr>
          <a:lstStyle/>
          <a:p>
            <a:r>
              <a:rPr kumimoji="1" lang="ja-JP" altLang="en-US" dirty="0"/>
              <a:t>各尺度のスコアの分布（</a:t>
            </a:r>
            <a:r>
              <a:rPr kumimoji="1" lang="en-US" altLang="ja-JP" dirty="0"/>
              <a:t>Post-test</a:t>
            </a:r>
            <a:r>
              <a:rPr kumimoji="1" lang="ja-JP" altLang="en-US" dirty="0"/>
              <a:t> ）</a:t>
            </a:r>
          </a:p>
        </p:txBody>
      </p:sp>
      <p:sp>
        <p:nvSpPr>
          <p:cNvPr id="4" name="スライド番号プレースホルダー 3">
            <a:extLst>
              <a:ext uri="{FF2B5EF4-FFF2-40B4-BE49-F238E27FC236}">
                <a16:creationId xmlns:a16="http://schemas.microsoft.com/office/drawing/2014/main" id="{810FDBF4-7F03-4E9F-8E73-B8750850C8E5}"/>
              </a:ext>
            </a:extLst>
          </p:cNvPr>
          <p:cNvSpPr>
            <a:spLocks noGrp="1"/>
          </p:cNvSpPr>
          <p:nvPr>
            <p:ph type="sldNum" sz="quarter" idx="12"/>
          </p:nvPr>
        </p:nvSpPr>
        <p:spPr/>
        <p:txBody>
          <a:bodyPr/>
          <a:lstStyle/>
          <a:p>
            <a:pPr>
              <a:defRPr/>
            </a:pPr>
            <a:fld id="{46F625CE-B93C-417D-8C52-22B5B5CB36CB}" type="slidenum">
              <a:rPr lang="en-US" altLang="ja-JP" smtClean="0"/>
              <a:pPr>
                <a:defRPr/>
              </a:pPr>
              <a:t>41</a:t>
            </a:fld>
            <a:endParaRPr lang="en-US" altLang="ja-JP"/>
          </a:p>
        </p:txBody>
      </p:sp>
      <p:pic>
        <p:nvPicPr>
          <p:cNvPr id="3" name="図 2">
            <a:extLst>
              <a:ext uri="{FF2B5EF4-FFF2-40B4-BE49-F238E27FC236}">
                <a16:creationId xmlns:a16="http://schemas.microsoft.com/office/drawing/2014/main" id="{9E27460B-D5BF-401A-8993-C02BE57F9617}"/>
              </a:ext>
            </a:extLst>
          </p:cNvPr>
          <p:cNvPicPr>
            <a:picLocks noChangeAspect="1"/>
          </p:cNvPicPr>
          <p:nvPr/>
        </p:nvPicPr>
        <p:blipFill>
          <a:blip r:embed="rId6"/>
          <a:stretch>
            <a:fillRect/>
          </a:stretch>
        </p:blipFill>
        <p:spPr>
          <a:xfrm>
            <a:off x="777600" y="1409472"/>
            <a:ext cx="3475021" cy="2414225"/>
          </a:xfrm>
          <a:prstGeom prst="rect">
            <a:avLst/>
          </a:prstGeom>
          <a:ln>
            <a:noFill/>
          </a:ln>
        </p:spPr>
      </p:pic>
      <p:pic>
        <p:nvPicPr>
          <p:cNvPr id="24" name="図 23">
            <a:extLst>
              <a:ext uri="{FF2B5EF4-FFF2-40B4-BE49-F238E27FC236}">
                <a16:creationId xmlns:a16="http://schemas.microsoft.com/office/drawing/2014/main" id="{4CBC8294-2F44-41AB-89C7-D3DD2DEDA785}"/>
              </a:ext>
            </a:extLst>
          </p:cNvPr>
          <p:cNvPicPr>
            <a:picLocks noChangeAspect="1"/>
          </p:cNvPicPr>
          <p:nvPr/>
        </p:nvPicPr>
        <p:blipFill>
          <a:blip r:embed="rId7"/>
          <a:stretch>
            <a:fillRect/>
          </a:stretch>
        </p:blipFill>
        <p:spPr>
          <a:xfrm>
            <a:off x="774021" y="1411200"/>
            <a:ext cx="3475021" cy="2414225"/>
          </a:xfrm>
          <a:prstGeom prst="rect">
            <a:avLst/>
          </a:prstGeom>
          <a:noFill/>
          <a:ln>
            <a:noFill/>
          </a:ln>
        </p:spPr>
      </p:pic>
      <p:pic>
        <p:nvPicPr>
          <p:cNvPr id="25" name="図 24">
            <a:extLst>
              <a:ext uri="{FF2B5EF4-FFF2-40B4-BE49-F238E27FC236}">
                <a16:creationId xmlns:a16="http://schemas.microsoft.com/office/drawing/2014/main" id="{4E63476B-3CCE-43B7-B44C-01159E223619}"/>
              </a:ext>
            </a:extLst>
          </p:cNvPr>
          <p:cNvPicPr>
            <a:picLocks noChangeAspect="1"/>
          </p:cNvPicPr>
          <p:nvPr/>
        </p:nvPicPr>
        <p:blipFill>
          <a:blip r:embed="rId8"/>
          <a:stretch>
            <a:fillRect/>
          </a:stretch>
        </p:blipFill>
        <p:spPr>
          <a:xfrm>
            <a:off x="4611600" y="1033200"/>
            <a:ext cx="3865199" cy="2792210"/>
          </a:xfrm>
          <a:prstGeom prst="rect">
            <a:avLst/>
          </a:prstGeom>
        </p:spPr>
      </p:pic>
      <p:pic>
        <p:nvPicPr>
          <p:cNvPr id="26" name="図 25">
            <a:extLst>
              <a:ext uri="{FF2B5EF4-FFF2-40B4-BE49-F238E27FC236}">
                <a16:creationId xmlns:a16="http://schemas.microsoft.com/office/drawing/2014/main" id="{3FE81B82-2BE7-42BC-A170-14D348720B80}"/>
              </a:ext>
            </a:extLst>
          </p:cNvPr>
          <p:cNvPicPr>
            <a:picLocks noChangeAspect="1"/>
          </p:cNvPicPr>
          <p:nvPr/>
        </p:nvPicPr>
        <p:blipFill>
          <a:blip r:embed="rId9"/>
          <a:stretch>
            <a:fillRect/>
          </a:stretch>
        </p:blipFill>
        <p:spPr>
          <a:xfrm>
            <a:off x="759600" y="3960000"/>
            <a:ext cx="3810330" cy="2414225"/>
          </a:xfrm>
          <a:prstGeom prst="rect">
            <a:avLst/>
          </a:prstGeom>
          <a:ln>
            <a:noFill/>
          </a:ln>
        </p:spPr>
      </p:pic>
      <p:pic>
        <p:nvPicPr>
          <p:cNvPr id="30" name="図 29">
            <a:extLst>
              <a:ext uri="{FF2B5EF4-FFF2-40B4-BE49-F238E27FC236}">
                <a16:creationId xmlns:a16="http://schemas.microsoft.com/office/drawing/2014/main" id="{2B9B113A-1D25-4FBF-8BCA-DB3DCF5537CF}"/>
              </a:ext>
            </a:extLst>
          </p:cNvPr>
          <p:cNvPicPr>
            <a:picLocks noChangeAspect="1"/>
          </p:cNvPicPr>
          <p:nvPr/>
        </p:nvPicPr>
        <p:blipFill>
          <a:blip r:embed="rId10"/>
          <a:stretch>
            <a:fillRect/>
          </a:stretch>
        </p:blipFill>
        <p:spPr>
          <a:xfrm>
            <a:off x="4703583" y="3901739"/>
            <a:ext cx="3828620" cy="2414225"/>
          </a:xfrm>
          <a:prstGeom prst="rect">
            <a:avLst/>
          </a:prstGeom>
          <a:ln>
            <a:noFill/>
          </a:ln>
        </p:spPr>
      </p:pic>
      <p:sp>
        <p:nvSpPr>
          <p:cNvPr id="15" name="テキスト ボックス 14">
            <a:extLst>
              <a:ext uri="{FF2B5EF4-FFF2-40B4-BE49-F238E27FC236}">
                <a16:creationId xmlns:a16="http://schemas.microsoft.com/office/drawing/2014/main" id="{979A2DF2-1701-4192-9ACB-ADDA67BB265A}"/>
              </a:ext>
            </a:extLst>
          </p:cNvPr>
          <p:cNvSpPr txBox="1"/>
          <p:nvPr/>
        </p:nvSpPr>
        <p:spPr>
          <a:xfrm>
            <a:off x="2095578" y="912603"/>
            <a:ext cx="1225015" cy="523220"/>
          </a:xfrm>
          <a:prstGeom prst="rect">
            <a:avLst/>
          </a:prstGeom>
          <a:noFill/>
        </p:spPr>
        <p:txBody>
          <a:bodyPr wrap="none" rtlCol="0">
            <a:spAutoFit/>
          </a:bodyPr>
          <a:lstStyle/>
          <a:p>
            <a:r>
              <a:rPr kumimoji="1" lang="en-US" altLang="ja-JP" sz="2800" dirty="0"/>
              <a:t>IBs10</a:t>
            </a:r>
            <a:endParaRPr kumimoji="1" lang="ja-JP" altLang="en-US" sz="2800" dirty="0"/>
          </a:p>
        </p:txBody>
      </p:sp>
      <p:sp>
        <p:nvSpPr>
          <p:cNvPr id="6" name="テキスト ボックス 5">
            <a:extLst>
              <a:ext uri="{FF2B5EF4-FFF2-40B4-BE49-F238E27FC236}">
                <a16:creationId xmlns:a16="http://schemas.microsoft.com/office/drawing/2014/main" id="{6D87E0AD-02C4-4837-B960-260BFDB1AC4A}"/>
              </a:ext>
            </a:extLst>
          </p:cNvPr>
          <p:cNvSpPr txBox="1"/>
          <p:nvPr/>
        </p:nvSpPr>
        <p:spPr>
          <a:xfrm>
            <a:off x="2926080" y="1428002"/>
            <a:ext cx="1569660" cy="369332"/>
          </a:xfrm>
          <a:prstGeom prst="rect">
            <a:avLst/>
          </a:prstGeom>
          <a:noFill/>
        </p:spPr>
        <p:txBody>
          <a:bodyPr wrap="none" rtlCol="0">
            <a:spAutoFit/>
          </a:bodyPr>
          <a:lstStyle/>
          <a:p>
            <a:r>
              <a:rPr kumimoji="1" lang="ja-JP" altLang="en-US" dirty="0"/>
              <a:t>不合理な考え</a:t>
            </a:r>
          </a:p>
        </p:txBody>
      </p:sp>
      <p:sp>
        <p:nvSpPr>
          <p:cNvPr id="16" name="テキスト ボックス 15">
            <a:extLst>
              <a:ext uri="{FF2B5EF4-FFF2-40B4-BE49-F238E27FC236}">
                <a16:creationId xmlns:a16="http://schemas.microsoft.com/office/drawing/2014/main" id="{F4B0C982-17C9-4ADC-B920-B4AA1EACE0FC}"/>
              </a:ext>
            </a:extLst>
          </p:cNvPr>
          <p:cNvSpPr txBox="1"/>
          <p:nvPr/>
        </p:nvSpPr>
        <p:spPr>
          <a:xfrm>
            <a:off x="6514751" y="912603"/>
            <a:ext cx="1462388" cy="523220"/>
          </a:xfrm>
          <a:prstGeom prst="rect">
            <a:avLst/>
          </a:prstGeom>
          <a:noFill/>
        </p:spPr>
        <p:txBody>
          <a:bodyPr wrap="none" rtlCol="0">
            <a:spAutoFit/>
          </a:bodyPr>
          <a:lstStyle/>
          <a:p>
            <a:r>
              <a:rPr kumimoji="1" lang="en-US" altLang="ja-JP" sz="2800" dirty="0"/>
              <a:t>RSES-J</a:t>
            </a:r>
            <a:endParaRPr kumimoji="1" lang="ja-JP" altLang="en-US" sz="2800" dirty="0"/>
          </a:p>
        </p:txBody>
      </p:sp>
      <p:sp>
        <p:nvSpPr>
          <p:cNvPr id="20" name="テキスト ボックス 19">
            <a:extLst>
              <a:ext uri="{FF2B5EF4-FFF2-40B4-BE49-F238E27FC236}">
                <a16:creationId xmlns:a16="http://schemas.microsoft.com/office/drawing/2014/main" id="{F655BB00-B431-4CCC-87B5-A4CC6832EEEE}"/>
              </a:ext>
            </a:extLst>
          </p:cNvPr>
          <p:cNvSpPr txBox="1"/>
          <p:nvPr/>
        </p:nvSpPr>
        <p:spPr>
          <a:xfrm>
            <a:off x="7426739" y="1428002"/>
            <a:ext cx="1107996" cy="369332"/>
          </a:xfrm>
          <a:prstGeom prst="rect">
            <a:avLst/>
          </a:prstGeom>
          <a:noFill/>
        </p:spPr>
        <p:txBody>
          <a:bodyPr wrap="none" rtlCol="0">
            <a:spAutoFit/>
          </a:bodyPr>
          <a:lstStyle/>
          <a:p>
            <a:r>
              <a:rPr kumimoji="1" lang="ja-JP" altLang="en-US" dirty="0"/>
              <a:t>自尊感情</a:t>
            </a:r>
          </a:p>
        </p:txBody>
      </p:sp>
      <p:sp>
        <p:nvSpPr>
          <p:cNvPr id="18" name="テキスト ボックス 17">
            <a:extLst>
              <a:ext uri="{FF2B5EF4-FFF2-40B4-BE49-F238E27FC236}">
                <a16:creationId xmlns:a16="http://schemas.microsoft.com/office/drawing/2014/main" id="{ABC4E3E1-CDF5-46D7-8761-F0A6E78F6333}"/>
              </a:ext>
            </a:extLst>
          </p:cNvPr>
          <p:cNvSpPr txBox="1"/>
          <p:nvPr/>
        </p:nvSpPr>
        <p:spPr>
          <a:xfrm>
            <a:off x="6514751" y="3967525"/>
            <a:ext cx="660758" cy="523220"/>
          </a:xfrm>
          <a:prstGeom prst="rect">
            <a:avLst/>
          </a:prstGeom>
          <a:noFill/>
        </p:spPr>
        <p:txBody>
          <a:bodyPr wrap="none" rtlCol="0">
            <a:spAutoFit/>
          </a:bodyPr>
          <a:lstStyle/>
          <a:p>
            <a:r>
              <a:rPr kumimoji="1" lang="en-US" altLang="ja-JP" sz="2800" dirty="0"/>
              <a:t>K6</a:t>
            </a:r>
            <a:endParaRPr kumimoji="1" lang="ja-JP" altLang="en-US" sz="2800" dirty="0"/>
          </a:p>
        </p:txBody>
      </p:sp>
      <p:sp>
        <p:nvSpPr>
          <p:cNvPr id="22" name="テキスト ボックス 21">
            <a:extLst>
              <a:ext uri="{FF2B5EF4-FFF2-40B4-BE49-F238E27FC236}">
                <a16:creationId xmlns:a16="http://schemas.microsoft.com/office/drawing/2014/main" id="{36FA5857-D829-4AF6-9B28-BAFD5C79B2CB}"/>
              </a:ext>
            </a:extLst>
          </p:cNvPr>
          <p:cNvSpPr txBox="1"/>
          <p:nvPr/>
        </p:nvSpPr>
        <p:spPr>
          <a:xfrm>
            <a:off x="7426739" y="4619690"/>
            <a:ext cx="2031325" cy="369332"/>
          </a:xfrm>
          <a:prstGeom prst="rect">
            <a:avLst/>
          </a:prstGeom>
          <a:noFill/>
        </p:spPr>
        <p:txBody>
          <a:bodyPr wrap="none" rtlCol="0">
            <a:spAutoFit/>
          </a:bodyPr>
          <a:lstStyle/>
          <a:p>
            <a:r>
              <a:rPr kumimoji="1" lang="ja-JP" altLang="en-US" dirty="0"/>
              <a:t>不安・抑うつ尺度</a:t>
            </a:r>
          </a:p>
        </p:txBody>
      </p:sp>
      <p:sp>
        <p:nvSpPr>
          <p:cNvPr id="17" name="テキスト ボックス 16">
            <a:extLst>
              <a:ext uri="{FF2B5EF4-FFF2-40B4-BE49-F238E27FC236}">
                <a16:creationId xmlns:a16="http://schemas.microsoft.com/office/drawing/2014/main" id="{9467BD59-21E1-4A44-A95C-19A9CBF42156}"/>
              </a:ext>
            </a:extLst>
          </p:cNvPr>
          <p:cNvSpPr txBox="1"/>
          <p:nvPr/>
        </p:nvSpPr>
        <p:spPr>
          <a:xfrm>
            <a:off x="2263233" y="3978994"/>
            <a:ext cx="1313180" cy="523220"/>
          </a:xfrm>
          <a:prstGeom prst="rect">
            <a:avLst/>
          </a:prstGeom>
          <a:noFill/>
        </p:spPr>
        <p:txBody>
          <a:bodyPr wrap="none" rtlCol="0">
            <a:spAutoFit/>
          </a:bodyPr>
          <a:lstStyle/>
          <a:p>
            <a:r>
              <a:rPr kumimoji="1" lang="en-US" altLang="ja-JP" sz="2800" dirty="0"/>
              <a:t>Stress</a:t>
            </a:r>
            <a:endParaRPr kumimoji="1" lang="ja-JP" altLang="en-US" sz="2800" dirty="0"/>
          </a:p>
        </p:txBody>
      </p:sp>
      <p:sp>
        <p:nvSpPr>
          <p:cNvPr id="21" name="テキスト ボックス 20">
            <a:extLst>
              <a:ext uri="{FF2B5EF4-FFF2-40B4-BE49-F238E27FC236}">
                <a16:creationId xmlns:a16="http://schemas.microsoft.com/office/drawing/2014/main" id="{EBE4CA6E-08A9-4F8E-B1FD-B5E6EEB18F77}"/>
              </a:ext>
            </a:extLst>
          </p:cNvPr>
          <p:cNvSpPr txBox="1"/>
          <p:nvPr/>
        </p:nvSpPr>
        <p:spPr>
          <a:xfrm>
            <a:off x="2983620" y="4619690"/>
            <a:ext cx="1569660" cy="369332"/>
          </a:xfrm>
          <a:prstGeom prst="rect">
            <a:avLst/>
          </a:prstGeom>
          <a:noFill/>
        </p:spPr>
        <p:txBody>
          <a:bodyPr wrap="none" rtlCol="0">
            <a:spAutoFit/>
          </a:bodyPr>
          <a:lstStyle/>
          <a:p>
            <a:r>
              <a:rPr kumimoji="1" lang="ja-JP" altLang="en-US" dirty="0"/>
              <a:t>ストレス反応</a:t>
            </a:r>
          </a:p>
        </p:txBody>
      </p:sp>
    </p:spTree>
    <p:extLst>
      <p:ext uri="{BB962C8B-B14F-4D97-AF65-F5344CB8AC3E}">
        <p14:creationId xmlns:p14="http://schemas.microsoft.com/office/powerpoint/2010/main" val="26707743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オブジェクト 9"/>
          <p:cNvGraphicFramePr>
            <a:graphicFrameLocks noChangeAspect="1"/>
          </p:cNvGraphicFramePr>
          <p:nvPr>
            <p:extLst>
              <p:ext uri="{D42A27DB-BD31-4B8C-83A1-F6EECF244321}">
                <p14:modId xmlns:p14="http://schemas.microsoft.com/office/powerpoint/2010/main" val="2713290737"/>
              </p:ext>
            </p:extLst>
          </p:nvPr>
        </p:nvGraphicFramePr>
        <p:xfrm>
          <a:off x="698501" y="3098801"/>
          <a:ext cx="8736013" cy="3427413"/>
        </p:xfrm>
        <a:graphic>
          <a:graphicData uri="http://schemas.openxmlformats.org/presentationml/2006/ole">
            <mc:AlternateContent xmlns:mc="http://schemas.openxmlformats.org/markup-compatibility/2006">
              <mc:Choice xmlns:v="urn:schemas-microsoft-com:vml" Requires="v">
                <p:oleObj name="Worksheet" r:id="rId3" imgW="6896062" imgH="2705080" progId="Excel.Sheet.12">
                  <p:embed/>
                </p:oleObj>
              </mc:Choice>
              <mc:Fallback>
                <p:oleObj name="Worksheet" r:id="rId3" imgW="6896062" imgH="2705080" progId="Excel.Sheet.12">
                  <p:embed/>
                  <p:pic>
                    <p:nvPicPr>
                      <p:cNvPr id="10" name="オブジェクト 9"/>
                      <p:cNvPicPr>
                        <a:picLocks noChangeAspect="1" noChangeArrowheads="1"/>
                      </p:cNvPicPr>
                      <p:nvPr/>
                    </p:nvPicPr>
                    <p:blipFill>
                      <a:blip r:embed="rId4"/>
                      <a:srcRect/>
                      <a:stretch>
                        <a:fillRect/>
                      </a:stretch>
                    </p:blipFill>
                    <p:spPr bwMode="auto">
                      <a:xfrm>
                        <a:off x="698501" y="3098801"/>
                        <a:ext cx="8736013" cy="3427413"/>
                      </a:xfrm>
                      <a:prstGeom prst="rect">
                        <a:avLst/>
                      </a:prstGeom>
                      <a:noFill/>
                    </p:spPr>
                  </p:pic>
                </p:oleObj>
              </mc:Fallback>
            </mc:AlternateContent>
          </a:graphicData>
        </a:graphic>
      </p:graphicFrame>
      <p:sp>
        <p:nvSpPr>
          <p:cNvPr id="4" name="スライド番号プレースホルダー 3"/>
          <p:cNvSpPr>
            <a:spLocks noGrp="1"/>
          </p:cNvSpPr>
          <p:nvPr>
            <p:ph type="sldNum" sz="quarter" idx="12"/>
          </p:nvPr>
        </p:nvSpPr>
        <p:spPr/>
        <p:txBody>
          <a:bodyPr/>
          <a:lstStyle/>
          <a:p>
            <a:pPr>
              <a:defRPr/>
            </a:pPr>
            <a:fld id="{46F625CE-B93C-417D-8C52-22B5B5CB36CB}" type="slidenum">
              <a:rPr lang="en-US" altLang="ja-JP" smtClean="0"/>
              <a:pPr>
                <a:defRPr/>
              </a:pPr>
              <a:t>42</a:t>
            </a:fld>
            <a:endParaRPr lang="en-US" altLang="ja-JP"/>
          </a:p>
        </p:txBody>
      </p:sp>
      <p:sp>
        <p:nvSpPr>
          <p:cNvPr id="3" name="テキスト ボックス 2"/>
          <p:cNvSpPr txBox="1"/>
          <p:nvPr/>
        </p:nvSpPr>
        <p:spPr>
          <a:xfrm>
            <a:off x="592596" y="6011279"/>
            <a:ext cx="8008746" cy="861774"/>
          </a:xfrm>
          <a:prstGeom prst="rect">
            <a:avLst/>
          </a:prstGeom>
          <a:solidFill>
            <a:schemeClr val="bg1"/>
          </a:solidFill>
        </p:spPr>
        <p:txBody>
          <a:bodyPr wrap="square" rtlCol="0">
            <a:spAutoFit/>
          </a:bodyPr>
          <a:lstStyle/>
          <a:p>
            <a:r>
              <a:rPr lang="en-US" altLang="ja-JP" sz="1600" dirty="0"/>
              <a:t>STATA mixed effect model command</a:t>
            </a:r>
          </a:p>
          <a:p>
            <a:r>
              <a:rPr lang="en-US" altLang="ja-JP" sz="1600" dirty="0"/>
              <a:t>restricted maximum likelihood</a:t>
            </a:r>
          </a:p>
          <a:p>
            <a:endParaRPr lang="ja-JP" altLang="en-US" sz="1600" dirty="0"/>
          </a:p>
        </p:txBody>
      </p:sp>
      <p:sp>
        <p:nvSpPr>
          <p:cNvPr id="5" name="正方形/長方形 4"/>
          <p:cNvSpPr/>
          <p:nvPr/>
        </p:nvSpPr>
        <p:spPr>
          <a:xfrm>
            <a:off x="3891840" y="4731318"/>
            <a:ext cx="485037" cy="32438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正方形/長方形 10"/>
          <p:cNvSpPr/>
          <p:nvPr/>
        </p:nvSpPr>
        <p:spPr>
          <a:xfrm>
            <a:off x="5560223" y="4723333"/>
            <a:ext cx="540642" cy="344194"/>
          </a:xfrm>
          <a:prstGeom prst="rect">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正方形/長方形 11"/>
          <p:cNvSpPr/>
          <p:nvPr/>
        </p:nvSpPr>
        <p:spPr>
          <a:xfrm>
            <a:off x="5560222" y="5071470"/>
            <a:ext cx="540642" cy="34419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正方形/長方形 12"/>
          <p:cNvSpPr/>
          <p:nvPr/>
        </p:nvSpPr>
        <p:spPr>
          <a:xfrm>
            <a:off x="5560222" y="5463602"/>
            <a:ext cx="540642" cy="34419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正方形/長方形 13"/>
          <p:cNvSpPr/>
          <p:nvPr/>
        </p:nvSpPr>
        <p:spPr>
          <a:xfrm>
            <a:off x="7231542" y="4743141"/>
            <a:ext cx="600845" cy="34860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正方形/長方形 14"/>
          <p:cNvSpPr/>
          <p:nvPr/>
        </p:nvSpPr>
        <p:spPr>
          <a:xfrm>
            <a:off x="7231542" y="5076908"/>
            <a:ext cx="600845" cy="348603"/>
          </a:xfrm>
          <a:prstGeom prst="rect">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 name="正方形/長方形 15"/>
          <p:cNvSpPr/>
          <p:nvPr/>
        </p:nvSpPr>
        <p:spPr>
          <a:xfrm>
            <a:off x="7231542" y="5452184"/>
            <a:ext cx="600845" cy="348603"/>
          </a:xfrm>
          <a:prstGeom prst="rect">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正方形/長方形 21"/>
          <p:cNvSpPr/>
          <p:nvPr/>
        </p:nvSpPr>
        <p:spPr>
          <a:xfrm>
            <a:off x="8752202" y="4736288"/>
            <a:ext cx="588747" cy="336565"/>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正方形/長方形 22"/>
          <p:cNvSpPr/>
          <p:nvPr/>
        </p:nvSpPr>
        <p:spPr>
          <a:xfrm>
            <a:off x="8752201" y="5088525"/>
            <a:ext cx="588747" cy="336565"/>
          </a:xfrm>
          <a:prstGeom prst="rect">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正方形/長方形 5"/>
          <p:cNvSpPr/>
          <p:nvPr/>
        </p:nvSpPr>
        <p:spPr>
          <a:xfrm>
            <a:off x="863895" y="169345"/>
            <a:ext cx="8405224" cy="892552"/>
          </a:xfrm>
          <a:prstGeom prst="rect">
            <a:avLst/>
          </a:prstGeom>
        </p:spPr>
        <p:txBody>
          <a:bodyPr wrap="square">
            <a:spAutoFit/>
          </a:bodyPr>
          <a:lstStyle/>
          <a:p>
            <a:pPr algn="ctr"/>
            <a:r>
              <a:rPr lang="ja-JP" altLang="en-US" sz="2800" dirty="0"/>
              <a:t>統制群を設置した時の分析結果（</a:t>
            </a:r>
            <a:r>
              <a:rPr lang="en-US" altLang="ja-JP" sz="2800" dirty="0"/>
              <a:t>Pilot</a:t>
            </a:r>
            <a:r>
              <a:rPr lang="ja-JP" altLang="en-US" sz="2800" dirty="0"/>
              <a:t>研究時）</a:t>
            </a:r>
            <a:endParaRPr lang="en-US" altLang="ja-JP" sz="2800" dirty="0"/>
          </a:p>
          <a:p>
            <a:pPr algn="ctr"/>
            <a:r>
              <a:rPr lang="ja-JP" altLang="en-US" sz="2400" dirty="0"/>
              <a:t>ーアサーショントレーニングとの比較ー</a:t>
            </a:r>
          </a:p>
        </p:txBody>
      </p:sp>
      <p:pic>
        <p:nvPicPr>
          <p:cNvPr id="17" name="図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160" y="1091122"/>
            <a:ext cx="2950250" cy="2371803"/>
          </a:xfrm>
          <a:prstGeom prst="rect">
            <a:avLst/>
          </a:prstGeom>
          <a:noFill/>
          <a:extLst>
            <a:ext uri="{909E8E84-426E-40DD-AFC4-6F175D3DCCD1}">
              <a14:hiddenFill xmlns:a14="http://schemas.microsoft.com/office/drawing/2010/main">
                <a:solidFill>
                  <a:srgbClr val="FFFFFF"/>
                </a:solidFill>
              </a14:hiddenFill>
            </a:ext>
          </a:extLst>
        </p:spPr>
      </p:pic>
      <p:pic>
        <p:nvPicPr>
          <p:cNvPr id="18" name="図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95453" y="1136548"/>
            <a:ext cx="2847419" cy="2297228"/>
          </a:xfrm>
          <a:prstGeom prst="rect">
            <a:avLst/>
          </a:prstGeom>
          <a:noFill/>
          <a:extLst>
            <a:ext uri="{909E8E84-426E-40DD-AFC4-6F175D3DCCD1}">
              <a14:hiddenFill xmlns:a14="http://schemas.microsoft.com/office/drawing/2010/main">
                <a:solidFill>
                  <a:srgbClr val="FFFFFF"/>
                </a:solidFill>
              </a14:hiddenFill>
            </a:ext>
          </a:extLst>
        </p:spPr>
      </p:pic>
      <p:pic>
        <p:nvPicPr>
          <p:cNvPr id="21" name="図 2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2914" y="1100606"/>
            <a:ext cx="2916839" cy="2352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86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4*#ppt_w"/>
                                          </p:val>
                                        </p:tav>
                                        <p:tav tm="100000">
                                          <p:val>
                                            <p:strVal val="#ppt_w"/>
                                          </p:val>
                                        </p:tav>
                                      </p:tavLst>
                                    </p:anim>
                                    <p:anim calcmode="lin" valueType="num">
                                      <p:cBhvr>
                                        <p:cTn id="8" dur="500" fill="hold"/>
                                        <p:tgtEl>
                                          <p:spTgt spid="17"/>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strVal val="4*#ppt_w"/>
                                          </p:val>
                                        </p:tav>
                                        <p:tav tm="100000">
                                          <p:val>
                                            <p:strVal val="#ppt_w"/>
                                          </p:val>
                                        </p:tav>
                                      </p:tavLst>
                                    </p:anim>
                                    <p:anim calcmode="lin" valueType="num">
                                      <p:cBhvr>
                                        <p:cTn id="14" dur="500" fill="hold"/>
                                        <p:tgtEl>
                                          <p:spTgt spid="18"/>
                                        </p:tgtEl>
                                        <p:attrNameLst>
                                          <p:attrName>ppt_h</p:attrName>
                                        </p:attrNameLst>
                                      </p:cBhvr>
                                      <p:tavLst>
                                        <p:tav tm="0">
                                          <p:val>
                                            <p:strVal val="4*#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strVal val="4*#ppt_w"/>
                                          </p:val>
                                        </p:tav>
                                        <p:tav tm="100000">
                                          <p:val>
                                            <p:strVal val="#ppt_w"/>
                                          </p:val>
                                        </p:tav>
                                      </p:tavLst>
                                    </p:anim>
                                    <p:anim calcmode="lin" valueType="num">
                                      <p:cBhvr>
                                        <p:cTn id="20" dur="500" fill="hold"/>
                                        <p:tgtEl>
                                          <p:spTgt spid="2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F2201E-2D9F-4936-857D-4C62E7403DA3}"/>
              </a:ext>
            </a:extLst>
          </p:cNvPr>
          <p:cNvSpPr>
            <a:spLocks noGrp="1"/>
          </p:cNvSpPr>
          <p:nvPr>
            <p:ph type="title"/>
          </p:nvPr>
        </p:nvSpPr>
        <p:spPr/>
        <p:txBody>
          <a:bodyPr/>
          <a:lstStyle/>
          <a:p>
            <a:r>
              <a:rPr kumimoji="1" lang="en-US" altLang="ja-JP" dirty="0"/>
              <a:t>OKS</a:t>
            </a:r>
            <a:r>
              <a:rPr kumimoji="1" lang="ja-JP" altLang="en-US" dirty="0"/>
              <a:t>の効果</a:t>
            </a:r>
          </a:p>
        </p:txBody>
      </p:sp>
      <p:sp>
        <p:nvSpPr>
          <p:cNvPr id="3" name="コンテンツ プレースホルダー 2">
            <a:extLst>
              <a:ext uri="{FF2B5EF4-FFF2-40B4-BE49-F238E27FC236}">
                <a16:creationId xmlns:a16="http://schemas.microsoft.com/office/drawing/2014/main" id="{EB753C7D-324A-41DC-B735-81B23C437EA1}"/>
              </a:ext>
            </a:extLst>
          </p:cNvPr>
          <p:cNvSpPr>
            <a:spLocks noGrp="1"/>
          </p:cNvSpPr>
          <p:nvPr>
            <p:ph idx="1"/>
          </p:nvPr>
        </p:nvSpPr>
        <p:spPr>
          <a:xfrm>
            <a:off x="295422" y="1383328"/>
            <a:ext cx="9186203" cy="5108912"/>
          </a:xfrm>
        </p:spPr>
        <p:txBody>
          <a:bodyPr>
            <a:normAutofit fontScale="92500"/>
          </a:bodyPr>
          <a:lstStyle/>
          <a:p>
            <a:pPr marL="514350" indent="-514350">
              <a:lnSpc>
                <a:spcPct val="110000"/>
              </a:lnSpc>
              <a:buFont typeface="+mj-lt"/>
              <a:buAutoNum type="arabicPeriod"/>
            </a:pPr>
            <a:r>
              <a:rPr lang="en-US" altLang="ja-JP" sz="2800" dirty="0"/>
              <a:t>50</a:t>
            </a:r>
            <a:r>
              <a:rPr lang="ja-JP" altLang="en-US" sz="2800" dirty="0"/>
              <a:t>分間の授業の中で行われる</a:t>
            </a:r>
            <a:r>
              <a:rPr lang="en-US" altLang="ja-JP" sz="2800" dirty="0"/>
              <a:t>OKS</a:t>
            </a:r>
            <a:r>
              <a:rPr lang="ja-JP" altLang="en-US" sz="2800" dirty="0"/>
              <a:t>プログラムは各尺度のスコアを改善方向に変化させた。</a:t>
            </a:r>
            <a:endParaRPr lang="en-US" altLang="ja-JP" sz="2800" dirty="0"/>
          </a:p>
          <a:p>
            <a:pPr marL="514350" indent="-514350">
              <a:lnSpc>
                <a:spcPct val="110000"/>
              </a:lnSpc>
              <a:buFont typeface="+mj-lt"/>
              <a:buAutoNum type="arabicPeriod"/>
            </a:pPr>
            <a:r>
              <a:rPr lang="en-US" altLang="ja-JP" sz="2800" dirty="0"/>
              <a:t>3</a:t>
            </a:r>
            <a:r>
              <a:rPr lang="ja-JP" altLang="en-US" sz="2800" dirty="0"/>
              <a:t>か月後にスコアは戻る傾向にあるが効果は残る。</a:t>
            </a:r>
          </a:p>
          <a:p>
            <a:pPr marL="514350" indent="-514350">
              <a:lnSpc>
                <a:spcPct val="110000"/>
              </a:lnSpc>
              <a:buFont typeface="+mj-lt"/>
              <a:buAutoNum type="arabicPeriod"/>
            </a:pPr>
            <a:r>
              <a:rPr lang="ja-JP" altLang="en-US" sz="2800" dirty="0"/>
              <a:t>認知のプロセスを学ぶことで心の問題を友達同士で共通言語で話せるようになり自分たちで解決を図ることができやすくなる。</a:t>
            </a:r>
            <a:endParaRPr lang="en-US" altLang="ja-JP" sz="2800" dirty="0"/>
          </a:p>
          <a:p>
            <a:pPr marL="514350" indent="-514350">
              <a:lnSpc>
                <a:spcPct val="110000"/>
              </a:lnSpc>
              <a:buFont typeface="+mj-lt"/>
              <a:buAutoNum type="arabicPeriod"/>
            </a:pPr>
            <a:r>
              <a:rPr kumimoji="1" lang="ja-JP" altLang="en-US" sz="2800" dirty="0"/>
              <a:t>アンケート結果によりリスクの高い生徒を把握できる。</a:t>
            </a:r>
            <a:endParaRPr kumimoji="1" lang="en-US" altLang="ja-JP" sz="2800" dirty="0"/>
          </a:p>
          <a:p>
            <a:pPr marL="514350" indent="-514350">
              <a:lnSpc>
                <a:spcPct val="110000"/>
              </a:lnSpc>
              <a:buFont typeface="+mj-lt"/>
              <a:buAutoNum type="arabicPeriod"/>
            </a:pPr>
            <a:r>
              <a:rPr lang="ja-JP" altLang="en-US" sz="2800" dirty="0"/>
              <a:t>生徒間での自律的解決が増えれば先生方の時間をリスクの高い生徒に向き合う時間として使うことが可能となる。</a:t>
            </a:r>
            <a:endParaRPr lang="en-US" altLang="ja-JP" sz="2800" dirty="0"/>
          </a:p>
          <a:p>
            <a:pPr marL="514350" indent="-514350">
              <a:lnSpc>
                <a:spcPct val="110000"/>
              </a:lnSpc>
              <a:buFont typeface="+mj-lt"/>
              <a:buAutoNum type="arabicPeriod"/>
            </a:pPr>
            <a:r>
              <a:rPr kumimoji="1" lang="ja-JP" altLang="en-US" sz="2800" dirty="0"/>
              <a:t>実施が簡単なので試すことが容易！</a:t>
            </a:r>
            <a:endParaRPr kumimoji="1" lang="en-US" altLang="ja-JP" sz="2800" dirty="0"/>
          </a:p>
          <a:p>
            <a:pPr marL="514350" indent="-514350">
              <a:lnSpc>
                <a:spcPct val="110000"/>
              </a:lnSpc>
              <a:buFont typeface="+mj-lt"/>
              <a:buAutoNum type="arabicPeriod"/>
            </a:pPr>
            <a:endParaRPr kumimoji="1" lang="en-US" altLang="ja-JP" sz="2800" dirty="0"/>
          </a:p>
          <a:p>
            <a:pPr marL="514350" indent="-514350">
              <a:lnSpc>
                <a:spcPct val="110000"/>
              </a:lnSpc>
              <a:buFont typeface="+mj-lt"/>
              <a:buAutoNum type="arabicPeriod"/>
            </a:pPr>
            <a:endParaRPr kumimoji="1" lang="en-US" altLang="ja-JP" sz="2800" dirty="0"/>
          </a:p>
        </p:txBody>
      </p:sp>
      <p:sp>
        <p:nvSpPr>
          <p:cNvPr id="5" name="スライド番号プレースホルダー 4">
            <a:extLst>
              <a:ext uri="{FF2B5EF4-FFF2-40B4-BE49-F238E27FC236}">
                <a16:creationId xmlns:a16="http://schemas.microsoft.com/office/drawing/2014/main" id="{FEDE663E-B074-49B9-BBC0-7E0027CA1EBB}"/>
              </a:ext>
            </a:extLst>
          </p:cNvPr>
          <p:cNvSpPr>
            <a:spLocks noGrp="1"/>
          </p:cNvSpPr>
          <p:nvPr>
            <p:ph type="sldNum" sz="quarter" idx="12"/>
          </p:nvPr>
        </p:nvSpPr>
        <p:spPr/>
        <p:txBody>
          <a:bodyPr/>
          <a:lstStyle/>
          <a:p>
            <a:fld id="{F03C4F6A-02F4-4E90-8DAE-1654D6B49D85}" type="slidenum">
              <a:rPr kumimoji="1" lang="ja-JP" altLang="en-US" smtClean="0"/>
              <a:t>43</a:t>
            </a:fld>
            <a:endParaRPr kumimoji="1" lang="ja-JP" altLang="en-US"/>
          </a:p>
        </p:txBody>
      </p:sp>
    </p:spTree>
    <p:extLst>
      <p:ext uri="{BB962C8B-B14F-4D97-AF65-F5344CB8AC3E}">
        <p14:creationId xmlns:p14="http://schemas.microsoft.com/office/powerpoint/2010/main" val="22357203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DDCD16-6C15-43E8-B4C6-3CFFD7223B6A}"/>
              </a:ext>
            </a:extLst>
          </p:cNvPr>
          <p:cNvSpPr>
            <a:spLocks noGrp="1"/>
          </p:cNvSpPr>
          <p:nvPr>
            <p:ph type="title"/>
          </p:nvPr>
        </p:nvSpPr>
        <p:spPr/>
        <p:txBody>
          <a:bodyPr/>
          <a:lstStyle/>
          <a:p>
            <a:pPr>
              <a:lnSpc>
                <a:spcPct val="100000"/>
              </a:lnSpc>
            </a:pPr>
            <a:r>
              <a:rPr kumimoji="1" lang="ja-JP" altLang="en-US" dirty="0"/>
              <a:t>生徒に対しての効果</a:t>
            </a:r>
          </a:p>
        </p:txBody>
      </p:sp>
      <p:sp>
        <p:nvSpPr>
          <p:cNvPr id="3" name="コンテンツ プレースホルダー 2">
            <a:extLst>
              <a:ext uri="{FF2B5EF4-FFF2-40B4-BE49-F238E27FC236}">
                <a16:creationId xmlns:a16="http://schemas.microsoft.com/office/drawing/2014/main" id="{B5AD57BB-AF11-4EE8-A472-FECBFCF7DA3C}"/>
              </a:ext>
            </a:extLst>
          </p:cNvPr>
          <p:cNvSpPr>
            <a:spLocks noGrp="1"/>
          </p:cNvSpPr>
          <p:nvPr>
            <p:ph idx="1"/>
          </p:nvPr>
        </p:nvSpPr>
        <p:spPr>
          <a:xfrm>
            <a:off x="295422" y="1383328"/>
            <a:ext cx="9311874" cy="5474672"/>
          </a:xfrm>
        </p:spPr>
        <p:txBody>
          <a:bodyPr>
            <a:normAutofit/>
          </a:bodyPr>
          <a:lstStyle/>
          <a:p>
            <a:r>
              <a:rPr lang="ja-JP" altLang="ja-JP" sz="2000" dirty="0"/>
              <a:t>自分の感情問題は自分で解決できる。</a:t>
            </a:r>
          </a:p>
          <a:p>
            <a:r>
              <a:rPr lang="ja-JP" altLang="ja-JP" sz="2000" dirty="0"/>
              <a:t>合理的な考え方に変わる。</a:t>
            </a:r>
          </a:p>
          <a:p>
            <a:r>
              <a:rPr lang="ja-JP" altLang="ja-JP" sz="2000" dirty="0"/>
              <a:t>現実がよく見える立ち位置に変わる。</a:t>
            </a:r>
          </a:p>
          <a:p>
            <a:r>
              <a:rPr lang="ja-JP" altLang="ja-JP" sz="2000" dirty="0"/>
              <a:t>「赤の考え」「青の考え」「緑のイナズマ」という共通言語を使って、仲間同士で問題解決できる可能性が高まる。</a:t>
            </a:r>
          </a:p>
          <a:p>
            <a:r>
              <a:rPr lang="ja-JP" altLang="ja-JP" sz="2000" dirty="0"/>
              <a:t>「自分が正しいと思っていることさえしていればよい」という柔軟性のない考え方から抜け出し、視野が広がる。</a:t>
            </a:r>
          </a:p>
          <a:p>
            <a:r>
              <a:rPr lang="ja-JP" altLang="ja-JP" sz="2000" dirty="0"/>
              <a:t>「どうせ私なんか」と思っている人が「私だって人の役に立てる」という自分の可能性に目覚める。</a:t>
            </a:r>
          </a:p>
          <a:p>
            <a:r>
              <a:rPr lang="ja-JP" altLang="ja-JP" sz="2000" dirty="0"/>
              <a:t>「友人」という枠を与えられることにより、自分の中にある抵抗を取り除き、素直に「青の考え」にたどりつくことができる。</a:t>
            </a:r>
          </a:p>
          <a:p>
            <a:r>
              <a:rPr lang="ja-JP" altLang="ja-JP" sz="2000" dirty="0"/>
              <a:t>メタ認知機能を使って、自分の勉強の仕方や仕事のやり方を見直すことができる。</a:t>
            </a:r>
          </a:p>
          <a:p>
            <a:r>
              <a:rPr lang="ja-JP" altLang="ja-JP" sz="2000" dirty="0"/>
              <a:t>嫌な気持ちは、自分で変えられる」という自己効力感をすぐに体験できる。</a:t>
            </a:r>
          </a:p>
          <a:p>
            <a:pPr>
              <a:lnSpc>
                <a:spcPct val="120000"/>
              </a:lnSpc>
            </a:pPr>
            <a:endParaRPr kumimoji="1" lang="ja-JP" altLang="en-US" sz="2000" dirty="0"/>
          </a:p>
        </p:txBody>
      </p:sp>
      <p:sp>
        <p:nvSpPr>
          <p:cNvPr id="5" name="スライド番号プレースホルダー 4">
            <a:extLst>
              <a:ext uri="{FF2B5EF4-FFF2-40B4-BE49-F238E27FC236}">
                <a16:creationId xmlns:a16="http://schemas.microsoft.com/office/drawing/2014/main" id="{4FAA82CE-B83A-4DE0-B730-9F7D6AB7E95D}"/>
              </a:ext>
            </a:extLst>
          </p:cNvPr>
          <p:cNvSpPr>
            <a:spLocks noGrp="1"/>
          </p:cNvSpPr>
          <p:nvPr>
            <p:ph type="sldNum" sz="quarter" idx="12"/>
          </p:nvPr>
        </p:nvSpPr>
        <p:spPr/>
        <p:txBody>
          <a:bodyPr/>
          <a:lstStyle/>
          <a:p>
            <a:fld id="{F03C4F6A-02F4-4E90-8DAE-1654D6B49D85}" type="slidenum">
              <a:rPr kumimoji="1" lang="ja-JP" altLang="en-US" smtClean="0"/>
              <a:t>44</a:t>
            </a:fld>
            <a:endParaRPr kumimoji="1" lang="ja-JP" altLang="en-US"/>
          </a:p>
        </p:txBody>
      </p:sp>
    </p:spTree>
    <p:extLst>
      <p:ext uri="{BB962C8B-B14F-4D97-AF65-F5344CB8AC3E}">
        <p14:creationId xmlns:p14="http://schemas.microsoft.com/office/powerpoint/2010/main" val="2053649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EBA595-9BF6-4E1E-838A-5FD939BDB494}"/>
              </a:ext>
            </a:extLst>
          </p:cNvPr>
          <p:cNvSpPr>
            <a:spLocks noGrp="1"/>
          </p:cNvSpPr>
          <p:nvPr>
            <p:ph type="title"/>
          </p:nvPr>
        </p:nvSpPr>
        <p:spPr/>
        <p:txBody>
          <a:bodyPr/>
          <a:lstStyle/>
          <a:p>
            <a:r>
              <a:rPr kumimoji="1" lang="ja-JP" altLang="en-US" dirty="0"/>
              <a:t>先生に対しての効果</a:t>
            </a:r>
          </a:p>
        </p:txBody>
      </p:sp>
      <p:sp>
        <p:nvSpPr>
          <p:cNvPr id="3" name="コンテンツ プレースホルダー 2">
            <a:extLst>
              <a:ext uri="{FF2B5EF4-FFF2-40B4-BE49-F238E27FC236}">
                <a16:creationId xmlns:a16="http://schemas.microsoft.com/office/drawing/2014/main" id="{93DB2696-45CD-4DAD-B8BC-7FE3A1A913A2}"/>
              </a:ext>
            </a:extLst>
          </p:cNvPr>
          <p:cNvSpPr>
            <a:spLocks noGrp="1"/>
          </p:cNvSpPr>
          <p:nvPr>
            <p:ph idx="1"/>
          </p:nvPr>
        </p:nvSpPr>
        <p:spPr/>
        <p:txBody>
          <a:bodyPr>
            <a:noAutofit/>
          </a:bodyPr>
          <a:lstStyle/>
          <a:p>
            <a:pPr>
              <a:lnSpc>
                <a:spcPct val="110000"/>
              </a:lnSpc>
            </a:pPr>
            <a:r>
              <a:rPr lang="en-US" altLang="ja-JP" sz="2000" dirty="0"/>
              <a:t>50</a:t>
            </a:r>
            <a:r>
              <a:rPr lang="ja-JP" altLang="ja-JP" sz="2000" dirty="0"/>
              <a:t>分間１セッションのみで、効果が得られる。</a:t>
            </a:r>
          </a:p>
          <a:p>
            <a:pPr>
              <a:lnSpc>
                <a:spcPct val="110000"/>
              </a:lnSpc>
            </a:pPr>
            <a:r>
              <a:rPr lang="ja-JP" altLang="ja-JP" sz="2000" dirty="0"/>
              <a:t>効果が統計的に検証されている。</a:t>
            </a:r>
          </a:p>
          <a:p>
            <a:pPr>
              <a:lnSpc>
                <a:spcPct val="110000"/>
              </a:lnSpc>
            </a:pPr>
            <a:r>
              <a:rPr lang="ja-JP" altLang="ja-JP" sz="2000" dirty="0"/>
              <a:t>特別な講習を受けなくても付属の指導案を読み、パワーポイントを使えば、誰もが実施できる（特別なトレーニングは不要だが、事前に実施事例を見学することをおすすめします）</a:t>
            </a:r>
          </a:p>
          <a:p>
            <a:pPr>
              <a:lnSpc>
                <a:spcPct val="110000"/>
              </a:lnSpc>
            </a:pPr>
            <a:r>
              <a:rPr lang="ja-JP" altLang="ja-JP" sz="2000" dirty="0"/>
              <a:t>「赤の考え」「青の考え」「緑のイナズマ」という共通言語を使って、受講者に対して効率的に考え、態度、行動の変化を促すことができる。</a:t>
            </a:r>
          </a:p>
          <a:p>
            <a:pPr>
              <a:lnSpc>
                <a:spcPct val="110000"/>
              </a:lnSpc>
            </a:pPr>
            <a:r>
              <a:rPr lang="ja-JP" altLang="ja-JP" sz="2000" dirty="0"/>
              <a:t>実施者側が受講者たちの人間関係の問題解決に煩わされず、使える時間が増える。</a:t>
            </a:r>
          </a:p>
          <a:p>
            <a:pPr>
              <a:lnSpc>
                <a:spcPct val="110000"/>
              </a:lnSpc>
            </a:pPr>
            <a:r>
              <a:rPr lang="ja-JP" altLang="ja-JP" sz="2000" dirty="0"/>
              <a:t>プログラムの実施に費用がかからない。</a:t>
            </a:r>
          </a:p>
          <a:p>
            <a:pPr marL="0" indent="0">
              <a:lnSpc>
                <a:spcPct val="110000"/>
              </a:lnSpc>
              <a:buNone/>
            </a:pPr>
            <a:br>
              <a:rPr lang="ja-JP" altLang="en-US" sz="2000" dirty="0"/>
            </a:br>
            <a:endParaRPr kumimoji="1" lang="ja-JP" altLang="en-US" sz="2000" dirty="0"/>
          </a:p>
        </p:txBody>
      </p:sp>
      <p:sp>
        <p:nvSpPr>
          <p:cNvPr id="5" name="スライド番号プレースホルダー 4">
            <a:extLst>
              <a:ext uri="{FF2B5EF4-FFF2-40B4-BE49-F238E27FC236}">
                <a16:creationId xmlns:a16="http://schemas.microsoft.com/office/drawing/2014/main" id="{2F57A92A-76E0-45DC-8EB5-570E379FB299}"/>
              </a:ext>
            </a:extLst>
          </p:cNvPr>
          <p:cNvSpPr>
            <a:spLocks noGrp="1"/>
          </p:cNvSpPr>
          <p:nvPr>
            <p:ph type="sldNum" sz="quarter" idx="12"/>
          </p:nvPr>
        </p:nvSpPr>
        <p:spPr/>
        <p:txBody>
          <a:bodyPr/>
          <a:lstStyle/>
          <a:p>
            <a:fld id="{F03C4F6A-02F4-4E90-8DAE-1654D6B49D85}" type="slidenum">
              <a:rPr kumimoji="1" lang="ja-JP" altLang="en-US" smtClean="0"/>
              <a:t>45</a:t>
            </a:fld>
            <a:endParaRPr kumimoji="1" lang="ja-JP" altLang="en-US"/>
          </a:p>
        </p:txBody>
      </p:sp>
    </p:spTree>
    <p:extLst>
      <p:ext uri="{BB962C8B-B14F-4D97-AF65-F5344CB8AC3E}">
        <p14:creationId xmlns:p14="http://schemas.microsoft.com/office/powerpoint/2010/main" val="9194473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8AEF6987-AC19-471A-9B72-30E8A88ADA3D}"/>
              </a:ext>
            </a:extLst>
          </p:cNvPr>
          <p:cNvSpPr>
            <a:spLocks noGrp="1"/>
          </p:cNvSpPr>
          <p:nvPr>
            <p:ph type="title"/>
          </p:nvPr>
        </p:nvSpPr>
        <p:spPr/>
        <p:txBody>
          <a:bodyPr>
            <a:normAutofit fontScale="90000"/>
          </a:bodyPr>
          <a:lstStyle/>
          <a:p>
            <a:r>
              <a:rPr lang="en-US" altLang="ja-JP" dirty="0"/>
              <a:t>OKS</a:t>
            </a:r>
            <a:r>
              <a:rPr lang="ja-JP" altLang="en-US" dirty="0"/>
              <a:t>プログラムの効果の考察</a:t>
            </a:r>
            <a:br>
              <a:rPr lang="en-US" altLang="ja-JP" dirty="0"/>
            </a:br>
            <a:r>
              <a:rPr lang="ja-JP" altLang="en-US" dirty="0"/>
              <a:t>どうして気持ちが楽になるのか　</a:t>
            </a:r>
            <a:endParaRPr kumimoji="1" lang="ja-JP" altLang="en-US" dirty="0"/>
          </a:p>
        </p:txBody>
      </p:sp>
      <p:sp>
        <p:nvSpPr>
          <p:cNvPr id="6" name="コンテンツ プレースホルダー 5">
            <a:extLst>
              <a:ext uri="{FF2B5EF4-FFF2-40B4-BE49-F238E27FC236}">
                <a16:creationId xmlns:a16="http://schemas.microsoft.com/office/drawing/2014/main" id="{7E0988B9-105A-48F7-AB73-D9A5F5B6B41B}"/>
              </a:ext>
            </a:extLst>
          </p:cNvPr>
          <p:cNvSpPr>
            <a:spLocks noGrp="1"/>
          </p:cNvSpPr>
          <p:nvPr>
            <p:ph idx="1"/>
          </p:nvPr>
        </p:nvSpPr>
        <p:spPr>
          <a:xfrm>
            <a:off x="193110" y="1354294"/>
            <a:ext cx="9712890" cy="5184619"/>
          </a:xfrm>
        </p:spPr>
        <p:txBody>
          <a:bodyPr>
            <a:normAutofit fontScale="92500" lnSpcReduction="10000"/>
          </a:bodyPr>
          <a:lstStyle/>
          <a:p>
            <a:pPr marL="514350" indent="-514350">
              <a:buFont typeface="+mj-lt"/>
              <a:buAutoNum type="arabicPeriod"/>
            </a:pPr>
            <a:r>
              <a:rPr lang="ja-JP" altLang="en-US" sz="2800" dirty="0"/>
              <a:t>授業で取り上げたのは、特定の一つの不合理な考えです。その修正だけが行われたとすると、全ての不合理な考えが改善したことが説明しにくい</a:t>
            </a:r>
            <a:endParaRPr lang="en-US" altLang="ja-JP" sz="2800" dirty="0"/>
          </a:p>
          <a:p>
            <a:pPr marL="514350" indent="-514350">
              <a:buFont typeface="+mj-lt"/>
              <a:buAutoNum type="arabicPeriod"/>
            </a:pPr>
            <a:r>
              <a:rPr lang="en-US" altLang="ja-JP" sz="2800" dirty="0"/>
              <a:t>OKS</a:t>
            </a:r>
            <a:r>
              <a:rPr lang="ja-JP" altLang="en-US" sz="2800" dirty="0"/>
              <a:t>シートの中の、</a:t>
            </a:r>
            <a:r>
              <a:rPr lang="ja-JP" altLang="ja-JP" sz="2800" dirty="0"/>
              <a:t>友人へのアドバイス</a:t>
            </a:r>
            <a:r>
              <a:rPr lang="ja-JP" altLang="en-US" sz="2800" dirty="0"/>
              <a:t>というパートで</a:t>
            </a:r>
            <a:br>
              <a:rPr lang="en-US" altLang="ja-JP" sz="2800" dirty="0"/>
            </a:br>
            <a:endParaRPr lang="en-US" altLang="ja-JP" sz="2800" dirty="0"/>
          </a:p>
          <a:p>
            <a:pPr marL="447675" indent="0">
              <a:buNone/>
            </a:pPr>
            <a:r>
              <a:rPr lang="ja-JP" altLang="en-US" sz="2800" dirty="0"/>
              <a:t>　　　　　　　　</a:t>
            </a:r>
            <a:r>
              <a:rPr lang="ja-JP" altLang="ja-JP" sz="4300" b="1" dirty="0">
                <a:solidFill>
                  <a:srgbClr val="FF0000"/>
                </a:solidFill>
                <a:effectLst>
                  <a:outerShdw blurRad="38100" dist="38100" dir="2700000" algn="tl">
                    <a:srgbClr val="000000">
                      <a:alpha val="43137"/>
                    </a:srgbClr>
                  </a:outerShdw>
                </a:effectLst>
              </a:rPr>
              <a:t>メ</a:t>
            </a:r>
            <a:r>
              <a:rPr lang="en-US" altLang="ja-JP" sz="4300" b="1" dirty="0">
                <a:solidFill>
                  <a:srgbClr val="FF0000"/>
                </a:solidFill>
                <a:effectLst>
                  <a:outerShdw blurRad="38100" dist="38100" dir="2700000" algn="tl">
                    <a:srgbClr val="000000">
                      <a:alpha val="43137"/>
                    </a:srgbClr>
                  </a:outerShdw>
                </a:effectLst>
              </a:rPr>
              <a:t> </a:t>
            </a:r>
            <a:r>
              <a:rPr lang="ja-JP" altLang="ja-JP" sz="4300" b="1" dirty="0">
                <a:solidFill>
                  <a:srgbClr val="FF0000"/>
                </a:solidFill>
                <a:effectLst>
                  <a:outerShdw blurRad="38100" dist="38100" dir="2700000" algn="tl">
                    <a:srgbClr val="000000">
                      <a:alpha val="43137"/>
                    </a:srgbClr>
                  </a:outerShdw>
                </a:effectLst>
              </a:rPr>
              <a:t>タ</a:t>
            </a:r>
            <a:r>
              <a:rPr lang="en-US" altLang="ja-JP" sz="4300" b="1" dirty="0">
                <a:solidFill>
                  <a:srgbClr val="FF0000"/>
                </a:solidFill>
                <a:effectLst>
                  <a:outerShdw blurRad="38100" dist="38100" dir="2700000" algn="tl">
                    <a:srgbClr val="000000">
                      <a:alpha val="43137"/>
                    </a:srgbClr>
                  </a:outerShdw>
                </a:effectLst>
              </a:rPr>
              <a:t> </a:t>
            </a:r>
            <a:r>
              <a:rPr lang="ja-JP" altLang="ja-JP" sz="4300" b="1" dirty="0">
                <a:solidFill>
                  <a:srgbClr val="FF0000"/>
                </a:solidFill>
                <a:effectLst>
                  <a:outerShdw blurRad="38100" dist="38100" dir="2700000" algn="tl">
                    <a:srgbClr val="000000">
                      <a:alpha val="43137"/>
                    </a:srgbClr>
                  </a:outerShdw>
                </a:effectLst>
              </a:rPr>
              <a:t>認</a:t>
            </a:r>
            <a:r>
              <a:rPr lang="en-US" altLang="ja-JP" sz="4300" b="1" dirty="0">
                <a:solidFill>
                  <a:srgbClr val="FF0000"/>
                </a:solidFill>
                <a:effectLst>
                  <a:outerShdw blurRad="38100" dist="38100" dir="2700000" algn="tl">
                    <a:srgbClr val="000000">
                      <a:alpha val="43137"/>
                    </a:srgbClr>
                  </a:outerShdw>
                </a:effectLst>
              </a:rPr>
              <a:t> </a:t>
            </a:r>
            <a:r>
              <a:rPr lang="ja-JP" altLang="ja-JP" sz="4300" b="1" dirty="0">
                <a:solidFill>
                  <a:srgbClr val="FF0000"/>
                </a:solidFill>
                <a:effectLst>
                  <a:outerShdw blurRad="38100" dist="38100" dir="2700000" algn="tl">
                    <a:srgbClr val="000000">
                      <a:alpha val="43137"/>
                    </a:srgbClr>
                  </a:outerShdw>
                </a:effectLst>
              </a:rPr>
              <a:t>知</a:t>
            </a:r>
            <a:br>
              <a:rPr lang="en-US" altLang="ja-JP" sz="4300" b="1" dirty="0">
                <a:solidFill>
                  <a:srgbClr val="FF0000"/>
                </a:solidFill>
                <a:effectLst>
                  <a:outerShdw blurRad="38100" dist="38100" dir="2700000" algn="tl">
                    <a:srgbClr val="000000">
                      <a:alpha val="43137"/>
                    </a:srgbClr>
                  </a:outerShdw>
                </a:effectLst>
              </a:rPr>
            </a:br>
            <a:br>
              <a:rPr lang="en-US" altLang="ja-JP" sz="3200" b="1" dirty="0">
                <a:solidFill>
                  <a:srgbClr val="FF0000"/>
                </a:solidFill>
              </a:rPr>
            </a:br>
            <a:r>
              <a:rPr lang="ja-JP" altLang="ja-JP" sz="2800" dirty="0"/>
              <a:t>が</a:t>
            </a:r>
            <a:r>
              <a:rPr lang="ja-JP" altLang="en-US" sz="2800" dirty="0"/>
              <a:t>強化され</a:t>
            </a:r>
            <a:r>
              <a:rPr lang="ja-JP" altLang="ja-JP" sz="2800" dirty="0"/>
              <a:t>、</a:t>
            </a:r>
            <a:r>
              <a:rPr lang="ja-JP" altLang="en-US" sz="2800" dirty="0"/>
              <a:t>客観的な視点を手に入れたため、特定の不合理な考えだけではなく、全ての考えに対しても</a:t>
            </a:r>
            <a:endParaRPr lang="en-US" altLang="ja-JP" sz="2800" dirty="0"/>
          </a:p>
          <a:p>
            <a:pPr marL="447675" indent="0">
              <a:buNone/>
            </a:pPr>
            <a:r>
              <a:rPr lang="ja-JP" altLang="en-US" sz="2800" dirty="0"/>
              <a:t>客観的な立場からみられるようになった可能性がある</a:t>
            </a:r>
            <a:endParaRPr lang="en-US" altLang="ja-JP" sz="2800" dirty="0"/>
          </a:p>
          <a:p>
            <a:pPr marL="962025" indent="-514350">
              <a:buFont typeface="+mj-lt"/>
              <a:buAutoNum type="arabicPeriod"/>
            </a:pPr>
            <a:endParaRPr lang="en-US" altLang="ja-JP" sz="2800" dirty="0"/>
          </a:p>
          <a:p>
            <a:pPr marL="514350" indent="-514350">
              <a:buFont typeface="+mj-lt"/>
              <a:buAutoNum type="arabicPeriod" startAt="3"/>
            </a:pPr>
            <a:r>
              <a:rPr kumimoji="1" lang="ja-JP" altLang="en-US" sz="2800" dirty="0"/>
              <a:t>それは、メタ認知の役割についての先行研究（</a:t>
            </a:r>
            <a:r>
              <a:rPr lang="ja-JP" altLang="en-US" sz="2800" dirty="0"/>
              <a:t>杉浦、</a:t>
            </a:r>
            <a:r>
              <a:rPr kumimoji="1" lang="en-US" altLang="ja-JP" sz="2800" dirty="0"/>
              <a:t>2007</a:t>
            </a:r>
            <a:r>
              <a:rPr kumimoji="1" lang="ja-JP" altLang="en-US" sz="2800" dirty="0"/>
              <a:t>）を支持している。</a:t>
            </a:r>
          </a:p>
        </p:txBody>
      </p:sp>
      <p:sp>
        <p:nvSpPr>
          <p:cNvPr id="4" name="スライド番号プレースホルダー 3"/>
          <p:cNvSpPr>
            <a:spLocks noGrp="1"/>
          </p:cNvSpPr>
          <p:nvPr>
            <p:ph type="sldNum" sz="quarter" idx="12"/>
          </p:nvPr>
        </p:nvSpPr>
        <p:spPr/>
        <p:txBody>
          <a:bodyPr/>
          <a:lstStyle/>
          <a:p>
            <a:pPr>
              <a:defRPr/>
            </a:pPr>
            <a:fld id="{46F625CE-B93C-417D-8C52-22B5B5CB36CB}" type="slidenum">
              <a:rPr lang="en-US" altLang="ja-JP" smtClean="0"/>
              <a:pPr>
                <a:defRPr/>
              </a:pPr>
              <a:t>46</a:t>
            </a:fld>
            <a:endParaRPr lang="en-US" altLang="ja-JP"/>
          </a:p>
        </p:txBody>
      </p:sp>
    </p:spTree>
    <p:extLst>
      <p:ext uri="{BB962C8B-B14F-4D97-AF65-F5344CB8AC3E}">
        <p14:creationId xmlns:p14="http://schemas.microsoft.com/office/powerpoint/2010/main" val="1675954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C48ED1-EB48-437F-AA34-5EA6BBADE3D6}"/>
              </a:ext>
            </a:extLst>
          </p:cNvPr>
          <p:cNvSpPr>
            <a:spLocks noGrp="1"/>
          </p:cNvSpPr>
          <p:nvPr>
            <p:ph type="title"/>
          </p:nvPr>
        </p:nvSpPr>
        <p:spPr>
          <a:xfrm>
            <a:off x="1591866" y="228600"/>
            <a:ext cx="7739063" cy="524932"/>
          </a:xfrm>
        </p:spPr>
        <p:txBody>
          <a:bodyPr>
            <a:normAutofit fontScale="90000"/>
          </a:bodyPr>
          <a:lstStyle/>
          <a:p>
            <a:r>
              <a:rPr lang="en-US" altLang="ja-JP" dirty="0"/>
              <a:t>IBs10</a:t>
            </a:r>
            <a:r>
              <a:rPr lang="ja-JP" altLang="ja-JP" dirty="0"/>
              <a:t>尺度各項目別スコアの変化</a:t>
            </a:r>
            <a:endParaRPr kumimoji="1" lang="ja-JP" altLang="en-US" dirty="0"/>
          </a:p>
        </p:txBody>
      </p:sp>
      <p:sp>
        <p:nvSpPr>
          <p:cNvPr id="4" name="スライド番号プレースホルダー 3">
            <a:extLst>
              <a:ext uri="{FF2B5EF4-FFF2-40B4-BE49-F238E27FC236}">
                <a16:creationId xmlns:a16="http://schemas.microsoft.com/office/drawing/2014/main" id="{D427C8E7-C1DC-43CB-940E-FC3817A63174}"/>
              </a:ext>
            </a:extLst>
          </p:cNvPr>
          <p:cNvSpPr>
            <a:spLocks noGrp="1"/>
          </p:cNvSpPr>
          <p:nvPr>
            <p:ph type="sldNum" sz="quarter" idx="12"/>
          </p:nvPr>
        </p:nvSpPr>
        <p:spPr/>
        <p:txBody>
          <a:bodyPr/>
          <a:lstStyle/>
          <a:p>
            <a:pPr>
              <a:defRPr/>
            </a:pPr>
            <a:fld id="{46F625CE-B93C-417D-8C52-22B5B5CB36CB}" type="slidenum">
              <a:rPr lang="en-US" altLang="ja-JP" smtClean="0"/>
              <a:pPr>
                <a:defRPr/>
              </a:pPr>
              <a:t>47</a:t>
            </a:fld>
            <a:endParaRPr lang="en-US" altLang="ja-JP"/>
          </a:p>
        </p:txBody>
      </p:sp>
      <p:graphicFrame>
        <p:nvGraphicFramePr>
          <p:cNvPr id="8" name="グラフ 7">
            <a:extLst>
              <a:ext uri="{FF2B5EF4-FFF2-40B4-BE49-F238E27FC236}">
                <a16:creationId xmlns:a16="http://schemas.microsoft.com/office/drawing/2014/main" id="{00000000-0008-0000-3D00-000002000000}"/>
              </a:ext>
            </a:extLst>
          </p:cNvPr>
          <p:cNvGraphicFramePr>
            <a:graphicFrameLocks/>
          </p:cNvGraphicFramePr>
          <p:nvPr>
            <p:extLst>
              <p:ext uri="{D42A27DB-BD31-4B8C-83A1-F6EECF244321}">
                <p14:modId xmlns:p14="http://schemas.microsoft.com/office/powerpoint/2010/main" val="219507289"/>
              </p:ext>
            </p:extLst>
          </p:nvPr>
        </p:nvGraphicFramePr>
        <p:xfrm>
          <a:off x="175364" y="1072982"/>
          <a:ext cx="9730636" cy="5718517"/>
        </p:xfrm>
        <a:graphic>
          <a:graphicData uri="http://schemas.openxmlformats.org/drawingml/2006/chart">
            <c:chart xmlns:c="http://schemas.openxmlformats.org/drawingml/2006/chart" xmlns:r="http://schemas.openxmlformats.org/officeDocument/2006/relationships" r:id="rId3"/>
          </a:graphicData>
        </a:graphic>
      </p:graphicFrame>
      <p:sp>
        <p:nvSpPr>
          <p:cNvPr id="5" name="テキスト ボックス 1">
            <a:extLst>
              <a:ext uri="{FF2B5EF4-FFF2-40B4-BE49-F238E27FC236}">
                <a16:creationId xmlns:a16="http://schemas.microsoft.com/office/drawing/2014/main" id="{3333B266-0454-4C60-AF30-4F39C5E1DDC7}"/>
              </a:ext>
            </a:extLst>
          </p:cNvPr>
          <p:cNvSpPr txBox="1"/>
          <p:nvPr/>
        </p:nvSpPr>
        <p:spPr>
          <a:xfrm>
            <a:off x="4673267" y="6492595"/>
            <a:ext cx="3665921" cy="36540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400" b="1" dirty="0">
                <a:solidFill>
                  <a:srgbClr val="FF0000"/>
                </a:solidFill>
              </a:rPr>
              <a:t>すべてのスコアは有意に（ｐ＜</a:t>
            </a:r>
            <a:r>
              <a:rPr lang="en-US" altLang="ja-JP" sz="1400" b="1" dirty="0">
                <a:solidFill>
                  <a:srgbClr val="FF0000"/>
                </a:solidFill>
              </a:rPr>
              <a:t>0.05</a:t>
            </a:r>
            <a:r>
              <a:rPr lang="ja-JP" altLang="en-US" sz="1400" b="1" dirty="0">
                <a:solidFill>
                  <a:srgbClr val="FF0000"/>
                </a:solidFill>
              </a:rPr>
              <a:t>）低減した</a:t>
            </a:r>
          </a:p>
        </p:txBody>
      </p:sp>
    </p:spTree>
    <p:extLst>
      <p:ext uri="{BB962C8B-B14F-4D97-AF65-F5344CB8AC3E}">
        <p14:creationId xmlns:p14="http://schemas.microsoft.com/office/powerpoint/2010/main" val="21750111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メタ認知のイメージ</a:t>
            </a:r>
            <a:endParaRPr kumimoji="1" lang="ja-JP" altLang="en-US"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27529" y="1741715"/>
            <a:ext cx="6026346" cy="4513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a:extLst>
              <a:ext uri="{FF2B5EF4-FFF2-40B4-BE49-F238E27FC236}">
                <a16:creationId xmlns:a16="http://schemas.microsoft.com/office/drawing/2014/main" id="{D6D90610-AFDC-4835-AD0E-7585E6960DCF}"/>
              </a:ext>
            </a:extLst>
          </p:cNvPr>
          <p:cNvSpPr txBox="1"/>
          <p:nvPr/>
        </p:nvSpPr>
        <p:spPr>
          <a:xfrm>
            <a:off x="927652" y="2001078"/>
            <a:ext cx="2954655" cy="646331"/>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自分で自分を俯瞰してみる</a:t>
            </a:r>
            <a:endParaRPr kumimoji="1"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幽体離脱のように</a:t>
            </a:r>
            <a:endParaRPr kumimoji="1" lang="ja-JP" altLang="en-US" dirty="0">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5CA51025-2017-45A1-B45A-FBC66786C6C2}"/>
              </a:ext>
            </a:extLst>
          </p:cNvPr>
          <p:cNvSpPr>
            <a:spLocks noGrp="1"/>
          </p:cNvSpPr>
          <p:nvPr>
            <p:ph type="sldNum" sz="quarter" idx="12"/>
          </p:nvPr>
        </p:nvSpPr>
        <p:spPr/>
        <p:txBody>
          <a:bodyPr/>
          <a:lstStyle/>
          <a:p>
            <a:fld id="{F03C4F6A-02F4-4E90-8DAE-1654D6B49D85}" type="slidenum">
              <a:rPr kumimoji="1" lang="ja-JP" altLang="en-US" smtClean="0"/>
              <a:t>48</a:t>
            </a:fld>
            <a:endParaRPr kumimoji="1" lang="ja-JP" altLang="en-US"/>
          </a:p>
        </p:txBody>
      </p:sp>
    </p:spTree>
    <p:extLst>
      <p:ext uri="{BB962C8B-B14F-4D97-AF65-F5344CB8AC3E}">
        <p14:creationId xmlns:p14="http://schemas.microsoft.com/office/powerpoint/2010/main" val="8717700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a:extLst>
              <a:ext uri="{FF2B5EF4-FFF2-40B4-BE49-F238E27FC236}">
                <a16:creationId xmlns:a16="http://schemas.microsoft.com/office/drawing/2014/main" id="{C04368D6-69B0-40EE-8EEE-A22B566FE40A}"/>
              </a:ext>
            </a:extLst>
          </p:cNvPr>
          <p:cNvSpPr>
            <a:spLocks noGrp="1" noChangeArrowheads="1"/>
          </p:cNvSpPr>
          <p:nvPr>
            <p:ph type="title"/>
          </p:nvPr>
        </p:nvSpPr>
        <p:spPr>
          <a:xfrm>
            <a:off x="1729267" y="141286"/>
            <a:ext cx="7172325" cy="1152525"/>
          </a:xfrm>
        </p:spPr>
        <p:txBody>
          <a:bodyPr>
            <a:normAutofit/>
          </a:bodyPr>
          <a:lstStyle/>
          <a:p>
            <a:r>
              <a:rPr lang="ja-JP" altLang="en-US" dirty="0"/>
              <a:t>「メタ認知」の力で自分に</a:t>
            </a:r>
            <a:br>
              <a:rPr lang="en-US" altLang="ja-JP" dirty="0"/>
            </a:br>
            <a:r>
              <a:rPr lang="ja-JP" altLang="en-US" dirty="0"/>
              <a:t>客観的にアドバイスする　　</a:t>
            </a:r>
            <a:r>
              <a:rPr lang="en-US" altLang="ja-JP" sz="2400" dirty="0"/>
              <a:t>P.165</a:t>
            </a:r>
            <a:endParaRPr lang="ja-JP" altLang="en-US" dirty="0"/>
          </a:p>
        </p:txBody>
      </p:sp>
      <p:sp>
        <p:nvSpPr>
          <p:cNvPr id="16387" name="スライド番号プレースホルダ 3">
            <a:extLst>
              <a:ext uri="{FF2B5EF4-FFF2-40B4-BE49-F238E27FC236}">
                <a16:creationId xmlns:a16="http://schemas.microsoft.com/office/drawing/2014/main" id="{1B6D9622-D647-48EE-848B-BC6B3E9D9A8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7A55C595-E8E9-4D4F-B647-076D4C364595}" type="slidenum">
              <a:rPr kumimoji="0" lang="en-US" altLang="ja-JP" sz="1800">
                <a:solidFill>
                  <a:srgbClr val="000000"/>
                </a:solidFill>
              </a:rPr>
              <a:pPr>
                <a:spcBef>
                  <a:spcPct val="0"/>
                </a:spcBef>
                <a:buClrTx/>
                <a:buFontTx/>
                <a:buNone/>
              </a:pPr>
              <a:t>49</a:t>
            </a:fld>
            <a:endParaRPr kumimoji="0" lang="en-US" altLang="ja-JP" sz="1800">
              <a:solidFill>
                <a:srgbClr val="000000"/>
              </a:solidFill>
            </a:endParaRPr>
          </a:p>
        </p:txBody>
      </p:sp>
      <p:sp>
        <p:nvSpPr>
          <p:cNvPr id="10243" name="コンテンツ プレースホルダ 2">
            <a:extLst>
              <a:ext uri="{FF2B5EF4-FFF2-40B4-BE49-F238E27FC236}">
                <a16:creationId xmlns:a16="http://schemas.microsoft.com/office/drawing/2014/main" id="{3566BD27-1CDB-4FA8-A7DA-E0A2F06EFABC}"/>
              </a:ext>
            </a:extLst>
          </p:cNvPr>
          <p:cNvSpPr>
            <a:spLocks noGrp="1" noChangeArrowheads="1"/>
          </p:cNvSpPr>
          <p:nvPr>
            <p:ph idx="1"/>
          </p:nvPr>
        </p:nvSpPr>
        <p:spPr>
          <a:xfrm>
            <a:off x="815976" y="1698626"/>
            <a:ext cx="8353425" cy="4176713"/>
          </a:xfrm>
        </p:spPr>
        <p:txBody>
          <a:bodyPr/>
          <a:lstStyle/>
          <a:p>
            <a:pPr>
              <a:defRPr/>
            </a:pPr>
            <a:r>
              <a:rPr lang="ja-JP" altLang="en-US" sz="2800" dirty="0">
                <a:latin typeface="+mj-ea"/>
                <a:ea typeface="+mj-ea"/>
              </a:rPr>
              <a:t>「メタ認知」能力が高ければ、広く周りを見回し、現状に沿った、より適切な見方ができるようになる。</a:t>
            </a:r>
            <a:endParaRPr lang="en-US" altLang="ja-JP" sz="2800" dirty="0">
              <a:latin typeface="+mj-ea"/>
              <a:ea typeface="+mj-ea"/>
            </a:endParaRPr>
          </a:p>
        </p:txBody>
      </p:sp>
      <p:pic>
        <p:nvPicPr>
          <p:cNvPr id="16389" name="図 4">
            <a:extLst>
              <a:ext uri="{FF2B5EF4-FFF2-40B4-BE49-F238E27FC236}">
                <a16:creationId xmlns:a16="http://schemas.microsoft.com/office/drawing/2014/main" id="{0A1614A4-EA1B-4B5A-A8FF-5A8E50E9AE0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5075" y="2627314"/>
            <a:ext cx="4711700" cy="33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テキスト ボックス 7">
            <a:extLst>
              <a:ext uri="{FF2B5EF4-FFF2-40B4-BE49-F238E27FC236}">
                <a16:creationId xmlns:a16="http://schemas.microsoft.com/office/drawing/2014/main" id="{E993B226-3ADD-4CE9-A5B1-9F1675B7979B}"/>
              </a:ext>
            </a:extLst>
          </p:cNvPr>
          <p:cNvSpPr txBox="1">
            <a:spLocks noChangeArrowheads="1"/>
          </p:cNvSpPr>
          <p:nvPr/>
        </p:nvSpPr>
        <p:spPr bwMode="auto">
          <a:xfrm>
            <a:off x="6477001" y="5402264"/>
            <a:ext cx="26971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400">
                <a:latin typeface="ＭＳ Ｐゴシック" panose="020B0600070205080204" pitchFamily="50" charset="-128"/>
              </a:rPr>
              <a:t>もうひとりの自分が雲の上から俯瞰して自分を捉え、客観的にアドバイスする。</a:t>
            </a:r>
            <a:endParaRPr lang="en-US" altLang="ja-JP" sz="1400">
              <a:latin typeface="ＭＳ Ｐゴシック" panose="020B0600070205080204" pitchFamily="50"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latin typeface="HG丸ｺﾞｼｯｸM-PRO" pitchFamily="50" charset="-128"/>
                <a:ea typeface="HG丸ｺﾞｼｯｸM-PRO" pitchFamily="50" charset="-128"/>
              </a:rPr>
              <a:t>心理学</a:t>
            </a:r>
            <a:r>
              <a:rPr lang="ja-JP" altLang="en-US" dirty="0">
                <a:latin typeface="HG丸ｺﾞｼｯｸM-PRO" pitchFamily="50" charset="-128"/>
                <a:ea typeface="HG丸ｺﾞｼｯｸM-PRO" pitchFamily="50" charset="-128"/>
              </a:rPr>
              <a:t>はどのような学問か</a:t>
            </a:r>
            <a:endParaRPr kumimoji="1" lang="ja-JP" altLang="en-US" dirty="0"/>
          </a:p>
        </p:txBody>
      </p:sp>
      <p:sp>
        <p:nvSpPr>
          <p:cNvPr id="3" name="コンテンツ プレースホルダ 2"/>
          <p:cNvSpPr>
            <a:spLocks noGrp="1"/>
          </p:cNvSpPr>
          <p:nvPr>
            <p:ph idx="1"/>
          </p:nvPr>
        </p:nvSpPr>
        <p:spPr>
          <a:xfrm>
            <a:off x="338147" y="1425473"/>
            <a:ext cx="9143478" cy="4930878"/>
          </a:xfrm>
        </p:spPr>
        <p:txBody>
          <a:bodyPr>
            <a:normAutofit/>
          </a:bodyPr>
          <a:lstStyle/>
          <a:p>
            <a:pPr marL="514350" indent="-514350">
              <a:lnSpc>
                <a:spcPct val="110000"/>
              </a:lnSpc>
              <a:buFont typeface="+mj-lt"/>
              <a:buAutoNum type="arabicPeriod"/>
            </a:pPr>
            <a:r>
              <a:rPr lang="ja-JP" altLang="en-US" sz="3200" dirty="0"/>
              <a:t>従来の考え方</a:t>
            </a:r>
            <a:endParaRPr lang="en-US" altLang="ja-JP" sz="3200" dirty="0"/>
          </a:p>
          <a:p>
            <a:pPr lvl="2">
              <a:lnSpc>
                <a:spcPct val="110000"/>
              </a:lnSpc>
              <a:buFont typeface="Wingdings" panose="05000000000000000000" pitchFamily="2" charset="2"/>
              <a:buChar char="l"/>
            </a:pPr>
            <a:r>
              <a:rPr lang="ja-JP" altLang="en-US" sz="2800" dirty="0"/>
              <a:t>心理学の研究対象</a:t>
            </a:r>
            <a:endParaRPr lang="en-US" altLang="ja-JP" sz="2800" dirty="0"/>
          </a:p>
          <a:p>
            <a:pPr lvl="3">
              <a:lnSpc>
                <a:spcPct val="110000"/>
              </a:lnSpc>
              <a:buFont typeface="Wingdings" panose="05000000000000000000" pitchFamily="2" charset="2"/>
              <a:buChar char="l"/>
            </a:pPr>
            <a:r>
              <a:rPr lang="ja-JP" altLang="en-US" sz="2800" dirty="0"/>
              <a:t>感覚・知覚、記憶、思考・判断、感情、性格などの作用と過程</a:t>
            </a:r>
            <a:endParaRPr lang="en-US" altLang="ja-JP" sz="2800" dirty="0"/>
          </a:p>
          <a:p>
            <a:pPr lvl="3">
              <a:lnSpc>
                <a:spcPct val="110000"/>
              </a:lnSpc>
              <a:buFont typeface="Wingdings" panose="05000000000000000000" pitchFamily="2" charset="2"/>
              <a:buChar char="l"/>
            </a:pPr>
            <a:r>
              <a:rPr lang="ja-JP" altLang="en-US" sz="2800" dirty="0"/>
              <a:t>身体とは別の内的な存在</a:t>
            </a:r>
            <a:endParaRPr lang="en-US" altLang="ja-JP" sz="2800" dirty="0"/>
          </a:p>
          <a:p>
            <a:pPr lvl="3">
              <a:lnSpc>
                <a:spcPct val="110000"/>
              </a:lnSpc>
              <a:buFont typeface="Wingdings" panose="05000000000000000000" pitchFamily="2" charset="2"/>
              <a:buChar char="l"/>
            </a:pPr>
            <a:r>
              <a:rPr lang="ja-JP" altLang="en-US" sz="2800" dirty="0"/>
              <a:t>直接把握できない</a:t>
            </a:r>
            <a:endParaRPr lang="en-US" altLang="ja-JP" sz="2800" dirty="0"/>
          </a:p>
          <a:p>
            <a:pPr lvl="3">
              <a:lnSpc>
                <a:spcPct val="110000"/>
              </a:lnSpc>
              <a:buFont typeface="Wingdings" panose="05000000000000000000" pitchFamily="2" charset="2"/>
              <a:buChar char="l"/>
            </a:pPr>
            <a:r>
              <a:rPr lang="ja-JP" altLang="en-US" sz="2800" dirty="0">
                <a:solidFill>
                  <a:srgbClr val="FF0000"/>
                </a:solidFill>
              </a:rPr>
              <a:t>心をはっきり把握することはできない</a:t>
            </a:r>
            <a:endParaRPr kumimoji="1" lang="ja-JP" altLang="en-US" sz="2800" dirty="0">
              <a:solidFill>
                <a:srgbClr val="FF0000"/>
              </a:solidFill>
            </a:endParaRPr>
          </a:p>
        </p:txBody>
      </p:sp>
      <p:sp>
        <p:nvSpPr>
          <p:cNvPr id="4" name="スライド番号プレースホルダ 3"/>
          <p:cNvSpPr>
            <a:spLocks noGrp="1"/>
          </p:cNvSpPr>
          <p:nvPr>
            <p:ph type="sldNum" sz="quarter" idx="12"/>
          </p:nvPr>
        </p:nvSpPr>
        <p:spPr/>
        <p:txBody>
          <a:bodyPr/>
          <a:lstStyle/>
          <a:p>
            <a:pPr>
              <a:defRPr/>
            </a:pPr>
            <a:fld id="{46F625CE-B93C-417D-8C52-22B5B5CB36CB}" type="slidenum">
              <a:rPr lang="en-US" altLang="ja-JP" smtClean="0">
                <a:solidFill>
                  <a:srgbClr val="000000"/>
                </a:solidFill>
              </a:rPr>
              <a:pPr>
                <a:defRPr/>
              </a:pPr>
              <a:t>5</a:t>
            </a:fld>
            <a:endParaRPr lang="en-US" altLang="ja-JP" dirty="0">
              <a:solidFill>
                <a:srgbClr val="000000"/>
              </a:solidFill>
            </a:endParaRPr>
          </a:p>
        </p:txBody>
      </p:sp>
    </p:spTree>
    <p:extLst>
      <p:ext uri="{BB962C8B-B14F-4D97-AF65-F5344CB8AC3E}">
        <p14:creationId xmlns:p14="http://schemas.microsoft.com/office/powerpoint/2010/main" val="29386827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3D6EF4-8025-40FF-BF22-AB9C810D87BC}"/>
              </a:ext>
            </a:extLst>
          </p:cNvPr>
          <p:cNvSpPr>
            <a:spLocks noGrp="1"/>
          </p:cNvSpPr>
          <p:nvPr>
            <p:ph type="title"/>
          </p:nvPr>
        </p:nvSpPr>
        <p:spPr/>
        <p:txBody>
          <a:bodyPr/>
          <a:lstStyle/>
          <a:p>
            <a:r>
              <a:rPr kumimoji="1" lang="ja-JP" altLang="en-US" dirty="0"/>
              <a:t>メタ認知の機能</a:t>
            </a:r>
          </a:p>
        </p:txBody>
      </p:sp>
      <p:pic>
        <p:nvPicPr>
          <p:cNvPr id="4" name="コンテンツ プレースホルダー 3">
            <a:extLst>
              <a:ext uri="{FF2B5EF4-FFF2-40B4-BE49-F238E27FC236}">
                <a16:creationId xmlns:a16="http://schemas.microsoft.com/office/drawing/2014/main" id="{55CC8692-0233-42E6-A798-F2C8C71F5749}"/>
              </a:ext>
            </a:extLst>
          </p:cNvPr>
          <p:cNvPicPr>
            <a:picLocks noGrp="1" noChangeAspect="1"/>
          </p:cNvPicPr>
          <p:nvPr>
            <p:ph idx="1"/>
          </p:nvPr>
        </p:nvPicPr>
        <p:blipFill>
          <a:blip r:embed="rId3"/>
          <a:stretch>
            <a:fillRect/>
          </a:stretch>
        </p:blipFill>
        <p:spPr>
          <a:xfrm>
            <a:off x="1627139" y="1610482"/>
            <a:ext cx="6588659" cy="4854145"/>
          </a:xfrm>
          <a:prstGeom prst="rect">
            <a:avLst/>
          </a:prstGeom>
        </p:spPr>
      </p:pic>
      <p:sp>
        <p:nvSpPr>
          <p:cNvPr id="3" name="正方形/長方形 2"/>
          <p:cNvSpPr/>
          <p:nvPr/>
        </p:nvSpPr>
        <p:spPr>
          <a:xfrm>
            <a:off x="5339277" y="6485305"/>
            <a:ext cx="4255204" cy="369332"/>
          </a:xfrm>
          <a:prstGeom prst="rect">
            <a:avLst/>
          </a:prstGeom>
        </p:spPr>
        <p:txBody>
          <a:bodyPr wrap="none">
            <a:spAutoFit/>
          </a:bodyPr>
          <a:lstStyle/>
          <a:p>
            <a:pPr lvl="0">
              <a:defRPr/>
            </a:pPr>
            <a:r>
              <a:rPr lang="en-US" altLang="ja-JP" dirty="0">
                <a:hlinkClick r:id="rId4"/>
              </a:rPr>
              <a:t>https://artiencecorp.com/words/</a:t>
            </a:r>
            <a:r>
              <a:rPr lang="ja-JP" altLang="en-US" dirty="0">
                <a:hlinkClick r:id="rId4"/>
              </a:rPr>
              <a:t>メタ認知</a:t>
            </a:r>
            <a:r>
              <a:rPr lang="en-US" altLang="ja-JP" dirty="0">
                <a:hlinkClick r:id="rId4"/>
              </a:rPr>
              <a:t>/</a:t>
            </a:r>
            <a:endParaRPr lang="ja-JP" altLang="en-US" dirty="0"/>
          </a:p>
        </p:txBody>
      </p:sp>
      <p:sp>
        <p:nvSpPr>
          <p:cNvPr id="6" name="スライド番号プレースホルダー 5">
            <a:extLst>
              <a:ext uri="{FF2B5EF4-FFF2-40B4-BE49-F238E27FC236}">
                <a16:creationId xmlns:a16="http://schemas.microsoft.com/office/drawing/2014/main" id="{25C4CCFD-D9F0-4C0A-86A6-C4CD2178BA89}"/>
              </a:ext>
            </a:extLst>
          </p:cNvPr>
          <p:cNvSpPr>
            <a:spLocks noGrp="1"/>
          </p:cNvSpPr>
          <p:nvPr>
            <p:ph type="sldNum" sz="quarter" idx="12"/>
          </p:nvPr>
        </p:nvSpPr>
        <p:spPr/>
        <p:txBody>
          <a:bodyPr/>
          <a:lstStyle/>
          <a:p>
            <a:fld id="{F03C4F6A-02F4-4E90-8DAE-1654D6B49D85}" type="slidenum">
              <a:rPr kumimoji="1" lang="ja-JP" altLang="en-US" smtClean="0"/>
              <a:t>50</a:t>
            </a:fld>
            <a:endParaRPr kumimoji="1" lang="ja-JP" altLang="en-US"/>
          </a:p>
        </p:txBody>
      </p:sp>
    </p:spTree>
    <p:extLst>
      <p:ext uri="{BB962C8B-B14F-4D97-AF65-F5344CB8AC3E}">
        <p14:creationId xmlns:p14="http://schemas.microsoft.com/office/powerpoint/2010/main" val="33939528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A21AB1-61E3-4C8A-98B5-D53F96016681}"/>
              </a:ext>
            </a:extLst>
          </p:cNvPr>
          <p:cNvSpPr>
            <a:spLocks noGrp="1"/>
          </p:cNvSpPr>
          <p:nvPr>
            <p:ph type="title"/>
          </p:nvPr>
        </p:nvSpPr>
        <p:spPr/>
        <p:txBody>
          <a:bodyPr/>
          <a:lstStyle/>
          <a:p>
            <a:r>
              <a:rPr lang="ja-JP" altLang="en-US" dirty="0"/>
              <a:t>自分の中の自分１、自分２</a:t>
            </a:r>
            <a:endParaRPr kumimoji="1" lang="ja-JP" altLang="en-US" dirty="0"/>
          </a:p>
        </p:txBody>
      </p:sp>
      <p:sp>
        <p:nvSpPr>
          <p:cNvPr id="3" name="コンテンツ プレースホルダー 2">
            <a:extLst>
              <a:ext uri="{FF2B5EF4-FFF2-40B4-BE49-F238E27FC236}">
                <a16:creationId xmlns:a16="http://schemas.microsoft.com/office/drawing/2014/main" id="{D3BE78FA-C188-4539-AB5F-EF3FFB908D37}"/>
              </a:ext>
            </a:extLst>
          </p:cNvPr>
          <p:cNvSpPr>
            <a:spLocks noGrp="1"/>
          </p:cNvSpPr>
          <p:nvPr>
            <p:ph idx="1"/>
          </p:nvPr>
        </p:nvSpPr>
        <p:spPr>
          <a:xfrm>
            <a:off x="295422" y="1399886"/>
            <a:ext cx="9153378" cy="4777077"/>
          </a:xfrm>
        </p:spPr>
        <p:txBody>
          <a:bodyPr/>
          <a:lstStyle/>
          <a:p>
            <a:r>
              <a:rPr kumimoji="1" lang="ja-JP" altLang="en-US" dirty="0"/>
              <a:t>これが成立していることがメタ認知の前提</a:t>
            </a:r>
          </a:p>
        </p:txBody>
      </p:sp>
      <p:pic>
        <p:nvPicPr>
          <p:cNvPr id="4" name="図 3">
            <a:extLst>
              <a:ext uri="{FF2B5EF4-FFF2-40B4-BE49-F238E27FC236}">
                <a16:creationId xmlns:a16="http://schemas.microsoft.com/office/drawing/2014/main" id="{131CBD63-8905-47F4-B25F-A760E096C76A}"/>
              </a:ext>
            </a:extLst>
          </p:cNvPr>
          <p:cNvPicPr>
            <a:picLocks noChangeAspect="1"/>
          </p:cNvPicPr>
          <p:nvPr/>
        </p:nvPicPr>
        <p:blipFill>
          <a:blip r:embed="rId3"/>
          <a:stretch>
            <a:fillRect/>
          </a:stretch>
        </p:blipFill>
        <p:spPr>
          <a:xfrm>
            <a:off x="1609704" y="1784302"/>
            <a:ext cx="7058046" cy="4462319"/>
          </a:xfrm>
          <a:prstGeom prst="rect">
            <a:avLst/>
          </a:prstGeom>
        </p:spPr>
      </p:pic>
      <p:sp>
        <p:nvSpPr>
          <p:cNvPr id="6" name="テキスト ボックス 5"/>
          <p:cNvSpPr txBox="1"/>
          <p:nvPr/>
        </p:nvSpPr>
        <p:spPr>
          <a:xfrm>
            <a:off x="6920753" y="6246621"/>
            <a:ext cx="1851789" cy="369332"/>
          </a:xfrm>
          <a:prstGeom prst="rect">
            <a:avLst/>
          </a:prstGeom>
          <a:noFill/>
        </p:spPr>
        <p:txBody>
          <a:bodyPr wrap="none" rtlCol="0">
            <a:spAutoFit/>
          </a:bodyPr>
          <a:lstStyle/>
          <a:p>
            <a:r>
              <a:rPr kumimoji="1" lang="ja-JP" altLang="en-US" dirty="0"/>
              <a:t>岡本夏木　</a:t>
            </a:r>
            <a:r>
              <a:rPr kumimoji="1" lang="en-US" altLang="ja-JP" dirty="0"/>
              <a:t>1983</a:t>
            </a:r>
            <a:endParaRPr kumimoji="1" lang="ja-JP" altLang="en-US" dirty="0"/>
          </a:p>
        </p:txBody>
      </p:sp>
      <p:sp>
        <p:nvSpPr>
          <p:cNvPr id="5" name="スライド番号プレースホルダー 4">
            <a:extLst>
              <a:ext uri="{FF2B5EF4-FFF2-40B4-BE49-F238E27FC236}">
                <a16:creationId xmlns:a16="http://schemas.microsoft.com/office/drawing/2014/main" id="{6781C460-EF12-402C-8E3F-BECE90544CB3}"/>
              </a:ext>
            </a:extLst>
          </p:cNvPr>
          <p:cNvSpPr>
            <a:spLocks noGrp="1"/>
          </p:cNvSpPr>
          <p:nvPr>
            <p:ph type="sldNum" sz="quarter" idx="12"/>
          </p:nvPr>
        </p:nvSpPr>
        <p:spPr/>
        <p:txBody>
          <a:bodyPr/>
          <a:lstStyle/>
          <a:p>
            <a:fld id="{F03C4F6A-02F4-4E90-8DAE-1654D6B49D85}" type="slidenum">
              <a:rPr kumimoji="1" lang="ja-JP" altLang="en-US" smtClean="0"/>
              <a:t>51</a:t>
            </a:fld>
            <a:endParaRPr kumimoji="1" lang="ja-JP" altLang="en-US"/>
          </a:p>
        </p:txBody>
      </p:sp>
    </p:spTree>
    <p:extLst>
      <p:ext uri="{BB962C8B-B14F-4D97-AF65-F5344CB8AC3E}">
        <p14:creationId xmlns:p14="http://schemas.microsoft.com/office/powerpoint/2010/main" val="24368364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C3E623-3666-4AB8-94AE-5DC1F46761FE}"/>
              </a:ext>
            </a:extLst>
          </p:cNvPr>
          <p:cNvSpPr>
            <a:spLocks noGrp="1"/>
          </p:cNvSpPr>
          <p:nvPr>
            <p:ph type="title"/>
          </p:nvPr>
        </p:nvSpPr>
        <p:spPr/>
        <p:txBody>
          <a:bodyPr/>
          <a:lstStyle/>
          <a:p>
            <a:r>
              <a:rPr kumimoji="1" lang="ja-JP" altLang="en-US" dirty="0"/>
              <a:t>勉強にも仕事にもメタ認知は活躍</a:t>
            </a:r>
          </a:p>
        </p:txBody>
      </p:sp>
      <p:sp>
        <p:nvSpPr>
          <p:cNvPr id="6" name="コンテンツ プレースホルダー 5">
            <a:extLst>
              <a:ext uri="{FF2B5EF4-FFF2-40B4-BE49-F238E27FC236}">
                <a16:creationId xmlns:a16="http://schemas.microsoft.com/office/drawing/2014/main" id="{3FE2045C-C322-4338-AE98-15790148717F}"/>
              </a:ext>
            </a:extLst>
          </p:cNvPr>
          <p:cNvSpPr>
            <a:spLocks noGrp="1"/>
          </p:cNvSpPr>
          <p:nvPr>
            <p:ph idx="1"/>
          </p:nvPr>
        </p:nvSpPr>
        <p:spPr>
          <a:xfrm>
            <a:off x="295422" y="1383328"/>
            <a:ext cx="9186203" cy="5474672"/>
          </a:xfrm>
        </p:spPr>
        <p:txBody>
          <a:bodyPr>
            <a:normAutofit lnSpcReduction="10000"/>
          </a:bodyPr>
          <a:lstStyle/>
          <a:p>
            <a:pPr>
              <a:lnSpc>
                <a:spcPct val="100000"/>
              </a:lnSpc>
            </a:pPr>
            <a:r>
              <a:rPr lang="ja-JP" altLang="en-US" sz="3200" dirty="0"/>
              <a:t>メタ認知を強化すると</a:t>
            </a:r>
            <a:br>
              <a:rPr lang="en-US" altLang="ja-JP" sz="3200" dirty="0"/>
            </a:br>
            <a:endParaRPr lang="en-US" altLang="ja-JP" sz="3200" dirty="0"/>
          </a:p>
          <a:p>
            <a:pPr lvl="1">
              <a:lnSpc>
                <a:spcPct val="100000"/>
              </a:lnSpc>
            </a:pPr>
            <a:r>
              <a:rPr lang="ja-JP" altLang="en-US" sz="2800" dirty="0"/>
              <a:t>学習成績が上がる</a:t>
            </a:r>
            <a:endParaRPr lang="en-US" altLang="ja-JP" sz="2800" dirty="0"/>
          </a:p>
          <a:p>
            <a:pPr lvl="2">
              <a:lnSpc>
                <a:spcPct val="100000"/>
              </a:lnSpc>
            </a:pPr>
            <a:r>
              <a:rPr lang="ja-JP" altLang="en-US" sz="2400" dirty="0">
                <a:solidFill>
                  <a:schemeClr val="accent5">
                    <a:lumMod val="75000"/>
                  </a:schemeClr>
                </a:solidFill>
              </a:rPr>
              <a:t>学習方法を振り返ることができる</a:t>
            </a:r>
            <a:endParaRPr lang="en-US" altLang="ja-JP" sz="2400" dirty="0">
              <a:solidFill>
                <a:schemeClr val="accent5">
                  <a:lumMod val="75000"/>
                </a:schemeClr>
              </a:solidFill>
            </a:endParaRPr>
          </a:p>
          <a:p>
            <a:pPr lvl="1">
              <a:lnSpc>
                <a:spcPct val="100000"/>
              </a:lnSpc>
            </a:pPr>
            <a:r>
              <a:rPr lang="ja-JP" altLang="en-US" sz="2800" dirty="0"/>
              <a:t>仕事がうまく進む</a:t>
            </a:r>
            <a:endParaRPr lang="en-US" altLang="ja-JP" sz="2800" dirty="0"/>
          </a:p>
          <a:p>
            <a:pPr lvl="2">
              <a:lnSpc>
                <a:spcPct val="100000"/>
              </a:lnSpc>
            </a:pPr>
            <a:r>
              <a:rPr lang="ja-JP" altLang="en-US" sz="2400" dirty="0">
                <a:solidFill>
                  <a:schemeClr val="accent5">
                    <a:lumMod val="75000"/>
                  </a:schemeClr>
                </a:solidFill>
              </a:rPr>
              <a:t>課題発見能力がつく</a:t>
            </a:r>
            <a:endParaRPr lang="en-US" altLang="ja-JP" sz="2400" dirty="0">
              <a:solidFill>
                <a:schemeClr val="accent5">
                  <a:lumMod val="75000"/>
                </a:schemeClr>
              </a:solidFill>
            </a:endParaRPr>
          </a:p>
          <a:p>
            <a:pPr lvl="2">
              <a:lnSpc>
                <a:spcPct val="100000"/>
              </a:lnSpc>
            </a:pPr>
            <a:r>
              <a:rPr lang="ja-JP" altLang="en-US" sz="2400" dirty="0">
                <a:solidFill>
                  <a:schemeClr val="accent5">
                    <a:lumMod val="75000"/>
                  </a:schemeClr>
                </a:solidFill>
              </a:rPr>
              <a:t>問題解決能力が高まる</a:t>
            </a:r>
            <a:endParaRPr lang="en-US" altLang="ja-JP" sz="2400" dirty="0">
              <a:solidFill>
                <a:schemeClr val="accent5">
                  <a:lumMod val="75000"/>
                </a:schemeClr>
              </a:solidFill>
            </a:endParaRPr>
          </a:p>
          <a:p>
            <a:pPr lvl="2">
              <a:lnSpc>
                <a:spcPct val="100000"/>
              </a:lnSpc>
            </a:pPr>
            <a:r>
              <a:rPr lang="ja-JP" altLang="en-US" sz="2400" dirty="0">
                <a:solidFill>
                  <a:schemeClr val="accent5">
                    <a:lumMod val="75000"/>
                  </a:schemeClr>
                </a:solidFill>
              </a:rPr>
              <a:t>計画性が高くなる</a:t>
            </a:r>
            <a:endParaRPr lang="en-US" altLang="ja-JP" sz="2400" dirty="0">
              <a:solidFill>
                <a:schemeClr val="accent5">
                  <a:lumMod val="75000"/>
                </a:schemeClr>
              </a:solidFill>
            </a:endParaRPr>
          </a:p>
          <a:p>
            <a:pPr lvl="1">
              <a:lnSpc>
                <a:spcPct val="100000"/>
              </a:lnSpc>
            </a:pPr>
            <a:r>
              <a:rPr lang="ja-JP" altLang="en-US" sz="2800" dirty="0"/>
              <a:t>感情のコントロールができる</a:t>
            </a:r>
            <a:endParaRPr lang="en-US" altLang="ja-JP" sz="2800" dirty="0"/>
          </a:p>
          <a:p>
            <a:pPr lvl="2">
              <a:lnSpc>
                <a:spcPct val="100000"/>
              </a:lnSpc>
            </a:pPr>
            <a:r>
              <a:rPr lang="ja-JP" altLang="en-US" sz="2400" dirty="0">
                <a:solidFill>
                  <a:schemeClr val="accent5">
                    <a:lumMod val="75000"/>
                  </a:schemeClr>
                </a:solidFill>
              </a:rPr>
              <a:t>自分自身を客観視できるため、長所を高めたり、短所を克服したりできる</a:t>
            </a:r>
          </a:p>
          <a:p>
            <a:pPr lvl="2">
              <a:lnSpc>
                <a:spcPct val="100000"/>
              </a:lnSpc>
            </a:pPr>
            <a:r>
              <a:rPr lang="ja-JP" altLang="en-US" sz="2400" dirty="0">
                <a:solidFill>
                  <a:schemeClr val="accent5">
                    <a:lumMod val="75000"/>
                  </a:schemeClr>
                </a:solidFill>
              </a:rPr>
              <a:t>相手の反応や対応を踏まえた良好なコミュニケーションを築ける</a:t>
            </a:r>
            <a:endParaRPr lang="en-US" altLang="ja-JP" sz="2400" dirty="0">
              <a:solidFill>
                <a:schemeClr val="accent5">
                  <a:lumMod val="75000"/>
                </a:schemeClr>
              </a:solidFill>
            </a:endParaRPr>
          </a:p>
        </p:txBody>
      </p:sp>
      <p:sp>
        <p:nvSpPr>
          <p:cNvPr id="3" name="スライド番号プレースホルダー 2">
            <a:extLst>
              <a:ext uri="{FF2B5EF4-FFF2-40B4-BE49-F238E27FC236}">
                <a16:creationId xmlns:a16="http://schemas.microsoft.com/office/drawing/2014/main" id="{BC6425FF-CEA4-4F9B-A613-BE8011CB292C}"/>
              </a:ext>
            </a:extLst>
          </p:cNvPr>
          <p:cNvSpPr>
            <a:spLocks noGrp="1"/>
          </p:cNvSpPr>
          <p:nvPr>
            <p:ph type="sldNum" sz="quarter" idx="12"/>
          </p:nvPr>
        </p:nvSpPr>
        <p:spPr/>
        <p:txBody>
          <a:bodyPr/>
          <a:lstStyle/>
          <a:p>
            <a:fld id="{F03C4F6A-02F4-4E90-8DAE-1654D6B49D85}" type="slidenum">
              <a:rPr kumimoji="1" lang="ja-JP" altLang="en-US" smtClean="0"/>
              <a:t>52</a:t>
            </a:fld>
            <a:endParaRPr kumimoji="1" lang="ja-JP" altLang="en-US"/>
          </a:p>
        </p:txBody>
      </p:sp>
    </p:spTree>
    <p:extLst>
      <p:ext uri="{BB962C8B-B14F-4D97-AF65-F5344CB8AC3E}">
        <p14:creationId xmlns:p14="http://schemas.microsoft.com/office/powerpoint/2010/main" val="25773784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6">
            <a:extLst>
              <a:ext uri="{FF2B5EF4-FFF2-40B4-BE49-F238E27FC236}">
                <a16:creationId xmlns:a16="http://schemas.microsoft.com/office/drawing/2014/main" id="{4E30E807-BE57-4BEF-A436-C9D581FD1572}"/>
              </a:ext>
            </a:extLst>
          </p:cNvPr>
          <p:cNvSpPr>
            <a:spLocks noGrp="1"/>
          </p:cNvSpPr>
          <p:nvPr>
            <p:ph type="title"/>
          </p:nvPr>
        </p:nvSpPr>
        <p:spPr>
          <a:xfrm>
            <a:off x="1439467" y="152399"/>
            <a:ext cx="7205078" cy="602381"/>
          </a:xfrm>
        </p:spPr>
        <p:txBody>
          <a:bodyPr/>
          <a:lstStyle/>
          <a:p>
            <a:r>
              <a:rPr kumimoji="1" lang="ja-JP" altLang="en-US" sz="3200" dirty="0"/>
              <a:t>心理療法と</a:t>
            </a:r>
            <a:r>
              <a:rPr kumimoji="1" lang="en-US" altLang="ja-JP" sz="3200" dirty="0"/>
              <a:t>OKS</a:t>
            </a:r>
            <a:r>
              <a:rPr kumimoji="1" lang="ja-JP" altLang="en-US" sz="3200" dirty="0"/>
              <a:t>の違い</a:t>
            </a:r>
          </a:p>
        </p:txBody>
      </p:sp>
      <p:sp>
        <p:nvSpPr>
          <p:cNvPr id="2" name="スライド番号プレースホルダー 1">
            <a:extLst>
              <a:ext uri="{FF2B5EF4-FFF2-40B4-BE49-F238E27FC236}">
                <a16:creationId xmlns:a16="http://schemas.microsoft.com/office/drawing/2014/main" id="{8D02F9FF-DAAA-405D-8CBB-1CEA2EC65624}"/>
              </a:ext>
            </a:extLst>
          </p:cNvPr>
          <p:cNvSpPr>
            <a:spLocks noGrp="1"/>
          </p:cNvSpPr>
          <p:nvPr>
            <p:ph type="sldNum" sz="quarter" idx="12"/>
          </p:nvPr>
        </p:nvSpPr>
        <p:spPr/>
        <p:txBody>
          <a:bodyPr/>
          <a:lstStyle/>
          <a:p>
            <a:pPr>
              <a:defRPr/>
            </a:pPr>
            <a:fld id="{A7D09BE3-AC87-4AE9-8FE1-407CE273E271}" type="slidenum">
              <a:rPr lang="en-US" altLang="ja-JP" smtClean="0"/>
              <a:pPr>
                <a:defRPr/>
              </a:pPr>
              <a:t>53</a:t>
            </a:fld>
            <a:endParaRPr lang="en-US" altLang="ja-JP"/>
          </a:p>
        </p:txBody>
      </p:sp>
      <p:sp>
        <p:nvSpPr>
          <p:cNvPr id="5" name="稲妻 4">
            <a:extLst>
              <a:ext uri="{FF2B5EF4-FFF2-40B4-BE49-F238E27FC236}">
                <a16:creationId xmlns:a16="http://schemas.microsoft.com/office/drawing/2014/main" id="{0FD4E5D1-07AA-439C-92FF-13B6A135C848}"/>
              </a:ext>
            </a:extLst>
          </p:cNvPr>
          <p:cNvSpPr/>
          <p:nvPr/>
        </p:nvSpPr>
        <p:spPr>
          <a:xfrm rot="17507900">
            <a:off x="2080432" y="3178752"/>
            <a:ext cx="2609415" cy="3824678"/>
          </a:xfrm>
          <a:prstGeom prst="lightningBol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highlight>
                <a:srgbClr val="00FF00"/>
              </a:highlight>
            </a:endParaRPr>
          </a:p>
        </p:txBody>
      </p:sp>
      <p:sp>
        <p:nvSpPr>
          <p:cNvPr id="6" name="テキスト ボックス 5">
            <a:extLst>
              <a:ext uri="{FF2B5EF4-FFF2-40B4-BE49-F238E27FC236}">
                <a16:creationId xmlns:a16="http://schemas.microsoft.com/office/drawing/2014/main" id="{0514084B-291D-4EC6-8525-FC8A96570150}"/>
              </a:ext>
            </a:extLst>
          </p:cNvPr>
          <p:cNvSpPr txBox="1"/>
          <p:nvPr/>
        </p:nvSpPr>
        <p:spPr>
          <a:xfrm>
            <a:off x="2600309" y="4830768"/>
            <a:ext cx="1723549" cy="461665"/>
          </a:xfrm>
          <a:prstGeom prst="rect">
            <a:avLst/>
          </a:prstGeom>
          <a:noFill/>
        </p:spPr>
        <p:txBody>
          <a:bodyPr wrap="none" rtlCol="0">
            <a:spAutoFit/>
          </a:bodyPr>
          <a:lstStyle/>
          <a:p>
            <a:r>
              <a:rPr kumimoji="1" lang="ja-JP" altLang="en-US" sz="2400" b="1" dirty="0">
                <a:latin typeface="メイリオ" panose="020B0604030504040204" pitchFamily="50" charset="-128"/>
                <a:ea typeface="メイリオ" panose="020B0604030504040204" pitchFamily="50" charset="-128"/>
              </a:rPr>
              <a:t>友人助言法</a:t>
            </a:r>
            <a:endParaRPr kumimoji="1" lang="ja-JP" altLang="en-US" b="1"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8255FFB2-D444-4787-8DDE-DEAE1BACED23}"/>
              </a:ext>
            </a:extLst>
          </p:cNvPr>
          <p:cNvSpPr txBox="1"/>
          <p:nvPr/>
        </p:nvSpPr>
        <p:spPr>
          <a:xfrm>
            <a:off x="2273245" y="5731929"/>
            <a:ext cx="3433874" cy="646331"/>
          </a:xfrm>
          <a:prstGeom prst="rect">
            <a:avLst/>
          </a:prstGeom>
          <a:noFill/>
        </p:spPr>
        <p:txBody>
          <a:bodyPr wrap="square" rtlCol="0">
            <a:spAutoFit/>
          </a:bodyPr>
          <a:lstStyle/>
          <a:p>
            <a:r>
              <a:rPr kumimoji="1" lang="ja-JP" altLang="en-US" dirty="0"/>
              <a:t>友人を想定したもう一人の自分からのアドバイスを文書として書く</a:t>
            </a:r>
          </a:p>
        </p:txBody>
      </p:sp>
      <p:sp>
        <p:nvSpPr>
          <p:cNvPr id="9" name="テキスト ボックス 8">
            <a:extLst>
              <a:ext uri="{FF2B5EF4-FFF2-40B4-BE49-F238E27FC236}">
                <a16:creationId xmlns:a16="http://schemas.microsoft.com/office/drawing/2014/main" id="{14AB90CD-3BF6-4F94-9051-588964F6EEA1}"/>
              </a:ext>
            </a:extLst>
          </p:cNvPr>
          <p:cNvSpPr txBox="1"/>
          <p:nvPr/>
        </p:nvSpPr>
        <p:spPr>
          <a:xfrm>
            <a:off x="5799119" y="4839337"/>
            <a:ext cx="3433874" cy="1754326"/>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メタ認知を強化する要素が凝縮されている巧みな構成</a:t>
            </a:r>
            <a:r>
              <a:rPr kumimoji="1" lang="en-US" altLang="ja-JP" dirty="0">
                <a:latin typeface="メイリオ" panose="020B0604030504040204" pitchFamily="50" charset="-128"/>
                <a:ea typeface="メイリオ" panose="020B0604030504040204" pitchFamily="50" charset="-128"/>
              </a:rPr>
              <a:t>!</a:t>
            </a:r>
          </a:p>
          <a:p>
            <a:r>
              <a:rPr lang="ja-JP" altLang="en-US" dirty="0">
                <a:latin typeface="メイリオ" panose="020B0604030504040204" pitchFamily="50" charset="-128"/>
                <a:ea typeface="メイリオ" panose="020B0604030504040204" pitchFamily="50" charset="-128"/>
              </a:rPr>
              <a:t>修行、訓練必要なし</a:t>
            </a:r>
            <a:endParaRPr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やってみるだけで</a:t>
            </a:r>
            <a:endParaRPr kumimoji="1"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いきなり　</a:t>
            </a:r>
            <a:r>
              <a:rPr kumimoji="1" lang="ja-JP" altLang="en-US" dirty="0">
                <a:latin typeface="メイリオ" panose="020B0604030504040204" pitchFamily="50" charset="-128"/>
                <a:ea typeface="メイリオ" panose="020B0604030504040204" pitchFamily="50" charset="-128"/>
              </a:rPr>
              <a:t>メタ認知を強化</a:t>
            </a:r>
            <a:endParaRPr kumimoji="1"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ただし万能ではない</a:t>
            </a:r>
            <a:endParaRPr kumimoji="1" lang="ja-JP" altLang="en-US" dirty="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3D5C4A9F-8E88-45A0-BCE9-33B227AB8DD9}"/>
              </a:ext>
            </a:extLst>
          </p:cNvPr>
          <p:cNvSpPr txBox="1"/>
          <p:nvPr/>
        </p:nvSpPr>
        <p:spPr>
          <a:xfrm>
            <a:off x="278741" y="1209898"/>
            <a:ext cx="1692613" cy="523220"/>
          </a:xfrm>
          <a:prstGeom prst="rect">
            <a:avLst/>
          </a:prstGeom>
          <a:noFill/>
        </p:spPr>
        <p:txBody>
          <a:bodyPr wrap="square" rtlCol="0">
            <a:spAutoFit/>
          </a:bodyPr>
          <a:lstStyle/>
          <a:p>
            <a:r>
              <a:rPr lang="ja-JP" altLang="en-US" sz="2800" b="1" dirty="0">
                <a:latin typeface="メイリオ" panose="020B0604030504040204" pitchFamily="50" charset="-128"/>
                <a:ea typeface="メイリオ" panose="020B0604030504040204" pitchFamily="50" charset="-128"/>
              </a:rPr>
              <a:t>従来</a:t>
            </a:r>
            <a:endParaRPr kumimoji="1" lang="ja-JP" altLang="en-US" sz="2800" b="1"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E39CF67E-B6A9-470F-8320-67E7FA375C01}"/>
              </a:ext>
            </a:extLst>
          </p:cNvPr>
          <p:cNvSpPr txBox="1"/>
          <p:nvPr/>
        </p:nvSpPr>
        <p:spPr>
          <a:xfrm>
            <a:off x="349383" y="3976018"/>
            <a:ext cx="2568915" cy="954107"/>
          </a:xfrm>
          <a:prstGeom prst="rect">
            <a:avLst/>
          </a:prstGeom>
          <a:noFill/>
        </p:spPr>
        <p:txBody>
          <a:bodyPr wrap="square" rtlCol="0">
            <a:spAutoFit/>
          </a:bodyPr>
          <a:lstStyle/>
          <a:p>
            <a:r>
              <a:rPr lang="en-US" altLang="ja-JP" sz="2800" b="1" dirty="0">
                <a:latin typeface="メイリオ" panose="020B0604030504040204" pitchFamily="50" charset="-128"/>
                <a:ea typeface="メイリオ" panose="020B0604030504040204" pitchFamily="50" charset="-128"/>
              </a:rPr>
              <a:t>OKS</a:t>
            </a:r>
            <a:r>
              <a:rPr lang="ja-JP" altLang="en-US" sz="2800" b="1" dirty="0">
                <a:latin typeface="メイリオ" panose="020B0604030504040204" pitchFamily="50" charset="-128"/>
                <a:ea typeface="メイリオ" panose="020B0604030504040204" pitchFamily="50" charset="-128"/>
              </a:rPr>
              <a:t>の技法</a:t>
            </a:r>
            <a:endParaRPr lang="en-US" altLang="ja-JP" sz="2800" b="1" dirty="0">
              <a:latin typeface="メイリオ" panose="020B0604030504040204" pitchFamily="50" charset="-128"/>
              <a:ea typeface="メイリオ" panose="020B0604030504040204" pitchFamily="50" charset="-128"/>
            </a:endParaRPr>
          </a:p>
          <a:p>
            <a:endParaRPr kumimoji="1" lang="ja-JP" altLang="en-US" sz="2800" b="1"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78739A77-300C-4DA6-B299-26026C6A2B98}"/>
              </a:ext>
            </a:extLst>
          </p:cNvPr>
          <p:cNvPicPr>
            <a:picLocks noChangeAspect="1"/>
          </p:cNvPicPr>
          <p:nvPr/>
        </p:nvPicPr>
        <p:blipFill>
          <a:blip r:embed="rId3"/>
          <a:stretch>
            <a:fillRect/>
          </a:stretch>
        </p:blipFill>
        <p:spPr>
          <a:xfrm>
            <a:off x="1637355" y="1134861"/>
            <a:ext cx="7195495" cy="2907822"/>
          </a:xfrm>
          <a:prstGeom prst="rect">
            <a:avLst/>
          </a:prstGeom>
          <a:ln w="79375">
            <a:noFill/>
          </a:ln>
        </p:spPr>
      </p:pic>
      <p:sp>
        <p:nvSpPr>
          <p:cNvPr id="15" name="正方形/長方形 14">
            <a:extLst>
              <a:ext uri="{FF2B5EF4-FFF2-40B4-BE49-F238E27FC236}">
                <a16:creationId xmlns:a16="http://schemas.microsoft.com/office/drawing/2014/main" id="{34D91C5E-3AA1-4392-A2E6-8CA19FA8C146}"/>
              </a:ext>
            </a:extLst>
          </p:cNvPr>
          <p:cNvSpPr/>
          <p:nvPr/>
        </p:nvSpPr>
        <p:spPr>
          <a:xfrm>
            <a:off x="1595653" y="1037005"/>
            <a:ext cx="4203466" cy="2832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CEA4D85-C71D-4950-AD96-D8FBA17AB7FA}"/>
              </a:ext>
            </a:extLst>
          </p:cNvPr>
          <p:cNvSpPr txBox="1"/>
          <p:nvPr/>
        </p:nvSpPr>
        <p:spPr>
          <a:xfrm>
            <a:off x="6034374" y="832304"/>
            <a:ext cx="2610171" cy="1046440"/>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rPr>
              <a:t>結局は</a:t>
            </a:r>
            <a:endParaRPr lang="en-US" altLang="ja-JP" b="1" dirty="0">
              <a:latin typeface="メイリオ" panose="020B0604030504040204" pitchFamily="50" charset="-128"/>
              <a:ea typeface="メイリオ" panose="020B0604030504040204" pitchFamily="50" charset="-128"/>
            </a:endParaRPr>
          </a:p>
          <a:p>
            <a:r>
              <a:rPr lang="ja-JP" altLang="en-US" sz="2800" b="1" dirty="0">
                <a:latin typeface="メイリオ" panose="020B0604030504040204" pitchFamily="50" charset="-128"/>
                <a:ea typeface="メイリオ" panose="020B0604030504040204" pitchFamily="50" charset="-128"/>
              </a:rPr>
              <a:t>メタ認知</a:t>
            </a:r>
            <a:endParaRPr lang="en-US" altLang="ja-JP" sz="2800" b="1" dirty="0">
              <a:latin typeface="メイリオ" panose="020B0604030504040204" pitchFamily="50" charset="-128"/>
              <a:ea typeface="メイリオ" panose="020B0604030504040204" pitchFamily="50" charset="-128"/>
            </a:endParaRPr>
          </a:p>
          <a:p>
            <a:r>
              <a:rPr kumimoji="1" lang="ja-JP" altLang="en-US" sz="1600" b="1" dirty="0">
                <a:latin typeface="メイリオ" panose="020B0604030504040204" pitchFamily="50" charset="-128"/>
                <a:ea typeface="メイリオ" panose="020B0604030504040204" pitchFamily="50" charset="-128"/>
              </a:rPr>
              <a:t>が役に立っていたらしい</a:t>
            </a:r>
          </a:p>
        </p:txBody>
      </p:sp>
      <p:sp>
        <p:nvSpPr>
          <p:cNvPr id="19" name="正方形/長方形 18">
            <a:extLst>
              <a:ext uri="{FF2B5EF4-FFF2-40B4-BE49-F238E27FC236}">
                <a16:creationId xmlns:a16="http://schemas.microsoft.com/office/drawing/2014/main" id="{DB177D74-F193-4459-A656-280ED36402CD}"/>
              </a:ext>
            </a:extLst>
          </p:cNvPr>
          <p:cNvSpPr/>
          <p:nvPr/>
        </p:nvSpPr>
        <p:spPr>
          <a:xfrm>
            <a:off x="5660997" y="1931515"/>
            <a:ext cx="153888" cy="657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DC6F9427-3EAD-44EE-B098-6D8EF887E4AA}"/>
              </a:ext>
            </a:extLst>
          </p:cNvPr>
          <p:cNvSpPr/>
          <p:nvPr/>
        </p:nvSpPr>
        <p:spPr>
          <a:xfrm>
            <a:off x="5707119" y="1931515"/>
            <a:ext cx="1131831" cy="68656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矢印: 上向き折線 3">
            <a:extLst>
              <a:ext uri="{FF2B5EF4-FFF2-40B4-BE49-F238E27FC236}">
                <a16:creationId xmlns:a16="http://schemas.microsoft.com/office/drawing/2014/main" id="{4054E184-6060-4A42-BB71-64B477A478E1}"/>
              </a:ext>
            </a:extLst>
          </p:cNvPr>
          <p:cNvSpPr/>
          <p:nvPr/>
        </p:nvSpPr>
        <p:spPr>
          <a:xfrm>
            <a:off x="5686933" y="2695575"/>
            <a:ext cx="733963" cy="1973702"/>
          </a:xfrm>
          <a:prstGeom prst="bentUpArrow">
            <a:avLst>
              <a:gd name="adj1" fmla="val 18279"/>
              <a:gd name="adj2" fmla="val 20453"/>
              <a:gd name="adj3" fmla="val 250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53D55F35-BB58-478B-9456-1EBF15F33E51}"/>
              </a:ext>
            </a:extLst>
          </p:cNvPr>
          <p:cNvSpPr txBox="1"/>
          <p:nvPr/>
        </p:nvSpPr>
        <p:spPr>
          <a:xfrm>
            <a:off x="1360398" y="2034679"/>
            <a:ext cx="912847" cy="954107"/>
          </a:xfrm>
          <a:prstGeom prst="rect">
            <a:avLst/>
          </a:prstGeom>
          <a:solidFill>
            <a:schemeClr val="bg1"/>
          </a:solidFill>
        </p:spPr>
        <p:txBody>
          <a:bodyPr wrap="square" rtlCol="0">
            <a:spAutoFit/>
          </a:bodyPr>
          <a:lstStyle/>
          <a:p>
            <a:r>
              <a:rPr lang="ja-JP" altLang="en-US" sz="2800" b="1" dirty="0">
                <a:solidFill>
                  <a:schemeClr val="accent5">
                    <a:lumMod val="75000"/>
                  </a:schemeClr>
                </a:solidFill>
                <a:latin typeface="メイリオ" panose="020B0604030504040204" pitchFamily="50" charset="-128"/>
                <a:ea typeface="メイリオ" panose="020B0604030504040204" pitchFamily="50" charset="-128"/>
              </a:rPr>
              <a:t>学習</a:t>
            </a:r>
            <a:endParaRPr lang="en-US" altLang="ja-JP" sz="2800" b="1" dirty="0">
              <a:solidFill>
                <a:schemeClr val="accent5">
                  <a:lumMod val="7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accent5">
                    <a:lumMod val="75000"/>
                  </a:schemeClr>
                </a:solidFill>
                <a:latin typeface="メイリオ" panose="020B0604030504040204" pitchFamily="50" charset="-128"/>
                <a:ea typeface="メイリオ" panose="020B0604030504040204" pitchFamily="50" charset="-128"/>
              </a:rPr>
              <a:t>訓練</a:t>
            </a:r>
          </a:p>
        </p:txBody>
      </p:sp>
      <p:sp>
        <p:nvSpPr>
          <p:cNvPr id="13" name="テキスト ボックス 12">
            <a:extLst>
              <a:ext uri="{FF2B5EF4-FFF2-40B4-BE49-F238E27FC236}">
                <a16:creationId xmlns:a16="http://schemas.microsoft.com/office/drawing/2014/main" id="{5F950EE7-4260-44A9-BA34-195AFDCDE24C}"/>
              </a:ext>
            </a:extLst>
          </p:cNvPr>
          <p:cNvSpPr txBox="1"/>
          <p:nvPr/>
        </p:nvSpPr>
        <p:spPr>
          <a:xfrm>
            <a:off x="1849808" y="825421"/>
            <a:ext cx="912847" cy="523220"/>
          </a:xfrm>
          <a:prstGeom prst="rect">
            <a:avLst/>
          </a:prstGeom>
          <a:solidFill>
            <a:schemeClr val="bg1"/>
          </a:solidFill>
        </p:spPr>
        <p:txBody>
          <a:bodyPr wrap="square" rtlCol="0">
            <a:spAutoFit/>
          </a:bodyPr>
          <a:lstStyle/>
          <a:p>
            <a:r>
              <a:rPr lang="ja-JP" altLang="en-US" sz="2800" b="1" dirty="0">
                <a:solidFill>
                  <a:schemeClr val="accent5">
                    <a:lumMod val="75000"/>
                  </a:schemeClr>
                </a:solidFill>
                <a:latin typeface="メイリオ" panose="020B0604030504040204" pitchFamily="50" charset="-128"/>
                <a:ea typeface="メイリオ" panose="020B0604030504040204" pitchFamily="50" charset="-128"/>
              </a:rPr>
              <a:t>修行</a:t>
            </a:r>
            <a:endParaRPr kumimoji="1" lang="ja-JP" altLang="en-US" sz="28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97C37B94-8D8E-4934-B772-A8C53BAB964F}"/>
              </a:ext>
            </a:extLst>
          </p:cNvPr>
          <p:cNvSpPr txBox="1"/>
          <p:nvPr/>
        </p:nvSpPr>
        <p:spPr>
          <a:xfrm>
            <a:off x="3133951" y="1026260"/>
            <a:ext cx="1907929" cy="646331"/>
          </a:xfrm>
          <a:prstGeom prst="rect">
            <a:avLst/>
          </a:prstGeom>
          <a:noFill/>
        </p:spPr>
        <p:txBody>
          <a:bodyPr wrap="square" rtlCol="0">
            <a:spAutoFit/>
          </a:bodyPr>
          <a:lstStyle/>
          <a:p>
            <a:r>
              <a:rPr kumimoji="1" lang="ja-JP" altLang="en-US" dirty="0"/>
              <a:t>専門性と多くの時間が必要な部分</a:t>
            </a:r>
          </a:p>
        </p:txBody>
      </p:sp>
      <p:sp>
        <p:nvSpPr>
          <p:cNvPr id="20" name="テキスト ボックス 19">
            <a:extLst>
              <a:ext uri="{FF2B5EF4-FFF2-40B4-BE49-F238E27FC236}">
                <a16:creationId xmlns:a16="http://schemas.microsoft.com/office/drawing/2014/main" id="{DCD68465-F9B5-42BC-BE74-58099B140F1F}"/>
              </a:ext>
            </a:extLst>
          </p:cNvPr>
          <p:cNvSpPr txBox="1"/>
          <p:nvPr/>
        </p:nvSpPr>
        <p:spPr>
          <a:xfrm>
            <a:off x="7116031" y="3682426"/>
            <a:ext cx="2271776" cy="1015663"/>
          </a:xfrm>
          <a:prstGeom prst="rect">
            <a:avLst/>
          </a:prstGeom>
          <a:noFill/>
        </p:spPr>
        <p:txBody>
          <a:bodyPr wrap="none" rtlCol="0">
            <a:spAutoFit/>
          </a:bodyPr>
          <a:lstStyle/>
          <a:p>
            <a:r>
              <a:rPr kumimoji="1" lang="ja-JP" altLang="en-US" dirty="0">
                <a:solidFill>
                  <a:schemeClr val="tx2">
                    <a:lumMod val="60000"/>
                    <a:lumOff val="40000"/>
                  </a:schemeClr>
                </a:solidFill>
              </a:rPr>
              <a:t>メタ認知</a:t>
            </a:r>
            <a:endParaRPr kumimoji="1" lang="en-US" altLang="ja-JP" dirty="0">
              <a:solidFill>
                <a:schemeClr val="tx2">
                  <a:lumMod val="60000"/>
                  <a:lumOff val="40000"/>
                </a:schemeClr>
              </a:solidFill>
            </a:endParaRPr>
          </a:p>
          <a:p>
            <a:r>
              <a:rPr kumimoji="1" lang="ja-JP" altLang="en-US" sz="1400" dirty="0">
                <a:solidFill>
                  <a:schemeClr val="tx2">
                    <a:lumMod val="60000"/>
                    <a:lumOff val="40000"/>
                  </a:schemeClr>
                </a:solidFill>
              </a:rPr>
              <a:t>学習を支える高次認知機能</a:t>
            </a:r>
            <a:endParaRPr kumimoji="1" lang="en-US" altLang="ja-JP" sz="1400" dirty="0">
              <a:solidFill>
                <a:schemeClr val="tx2">
                  <a:lumMod val="60000"/>
                  <a:lumOff val="40000"/>
                </a:schemeClr>
              </a:solidFill>
            </a:endParaRPr>
          </a:p>
          <a:p>
            <a:r>
              <a:rPr lang="ja-JP" altLang="en-US" sz="1400" dirty="0">
                <a:solidFill>
                  <a:schemeClr val="tx2">
                    <a:lumMod val="60000"/>
                    <a:lumOff val="40000"/>
                  </a:schemeClr>
                </a:solidFill>
              </a:rPr>
              <a:t>三宮真智子著</a:t>
            </a:r>
            <a:endParaRPr lang="en-US" altLang="ja-JP" sz="1400" dirty="0">
              <a:solidFill>
                <a:schemeClr val="tx2">
                  <a:lumMod val="60000"/>
                  <a:lumOff val="40000"/>
                </a:schemeClr>
              </a:solidFill>
            </a:endParaRPr>
          </a:p>
          <a:p>
            <a:r>
              <a:rPr kumimoji="1" lang="en-US" altLang="ja-JP" sz="1400" dirty="0">
                <a:solidFill>
                  <a:schemeClr val="tx2">
                    <a:lumMod val="60000"/>
                    <a:lumOff val="40000"/>
                  </a:schemeClr>
                </a:solidFill>
              </a:rPr>
              <a:t>P.201</a:t>
            </a:r>
            <a:endParaRPr kumimoji="1" lang="ja-JP" altLang="en-US" sz="1400" dirty="0">
              <a:solidFill>
                <a:schemeClr val="tx2">
                  <a:lumMod val="60000"/>
                  <a:lumOff val="40000"/>
                </a:schemeClr>
              </a:solidFill>
            </a:endParaRPr>
          </a:p>
        </p:txBody>
      </p:sp>
    </p:spTree>
    <p:extLst>
      <p:ext uri="{BB962C8B-B14F-4D97-AF65-F5344CB8AC3E}">
        <p14:creationId xmlns:p14="http://schemas.microsoft.com/office/powerpoint/2010/main" val="416370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500"/>
                                        <p:tgtEl>
                                          <p:spTgt spid="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P spid="9" grpId="0"/>
      <p:bldP spid="11" grpId="0"/>
      <p:bldP spid="12" grpId="0"/>
      <p:bldP spid="15" grpId="0" animBg="1"/>
      <p:bldP spid="7" grpId="0"/>
      <p:bldP spid="19" grpId="0" animBg="1"/>
      <p:bldP spid="10" grpId="0" animBg="1"/>
      <p:bldP spid="4" grpId="0" animBg="1"/>
      <p:bldP spid="14" grpId="0" animBg="1"/>
      <p:bldP spid="13" grpId="0" animBg="1"/>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5F7A60-D73E-4867-907E-E52D3645AE6A}"/>
              </a:ext>
            </a:extLst>
          </p:cNvPr>
          <p:cNvSpPr>
            <a:spLocks noGrp="1"/>
          </p:cNvSpPr>
          <p:nvPr>
            <p:ph type="title"/>
          </p:nvPr>
        </p:nvSpPr>
        <p:spPr>
          <a:xfrm>
            <a:off x="1417315" y="252142"/>
            <a:ext cx="8230560" cy="940336"/>
          </a:xfrm>
        </p:spPr>
        <p:txBody>
          <a:bodyPr/>
          <a:lstStyle/>
          <a:p>
            <a:r>
              <a:rPr lang="ja-JP" altLang="en-US" dirty="0"/>
              <a:t>療法としてのメタ認知への注目</a:t>
            </a:r>
            <a:endParaRPr kumimoji="1" lang="ja-JP" altLang="en-US" dirty="0"/>
          </a:p>
        </p:txBody>
      </p:sp>
      <p:pic>
        <p:nvPicPr>
          <p:cNvPr id="5" name="コンテンツ プレースホルダー 4">
            <a:extLst>
              <a:ext uri="{FF2B5EF4-FFF2-40B4-BE49-F238E27FC236}">
                <a16:creationId xmlns:a16="http://schemas.microsoft.com/office/drawing/2014/main" id="{CC07EBCE-DB0A-44AF-8C20-DF578981B4F4}"/>
              </a:ext>
            </a:extLst>
          </p:cNvPr>
          <p:cNvPicPr>
            <a:picLocks noGrp="1" noChangeAspect="1"/>
          </p:cNvPicPr>
          <p:nvPr>
            <p:ph idx="1"/>
          </p:nvPr>
        </p:nvPicPr>
        <p:blipFill rotWithShape="1">
          <a:blip r:embed="rId2"/>
          <a:srcRect t="22080"/>
          <a:stretch/>
        </p:blipFill>
        <p:spPr>
          <a:xfrm>
            <a:off x="161759" y="2078181"/>
            <a:ext cx="9186863" cy="3496257"/>
          </a:xfrm>
          <a:prstGeom prst="rect">
            <a:avLst/>
          </a:prstGeom>
        </p:spPr>
      </p:pic>
      <p:sp>
        <p:nvSpPr>
          <p:cNvPr id="4" name="スライド番号プレースホルダー 3">
            <a:extLst>
              <a:ext uri="{FF2B5EF4-FFF2-40B4-BE49-F238E27FC236}">
                <a16:creationId xmlns:a16="http://schemas.microsoft.com/office/drawing/2014/main" id="{52889950-37B6-409D-865E-0086307DA716}"/>
              </a:ext>
            </a:extLst>
          </p:cNvPr>
          <p:cNvSpPr>
            <a:spLocks noGrp="1"/>
          </p:cNvSpPr>
          <p:nvPr>
            <p:ph type="sldNum" sz="quarter" idx="12"/>
          </p:nvPr>
        </p:nvSpPr>
        <p:spPr/>
        <p:txBody>
          <a:bodyPr/>
          <a:lstStyle/>
          <a:p>
            <a:fld id="{F03C4F6A-02F4-4E90-8DAE-1654D6B49D85}" type="slidenum">
              <a:rPr kumimoji="1" lang="ja-JP" altLang="en-US" smtClean="0"/>
              <a:t>54</a:t>
            </a:fld>
            <a:endParaRPr kumimoji="1" lang="ja-JP" altLang="en-US"/>
          </a:p>
        </p:txBody>
      </p:sp>
    </p:spTree>
    <p:extLst>
      <p:ext uri="{BB962C8B-B14F-4D97-AF65-F5344CB8AC3E}">
        <p14:creationId xmlns:p14="http://schemas.microsoft.com/office/powerpoint/2010/main" val="34286886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0C7206-86A0-4DBA-9301-9AA47981867F}"/>
              </a:ext>
            </a:extLst>
          </p:cNvPr>
          <p:cNvSpPr>
            <a:spLocks noGrp="1"/>
          </p:cNvSpPr>
          <p:nvPr>
            <p:ph type="title"/>
          </p:nvPr>
        </p:nvSpPr>
        <p:spPr/>
        <p:txBody>
          <a:bodyPr>
            <a:normAutofit fontScale="90000"/>
          </a:bodyPr>
          <a:lstStyle/>
          <a:p>
            <a:r>
              <a:rPr kumimoji="1" lang="ja-JP" altLang="en-US" dirty="0"/>
              <a:t>「メタ認知療法」の考え方</a:t>
            </a:r>
            <a:br>
              <a:rPr kumimoji="1" lang="en-US" altLang="ja-JP" dirty="0"/>
            </a:br>
            <a:r>
              <a:rPr kumimoji="1" lang="ja-JP" altLang="en-US" dirty="0"/>
              <a:t>良いメタ認知・悪いメタ認知がある</a:t>
            </a:r>
          </a:p>
        </p:txBody>
      </p:sp>
      <p:sp>
        <p:nvSpPr>
          <p:cNvPr id="3" name="コンテンツ プレースホルダー 2">
            <a:extLst>
              <a:ext uri="{FF2B5EF4-FFF2-40B4-BE49-F238E27FC236}">
                <a16:creationId xmlns:a16="http://schemas.microsoft.com/office/drawing/2014/main" id="{2BBC5012-BF8F-4F9D-A24E-6232E2EE1D59}"/>
              </a:ext>
            </a:extLst>
          </p:cNvPr>
          <p:cNvSpPr>
            <a:spLocks noGrp="1"/>
          </p:cNvSpPr>
          <p:nvPr>
            <p:ph idx="1"/>
          </p:nvPr>
        </p:nvSpPr>
        <p:spPr/>
        <p:txBody>
          <a:bodyPr>
            <a:normAutofit lnSpcReduction="10000"/>
          </a:bodyPr>
          <a:lstStyle/>
          <a:p>
            <a:r>
              <a:rPr kumimoji="1" lang="ja-JP" altLang="en-US" u="sng" dirty="0"/>
              <a:t>悪いメタ認知</a:t>
            </a:r>
            <a:r>
              <a:rPr kumimoji="1" lang="ja-JP" altLang="en-US" dirty="0"/>
              <a:t>が生む注意認知症候群（</a:t>
            </a:r>
            <a:r>
              <a:rPr kumimoji="1" lang="en-US" altLang="ja-JP" dirty="0"/>
              <a:t>CAS)</a:t>
            </a:r>
          </a:p>
          <a:p>
            <a:r>
              <a:rPr lang="ja-JP" altLang="en-US" dirty="0"/>
              <a:t>心配しすぎるといった認知のスタイル　</a:t>
            </a:r>
            <a:endParaRPr lang="en-US" altLang="ja-JP" dirty="0"/>
          </a:p>
          <a:p>
            <a:r>
              <a:rPr kumimoji="1" lang="ja-JP" altLang="en-US" dirty="0"/>
              <a:t>認知の内容ではない</a:t>
            </a:r>
            <a:r>
              <a:rPr lang="en-US" altLang="ja-JP" dirty="0"/>
              <a:t> </a:t>
            </a:r>
            <a:r>
              <a:rPr lang="ja-JP" altLang="en-US" dirty="0"/>
              <a:t>（今まで説明してきた赤の考えをやっつけるということと矛盾するように聞こえるかもしれないが）赤の考えにとらわれるという認知のスタイルに注目した考え方</a:t>
            </a:r>
            <a:endParaRPr kumimoji="1" lang="en-US" altLang="ja-JP" dirty="0"/>
          </a:p>
          <a:p>
            <a:endParaRPr lang="en-US" altLang="ja-JP" dirty="0"/>
          </a:p>
          <a:p>
            <a:r>
              <a:rPr kumimoji="1" lang="ja-JP" altLang="en-US" u="sng" dirty="0"/>
              <a:t>良いメタ認知</a:t>
            </a:r>
            <a:r>
              <a:rPr kumimoji="1" lang="ja-JP" altLang="en-US" dirty="0"/>
              <a:t>デタッチト・マインドフルネス（</a:t>
            </a:r>
            <a:r>
              <a:rPr kumimoji="1" lang="en-US" altLang="ja-JP" dirty="0"/>
              <a:t>DM)</a:t>
            </a:r>
          </a:p>
          <a:p>
            <a:r>
              <a:rPr lang="ja-JP" altLang="en-US" dirty="0"/>
              <a:t>距離を置いた注意深さ</a:t>
            </a:r>
            <a:endParaRPr lang="en-US" altLang="ja-JP" dirty="0"/>
          </a:p>
          <a:p>
            <a:r>
              <a:rPr lang="ja-JP" altLang="en-US" dirty="0"/>
              <a:t>認知の脱中心化</a:t>
            </a:r>
            <a:endParaRPr lang="en-US" altLang="ja-JP" dirty="0"/>
          </a:p>
          <a:p>
            <a:r>
              <a:rPr kumimoji="1" lang="en-US" altLang="ja-JP" dirty="0"/>
              <a:t>~</a:t>
            </a:r>
            <a:r>
              <a:rPr kumimoji="1" lang="ja-JP" altLang="en-US" dirty="0"/>
              <a:t>しすぎない中庸な対処を生む</a:t>
            </a:r>
            <a:endParaRPr kumimoji="1" lang="en-US" altLang="ja-JP" dirty="0"/>
          </a:p>
          <a:p>
            <a:endParaRPr lang="en-US" altLang="ja-JP" dirty="0"/>
          </a:p>
          <a:p>
            <a:r>
              <a:rPr kumimoji="1" lang="en-US" altLang="ja-JP" dirty="0"/>
              <a:t>OKS</a:t>
            </a:r>
            <a:r>
              <a:rPr kumimoji="1" lang="ja-JP" altLang="en-US" dirty="0"/>
              <a:t>で使われる友人助言法はメタ認知療法的に言うとこの</a:t>
            </a:r>
            <a:r>
              <a:rPr kumimoji="1" lang="en-US" altLang="ja-JP" dirty="0"/>
              <a:t>DM</a:t>
            </a:r>
            <a:r>
              <a:rPr kumimoji="1" lang="ja-JP" altLang="en-US" dirty="0"/>
              <a:t>の状態を手に入れると考えている　詳細な研究はこれから</a:t>
            </a:r>
          </a:p>
        </p:txBody>
      </p:sp>
      <p:sp>
        <p:nvSpPr>
          <p:cNvPr id="4" name="スライド番号プレースホルダー 3">
            <a:extLst>
              <a:ext uri="{FF2B5EF4-FFF2-40B4-BE49-F238E27FC236}">
                <a16:creationId xmlns:a16="http://schemas.microsoft.com/office/drawing/2014/main" id="{336BD6C5-7005-46BA-9AB0-5FB0CDAF7FC6}"/>
              </a:ext>
            </a:extLst>
          </p:cNvPr>
          <p:cNvSpPr>
            <a:spLocks noGrp="1"/>
          </p:cNvSpPr>
          <p:nvPr>
            <p:ph type="sldNum" sz="quarter" idx="12"/>
          </p:nvPr>
        </p:nvSpPr>
        <p:spPr/>
        <p:txBody>
          <a:bodyPr/>
          <a:lstStyle/>
          <a:p>
            <a:fld id="{F03C4F6A-02F4-4E90-8DAE-1654D6B49D85}" type="slidenum">
              <a:rPr kumimoji="1" lang="ja-JP" altLang="en-US" smtClean="0"/>
              <a:t>55</a:t>
            </a:fld>
            <a:endParaRPr kumimoji="1" lang="ja-JP" altLang="en-US"/>
          </a:p>
        </p:txBody>
      </p:sp>
    </p:spTree>
    <p:extLst>
      <p:ext uri="{BB962C8B-B14F-4D97-AF65-F5344CB8AC3E}">
        <p14:creationId xmlns:p14="http://schemas.microsoft.com/office/powerpoint/2010/main" val="18695499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74C8A5-557C-4040-9FFB-E5E74F9CF2F5}"/>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7BF4B740-7B10-4EDC-B986-319ACB21B3BE}"/>
              </a:ext>
            </a:extLst>
          </p:cNvPr>
          <p:cNvPicPr>
            <a:picLocks noGrp="1" noChangeAspect="1"/>
          </p:cNvPicPr>
          <p:nvPr>
            <p:ph idx="1"/>
          </p:nvPr>
        </p:nvPicPr>
        <p:blipFill>
          <a:blip r:embed="rId3"/>
          <a:stretch>
            <a:fillRect/>
          </a:stretch>
        </p:blipFill>
        <p:spPr>
          <a:xfrm>
            <a:off x="1220251" y="1192478"/>
            <a:ext cx="7465498" cy="4794250"/>
          </a:xfrm>
        </p:spPr>
      </p:pic>
      <p:sp>
        <p:nvSpPr>
          <p:cNvPr id="8" name="テキスト ボックス 7">
            <a:extLst>
              <a:ext uri="{FF2B5EF4-FFF2-40B4-BE49-F238E27FC236}">
                <a16:creationId xmlns:a16="http://schemas.microsoft.com/office/drawing/2014/main" id="{A7C50668-A5E7-4CD2-AAE4-80A9D317DCA1}"/>
              </a:ext>
            </a:extLst>
          </p:cNvPr>
          <p:cNvSpPr txBox="1"/>
          <p:nvPr/>
        </p:nvSpPr>
        <p:spPr>
          <a:xfrm>
            <a:off x="993129" y="6095771"/>
            <a:ext cx="8269090" cy="646331"/>
          </a:xfrm>
          <a:prstGeom prst="rect">
            <a:avLst/>
          </a:prstGeom>
          <a:noFill/>
        </p:spPr>
        <p:txBody>
          <a:bodyPr wrap="square">
            <a:spAutoFit/>
          </a:bodyPr>
          <a:lstStyle/>
          <a:p>
            <a:r>
              <a:rPr lang="ja-JP" altLang="en-US" dirty="0"/>
              <a:t>日本認知・行動療法学会第</a:t>
            </a:r>
            <a:r>
              <a:rPr lang="en-US" altLang="ja-JP" dirty="0"/>
              <a:t>47</a:t>
            </a:r>
            <a:r>
              <a:rPr lang="ja-JP" altLang="en-US" dirty="0"/>
              <a:t>回大会</a:t>
            </a:r>
            <a:endParaRPr lang="en-US" altLang="ja-JP" dirty="0"/>
          </a:p>
          <a:p>
            <a:r>
              <a:rPr lang="ja-JP" altLang="en-US" dirty="0"/>
              <a:t>今井正司先生のメタ認知療法に関する講義資料より</a:t>
            </a:r>
          </a:p>
        </p:txBody>
      </p:sp>
      <p:sp>
        <p:nvSpPr>
          <p:cNvPr id="9" name="スライド番号プレースホルダー 8">
            <a:extLst>
              <a:ext uri="{FF2B5EF4-FFF2-40B4-BE49-F238E27FC236}">
                <a16:creationId xmlns:a16="http://schemas.microsoft.com/office/drawing/2014/main" id="{85DC7684-5D39-4BB7-B626-039B2448128D}"/>
              </a:ext>
            </a:extLst>
          </p:cNvPr>
          <p:cNvSpPr>
            <a:spLocks noGrp="1"/>
          </p:cNvSpPr>
          <p:nvPr>
            <p:ph type="sldNum" sz="quarter" idx="12"/>
          </p:nvPr>
        </p:nvSpPr>
        <p:spPr/>
        <p:txBody>
          <a:bodyPr/>
          <a:lstStyle/>
          <a:p>
            <a:fld id="{F03C4F6A-02F4-4E90-8DAE-1654D6B49D85}" type="slidenum">
              <a:rPr kumimoji="1" lang="ja-JP" altLang="en-US" smtClean="0"/>
              <a:t>56</a:t>
            </a:fld>
            <a:endParaRPr kumimoji="1" lang="ja-JP" altLang="en-US"/>
          </a:p>
        </p:txBody>
      </p:sp>
    </p:spTree>
    <p:extLst>
      <p:ext uri="{BB962C8B-B14F-4D97-AF65-F5344CB8AC3E}">
        <p14:creationId xmlns:p14="http://schemas.microsoft.com/office/powerpoint/2010/main" val="16597751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745CC8-2819-4438-817C-F6662E32881E}"/>
              </a:ext>
            </a:extLst>
          </p:cNvPr>
          <p:cNvSpPr>
            <a:spLocks noGrp="1"/>
          </p:cNvSpPr>
          <p:nvPr>
            <p:ph type="title"/>
          </p:nvPr>
        </p:nvSpPr>
        <p:spPr/>
        <p:txBody>
          <a:bodyPr>
            <a:normAutofit/>
          </a:bodyPr>
          <a:lstStyle/>
          <a:p>
            <a:r>
              <a:rPr kumimoji="1" lang="ja-JP" altLang="en-US" dirty="0"/>
              <a:t>メタ認知療法と認知行動療法のまとめ</a:t>
            </a:r>
          </a:p>
        </p:txBody>
      </p:sp>
      <p:sp>
        <p:nvSpPr>
          <p:cNvPr id="3" name="コンテンツ プレースホルダー 2">
            <a:extLst>
              <a:ext uri="{FF2B5EF4-FFF2-40B4-BE49-F238E27FC236}">
                <a16:creationId xmlns:a16="http://schemas.microsoft.com/office/drawing/2014/main" id="{BF1C5A16-0411-4F8E-8A49-60B36CDDD74D}"/>
              </a:ext>
            </a:extLst>
          </p:cNvPr>
          <p:cNvSpPr>
            <a:spLocks noGrp="1"/>
          </p:cNvSpPr>
          <p:nvPr>
            <p:ph idx="1"/>
          </p:nvPr>
        </p:nvSpPr>
        <p:spPr>
          <a:xfrm>
            <a:off x="329847" y="1402780"/>
            <a:ext cx="9505813" cy="4841281"/>
          </a:xfrm>
        </p:spPr>
        <p:txBody>
          <a:bodyPr>
            <a:normAutofit fontScale="92500" lnSpcReduction="10000"/>
          </a:bodyPr>
          <a:lstStyle/>
          <a:p>
            <a:r>
              <a:rPr kumimoji="1" lang="ja-JP" altLang="en-US" sz="2400" dirty="0"/>
              <a:t>赤の考えが苦しい心のもとになっているというところは同じ</a:t>
            </a:r>
            <a:endParaRPr kumimoji="1" lang="en-US" altLang="ja-JP" sz="2400" dirty="0"/>
          </a:p>
          <a:p>
            <a:pPr lvl="1"/>
            <a:r>
              <a:rPr kumimoji="1" lang="ja-JP" altLang="en-US" sz="2075" dirty="0"/>
              <a:t>認知モデル</a:t>
            </a:r>
            <a:endParaRPr kumimoji="1" lang="en-US" altLang="ja-JP" sz="2075" dirty="0"/>
          </a:p>
          <a:p>
            <a:pPr lvl="1"/>
            <a:r>
              <a:rPr lang="ja-JP" altLang="en-US" sz="2075" dirty="0"/>
              <a:t>赤の考え　イラショナルビリーフ（不合理な信念）</a:t>
            </a:r>
            <a:endParaRPr kumimoji="1" lang="en-US" altLang="ja-JP" sz="2075" dirty="0"/>
          </a:p>
          <a:p>
            <a:pPr lvl="1"/>
            <a:r>
              <a:rPr lang="ja-JP" altLang="en-US" sz="2000" dirty="0"/>
              <a:t>スキーマ</a:t>
            </a:r>
            <a:endParaRPr lang="en-US" altLang="ja-JP" sz="2000" dirty="0"/>
          </a:p>
          <a:p>
            <a:pPr lvl="1"/>
            <a:endParaRPr kumimoji="1" lang="ja-JP" altLang="en-US" sz="2000" dirty="0"/>
          </a:p>
          <a:p>
            <a:r>
              <a:rPr kumimoji="1" lang="ja-JP" altLang="en-US" dirty="0"/>
              <a:t>赤の考えそのものを変容させる　認知行動療法（</a:t>
            </a:r>
            <a:r>
              <a:rPr kumimoji="1" lang="en-US" altLang="ja-JP" dirty="0"/>
              <a:t>CBT)</a:t>
            </a:r>
          </a:p>
          <a:p>
            <a:endParaRPr lang="en-US" altLang="ja-JP" dirty="0"/>
          </a:p>
          <a:p>
            <a:r>
              <a:rPr kumimoji="1" lang="ja-JP" altLang="en-US" dirty="0"/>
              <a:t>赤の考えを生む考え方のクセを直す　メタ認知療法（</a:t>
            </a:r>
            <a:r>
              <a:rPr kumimoji="1" lang="en-US" altLang="ja-JP" dirty="0"/>
              <a:t>MCT)</a:t>
            </a:r>
          </a:p>
          <a:p>
            <a:pPr lvl="1"/>
            <a:r>
              <a:rPr lang="en-US" altLang="ja-JP" sz="2000" b="0" i="0" u="none" strike="noStrike" baseline="0" dirty="0">
                <a:latin typeface="Tahoma" panose="020B0604030504040204" pitchFamily="34" charset="0"/>
              </a:rPr>
              <a:t>MCT</a:t>
            </a:r>
            <a:r>
              <a:rPr lang="ja-JP" altLang="en-US" sz="2000" b="0" i="0" u="none" strike="noStrike" baseline="0" dirty="0">
                <a:latin typeface="ＭＳＰゴシック"/>
              </a:rPr>
              <a:t>とは、通常の認知をコントロールするメタ認知の内容を変える認知行動療法</a:t>
            </a:r>
            <a:endParaRPr lang="en-US" altLang="ja-JP" sz="2000" b="0" i="0" u="none" strike="noStrike" baseline="0" dirty="0">
              <a:latin typeface="ＭＳＰゴシック"/>
            </a:endParaRPr>
          </a:p>
          <a:p>
            <a:pPr lvl="1"/>
            <a:r>
              <a:rPr lang="ja-JP" altLang="en-US" sz="2000" dirty="0">
                <a:latin typeface="ＭＳＰゴシック"/>
              </a:rPr>
              <a:t>デタッチト・マインドフルネス（</a:t>
            </a:r>
            <a:r>
              <a:rPr lang="en-US" altLang="ja-JP" sz="2000" dirty="0">
                <a:latin typeface="ＭＳＰゴシック"/>
              </a:rPr>
              <a:t>DM)</a:t>
            </a:r>
            <a:r>
              <a:rPr lang="ja-JP" altLang="en-US" sz="2000" dirty="0">
                <a:latin typeface="ＭＳＰゴシック"/>
              </a:rPr>
              <a:t>という状態を目指している</a:t>
            </a:r>
            <a:endParaRPr lang="en-US" altLang="ja-JP" sz="2000" b="0" i="0" u="none" strike="noStrike" baseline="0" dirty="0">
              <a:latin typeface="ＭＳＰゴシック"/>
            </a:endParaRPr>
          </a:p>
          <a:p>
            <a:pPr lvl="1"/>
            <a:endParaRPr lang="en-US" altLang="ja-JP" sz="2000" dirty="0">
              <a:latin typeface="ＭＳＰゴシック"/>
            </a:endParaRPr>
          </a:p>
          <a:p>
            <a:r>
              <a:rPr lang="en-US" altLang="ja-JP" sz="3200" b="0" i="0" u="none" strike="noStrike" baseline="0" dirty="0">
                <a:latin typeface="ＭＳＰゴシック"/>
              </a:rPr>
              <a:t>OKS</a:t>
            </a:r>
            <a:r>
              <a:rPr lang="ja-JP" altLang="en-US" sz="2325" b="0" i="0" u="none" strike="noStrike" baseline="0" dirty="0">
                <a:latin typeface="ＭＳＰゴシック"/>
              </a:rPr>
              <a:t>プログラムの友人助言法は友人への助言という方法を通じて赤の考えそのものとそれを生む考え方のクセの両方に気づきを与える手法といえる。</a:t>
            </a:r>
            <a:endParaRPr lang="en-US" altLang="ja-JP" sz="2325" b="0" i="0" u="none" strike="noStrike" baseline="0" dirty="0">
              <a:latin typeface="ＭＳＰゴシック"/>
            </a:endParaRPr>
          </a:p>
          <a:p>
            <a:pPr lvl="1"/>
            <a:endParaRPr kumimoji="1" lang="en-US" altLang="ja-JP" sz="2000" dirty="0">
              <a:latin typeface="ＭＳＰゴシック"/>
            </a:endParaRPr>
          </a:p>
        </p:txBody>
      </p:sp>
      <p:sp>
        <p:nvSpPr>
          <p:cNvPr id="4" name="スライド番号プレースホルダー 3">
            <a:extLst>
              <a:ext uri="{FF2B5EF4-FFF2-40B4-BE49-F238E27FC236}">
                <a16:creationId xmlns:a16="http://schemas.microsoft.com/office/drawing/2014/main" id="{CF271350-51B3-497D-B988-8052913DADFE}"/>
              </a:ext>
            </a:extLst>
          </p:cNvPr>
          <p:cNvSpPr>
            <a:spLocks noGrp="1"/>
          </p:cNvSpPr>
          <p:nvPr>
            <p:ph type="sldNum" sz="quarter" idx="12"/>
          </p:nvPr>
        </p:nvSpPr>
        <p:spPr/>
        <p:txBody>
          <a:bodyPr/>
          <a:lstStyle/>
          <a:p>
            <a:fld id="{F03C4F6A-02F4-4E90-8DAE-1654D6B49D85}" type="slidenum">
              <a:rPr kumimoji="1" lang="ja-JP" altLang="en-US" smtClean="0"/>
              <a:t>57</a:t>
            </a:fld>
            <a:endParaRPr kumimoji="1" lang="ja-JP" altLang="en-US"/>
          </a:p>
        </p:txBody>
      </p:sp>
    </p:spTree>
    <p:extLst>
      <p:ext uri="{BB962C8B-B14F-4D97-AF65-F5344CB8AC3E}">
        <p14:creationId xmlns:p14="http://schemas.microsoft.com/office/powerpoint/2010/main" val="20301971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A21AB1-61E3-4C8A-98B5-D53F96016681}"/>
              </a:ext>
            </a:extLst>
          </p:cNvPr>
          <p:cNvSpPr>
            <a:spLocks noGrp="1"/>
          </p:cNvSpPr>
          <p:nvPr>
            <p:ph type="title"/>
          </p:nvPr>
        </p:nvSpPr>
        <p:spPr/>
        <p:txBody>
          <a:bodyPr>
            <a:normAutofit/>
          </a:bodyPr>
          <a:lstStyle/>
          <a:p>
            <a:r>
              <a:rPr kumimoji="1" lang="en-US" altLang="ja-JP" sz="4400" dirty="0"/>
              <a:t>OKS</a:t>
            </a:r>
            <a:r>
              <a:rPr kumimoji="1" lang="ja-JP" altLang="en-US" sz="4400" dirty="0"/>
              <a:t>の特徴と普及について</a:t>
            </a:r>
            <a:r>
              <a:rPr kumimoji="1" lang="en-US" altLang="ja-JP" sz="4400" dirty="0"/>
              <a:t>Ⅰ</a:t>
            </a:r>
            <a:endParaRPr kumimoji="1" lang="ja-JP" altLang="en-US" sz="4400" dirty="0"/>
          </a:p>
        </p:txBody>
      </p:sp>
      <p:sp>
        <p:nvSpPr>
          <p:cNvPr id="3" name="コンテンツ プレースホルダー 2">
            <a:extLst>
              <a:ext uri="{FF2B5EF4-FFF2-40B4-BE49-F238E27FC236}">
                <a16:creationId xmlns:a16="http://schemas.microsoft.com/office/drawing/2014/main" id="{D3BE78FA-C188-4539-AB5F-EF3FFB908D37}"/>
              </a:ext>
            </a:extLst>
          </p:cNvPr>
          <p:cNvSpPr>
            <a:spLocks noGrp="1"/>
          </p:cNvSpPr>
          <p:nvPr>
            <p:ph idx="1"/>
          </p:nvPr>
        </p:nvSpPr>
        <p:spPr>
          <a:xfrm>
            <a:off x="204032" y="1285461"/>
            <a:ext cx="9497935" cy="5685181"/>
          </a:xfrm>
        </p:spPr>
        <p:txBody>
          <a:bodyPr>
            <a:normAutofit fontScale="77500" lnSpcReduction="20000"/>
          </a:bodyPr>
          <a:lstStyle/>
          <a:p>
            <a:pPr>
              <a:lnSpc>
                <a:spcPct val="120000"/>
              </a:lnSpc>
            </a:pPr>
            <a:r>
              <a:rPr kumimoji="1" lang="en-US" altLang="ja-JP" sz="3600" dirty="0"/>
              <a:t>OKS</a:t>
            </a:r>
            <a:r>
              <a:rPr lang="ja-JP" altLang="en-US" sz="3600" dirty="0"/>
              <a:t>は容易に</a:t>
            </a:r>
            <a:r>
              <a:rPr lang="en-US" altLang="ja-JP" sz="3600" dirty="0"/>
              <a:t>50</a:t>
            </a:r>
            <a:r>
              <a:rPr lang="ja-JP" altLang="en-US" sz="3600" dirty="0"/>
              <a:t>分の授業枠内</a:t>
            </a:r>
            <a:r>
              <a:rPr kumimoji="1" lang="ja-JP" altLang="en-US" sz="3600" dirty="0"/>
              <a:t>で実施できます。</a:t>
            </a:r>
            <a:endParaRPr kumimoji="1" lang="en-US" altLang="ja-JP" sz="3600" dirty="0"/>
          </a:p>
          <a:p>
            <a:pPr>
              <a:lnSpc>
                <a:spcPct val="120000"/>
              </a:lnSpc>
            </a:pPr>
            <a:r>
              <a:rPr lang="ja-JP" altLang="en-US" sz="3600" dirty="0"/>
              <a:t>プログラムは海外の翻訳ものではなく</a:t>
            </a:r>
            <a:r>
              <a:rPr lang="en-US" altLang="ja-JP" sz="3600" u="sng" dirty="0"/>
              <a:t>27</a:t>
            </a:r>
            <a:r>
              <a:rPr lang="ja-JP" altLang="en-US" sz="3600" u="sng" dirty="0"/>
              <a:t>年間の</a:t>
            </a:r>
            <a:r>
              <a:rPr lang="en-US" altLang="ja-JP" sz="3600" u="sng" dirty="0"/>
              <a:t>SC</a:t>
            </a:r>
            <a:r>
              <a:rPr lang="ja-JP" altLang="en-US" sz="3600" u="sng" dirty="0"/>
              <a:t>経験に基づくオリジナル</a:t>
            </a:r>
            <a:r>
              <a:rPr lang="ja-JP" altLang="en-US" sz="3600" dirty="0"/>
              <a:t>のプログラムですので</a:t>
            </a:r>
            <a:r>
              <a:rPr lang="ja-JP" altLang="en-US" sz="3600" u="sng" dirty="0"/>
              <a:t>フリー</a:t>
            </a:r>
            <a:r>
              <a:rPr lang="ja-JP" altLang="en-US" sz="3600" dirty="0"/>
              <a:t>にご使用いただけます。</a:t>
            </a:r>
            <a:endParaRPr lang="en-US" altLang="ja-JP" sz="3600" dirty="0"/>
          </a:p>
          <a:p>
            <a:pPr>
              <a:lnSpc>
                <a:spcPct val="120000"/>
              </a:lnSpc>
            </a:pPr>
            <a:r>
              <a:rPr lang="ja-JP" altLang="en-US" sz="3600" u="sng" dirty="0"/>
              <a:t>効果が検証</a:t>
            </a:r>
            <a:r>
              <a:rPr lang="ja-JP" altLang="en-US" sz="3600" dirty="0"/>
              <a:t>されています。</a:t>
            </a:r>
            <a:endParaRPr lang="en-US" altLang="ja-JP" sz="3600" dirty="0"/>
          </a:p>
          <a:p>
            <a:pPr>
              <a:lnSpc>
                <a:spcPct val="120000"/>
              </a:lnSpc>
            </a:pPr>
            <a:r>
              <a:rPr lang="ja-JP" altLang="en-US" sz="3600" u="sng" dirty="0"/>
              <a:t>認知モデルの理論</a:t>
            </a:r>
            <a:r>
              <a:rPr lang="ja-JP" altLang="en-US" sz="3600" dirty="0"/>
              <a:t>に基づいた構成をとりつつ、</a:t>
            </a:r>
            <a:r>
              <a:rPr lang="ja-JP" altLang="en-US" sz="3600" u="sng" dirty="0"/>
              <a:t>メタ認知（</a:t>
            </a:r>
            <a:r>
              <a:rPr lang="en-US" altLang="ja-JP" sz="3600" u="sng" dirty="0"/>
              <a:t>DM)</a:t>
            </a:r>
            <a:r>
              <a:rPr lang="ja-JP" altLang="en-US" sz="3600" u="sng" dirty="0"/>
              <a:t>の強化</a:t>
            </a:r>
            <a:r>
              <a:rPr lang="ja-JP" altLang="en-US" sz="3600" dirty="0"/>
              <a:t>をねらったレトリックを用い認知のプロセスを、暗雲、赤の考え、青の考えといった</a:t>
            </a:r>
            <a:r>
              <a:rPr lang="ja-JP" altLang="en-US" sz="3600" u="sng" dirty="0"/>
              <a:t>やさしい言葉とシンボリックな形と色</a:t>
            </a:r>
            <a:r>
              <a:rPr lang="ja-JP" altLang="en-US" sz="3600" dirty="0"/>
              <a:t>で表しており、心の問題を話せる</a:t>
            </a:r>
            <a:r>
              <a:rPr lang="ja-JP" altLang="en-US" sz="3600" u="sng" dirty="0"/>
              <a:t>共通の基盤</a:t>
            </a:r>
            <a:r>
              <a:rPr lang="ja-JP" altLang="en-US" sz="3600" dirty="0"/>
              <a:t>を植え付け自律的な相談・解決を促すことができます。シンプルですが特徴のある覚えやすいプログラムとなっています。</a:t>
            </a:r>
            <a:endParaRPr lang="en-US" altLang="ja-JP" sz="3600" dirty="0"/>
          </a:p>
          <a:p>
            <a:pPr>
              <a:lnSpc>
                <a:spcPct val="120000"/>
              </a:lnSpc>
            </a:pPr>
            <a:endParaRPr kumimoji="1" lang="ja-JP" altLang="en-US" sz="3600" dirty="0"/>
          </a:p>
        </p:txBody>
      </p:sp>
      <p:sp>
        <p:nvSpPr>
          <p:cNvPr id="5" name="スライド番号プレースホルダー 4">
            <a:extLst>
              <a:ext uri="{FF2B5EF4-FFF2-40B4-BE49-F238E27FC236}">
                <a16:creationId xmlns:a16="http://schemas.microsoft.com/office/drawing/2014/main" id="{C981E133-B020-4D11-B6C1-A3C33193F41A}"/>
              </a:ext>
            </a:extLst>
          </p:cNvPr>
          <p:cNvSpPr>
            <a:spLocks noGrp="1"/>
          </p:cNvSpPr>
          <p:nvPr>
            <p:ph type="sldNum" sz="quarter" idx="12"/>
          </p:nvPr>
        </p:nvSpPr>
        <p:spPr/>
        <p:txBody>
          <a:bodyPr/>
          <a:lstStyle/>
          <a:p>
            <a:fld id="{F03C4F6A-02F4-4E90-8DAE-1654D6B49D85}" type="slidenum">
              <a:rPr kumimoji="1" lang="ja-JP" altLang="en-US" smtClean="0"/>
              <a:t>58</a:t>
            </a:fld>
            <a:endParaRPr kumimoji="1" lang="ja-JP" altLang="en-US"/>
          </a:p>
        </p:txBody>
      </p:sp>
    </p:spTree>
    <p:extLst>
      <p:ext uri="{BB962C8B-B14F-4D97-AF65-F5344CB8AC3E}">
        <p14:creationId xmlns:p14="http://schemas.microsoft.com/office/powerpoint/2010/main" val="13321411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A21AB1-61E3-4C8A-98B5-D53F96016681}"/>
              </a:ext>
            </a:extLst>
          </p:cNvPr>
          <p:cNvSpPr>
            <a:spLocks noGrp="1"/>
          </p:cNvSpPr>
          <p:nvPr>
            <p:ph type="title"/>
          </p:nvPr>
        </p:nvSpPr>
        <p:spPr/>
        <p:txBody>
          <a:bodyPr>
            <a:normAutofit/>
          </a:bodyPr>
          <a:lstStyle/>
          <a:p>
            <a:r>
              <a:rPr kumimoji="1" lang="en-US" altLang="ja-JP" sz="4400" dirty="0"/>
              <a:t>OKS</a:t>
            </a:r>
            <a:r>
              <a:rPr kumimoji="1" lang="ja-JP" altLang="en-US" sz="4400" dirty="0"/>
              <a:t>の特徴と普及について</a:t>
            </a:r>
            <a:r>
              <a:rPr kumimoji="1" lang="en-US" altLang="ja-JP" sz="4400" dirty="0"/>
              <a:t>Ⅱ</a:t>
            </a:r>
            <a:endParaRPr kumimoji="1" lang="ja-JP" altLang="en-US" sz="4400" dirty="0"/>
          </a:p>
        </p:txBody>
      </p:sp>
      <p:sp>
        <p:nvSpPr>
          <p:cNvPr id="3" name="コンテンツ プレースホルダー 2">
            <a:extLst>
              <a:ext uri="{FF2B5EF4-FFF2-40B4-BE49-F238E27FC236}">
                <a16:creationId xmlns:a16="http://schemas.microsoft.com/office/drawing/2014/main" id="{D3BE78FA-C188-4539-AB5F-EF3FFB908D37}"/>
              </a:ext>
            </a:extLst>
          </p:cNvPr>
          <p:cNvSpPr>
            <a:spLocks noGrp="1"/>
          </p:cNvSpPr>
          <p:nvPr>
            <p:ph idx="1"/>
          </p:nvPr>
        </p:nvSpPr>
        <p:spPr>
          <a:xfrm>
            <a:off x="204032" y="1285461"/>
            <a:ext cx="9497935" cy="5685181"/>
          </a:xfrm>
        </p:spPr>
        <p:txBody>
          <a:bodyPr>
            <a:normAutofit fontScale="92500"/>
          </a:bodyPr>
          <a:lstStyle/>
          <a:p>
            <a:pPr>
              <a:lnSpc>
                <a:spcPct val="120000"/>
              </a:lnSpc>
            </a:pPr>
            <a:r>
              <a:rPr lang="ja-JP" altLang="en-US" sz="2800" u="sng" dirty="0"/>
              <a:t>友人助言法</a:t>
            </a:r>
            <a:r>
              <a:rPr lang="ja-JP" altLang="en-US" sz="2800" dirty="0"/>
              <a:t>により</a:t>
            </a:r>
            <a:r>
              <a:rPr lang="ja-JP" altLang="en-US" sz="2800" u="sng" dirty="0"/>
              <a:t>赤の考え自体</a:t>
            </a:r>
            <a:r>
              <a:rPr lang="en-US" altLang="ja-JP" sz="2800" u="sng" dirty="0"/>
              <a:t>(</a:t>
            </a:r>
            <a:r>
              <a:rPr lang="ja-JP" altLang="en-US" sz="2800" u="sng" dirty="0"/>
              <a:t>認知）</a:t>
            </a:r>
            <a:r>
              <a:rPr lang="ja-JP" altLang="en-US" sz="2800" dirty="0"/>
              <a:t>と赤の考えを持ちやすくする</a:t>
            </a:r>
            <a:r>
              <a:rPr lang="ja-JP" altLang="en-US" sz="2800" u="sng" dirty="0"/>
              <a:t>考え方のクセ（メタ認知）</a:t>
            </a:r>
            <a:r>
              <a:rPr lang="ja-JP" altLang="en-US" sz="2800" dirty="0"/>
              <a:t>に働きかけるとともに、人のために助言をすることができたという経験を通して</a:t>
            </a:r>
            <a:r>
              <a:rPr lang="ja-JP" altLang="en-US" sz="2800" u="sng" dirty="0"/>
              <a:t>自己効力感</a:t>
            </a:r>
            <a:r>
              <a:rPr lang="ja-JP" altLang="en-US" sz="2800" dirty="0"/>
              <a:t>を得ることができます。相談する大切さを基本的に教えられます。</a:t>
            </a:r>
            <a:endParaRPr lang="en-US" altLang="ja-JP" sz="2800" dirty="0"/>
          </a:p>
          <a:p>
            <a:pPr>
              <a:lnSpc>
                <a:spcPct val="120000"/>
              </a:lnSpc>
            </a:pPr>
            <a:r>
              <a:rPr lang="ja-JP" altLang="en-US" sz="2800" dirty="0"/>
              <a:t>自分で自分の気持ちを変えられる</a:t>
            </a:r>
            <a:r>
              <a:rPr lang="ja-JP" altLang="en-US" sz="2800" u="sng" dirty="0"/>
              <a:t>自信を持つ</a:t>
            </a:r>
            <a:r>
              <a:rPr lang="ja-JP" altLang="en-US" sz="2800" dirty="0"/>
              <a:t>ことができます。</a:t>
            </a:r>
            <a:endParaRPr lang="en-US" altLang="ja-JP" sz="2800" dirty="0"/>
          </a:p>
          <a:p>
            <a:pPr>
              <a:lnSpc>
                <a:spcPct val="120000"/>
              </a:lnSpc>
            </a:pPr>
            <a:r>
              <a:rPr lang="ja-JP" altLang="en-US" sz="2800" dirty="0"/>
              <a:t>心が不健康な状態の生徒を救うことのみならず</a:t>
            </a:r>
            <a:r>
              <a:rPr lang="ja-JP" altLang="en-US" sz="2800" u="sng" dirty="0"/>
              <a:t>心が健康な状態の生徒もよいメタ認知の強化が得られ学業などのパフォーマンスが上がる</a:t>
            </a:r>
            <a:r>
              <a:rPr lang="ja-JP" altLang="en-US" sz="2800" dirty="0"/>
              <a:t>ことが期待できます。</a:t>
            </a:r>
            <a:endParaRPr lang="en-US" altLang="ja-JP" sz="2800" dirty="0"/>
          </a:p>
          <a:p>
            <a:pPr>
              <a:lnSpc>
                <a:spcPct val="120000"/>
              </a:lnSpc>
            </a:pPr>
            <a:r>
              <a:rPr kumimoji="1" lang="ja-JP" altLang="en-US" sz="2800" dirty="0"/>
              <a:t>是非とも多くの学校でお使いいただきたいと考えておりますのでお力添えをよろしくお願い致します。</a:t>
            </a:r>
            <a:endParaRPr kumimoji="1" lang="en-US" altLang="ja-JP" sz="2800" dirty="0"/>
          </a:p>
          <a:p>
            <a:pPr>
              <a:lnSpc>
                <a:spcPct val="120000"/>
              </a:lnSpc>
            </a:pPr>
            <a:endParaRPr kumimoji="1" lang="ja-JP" altLang="en-US" sz="2800" dirty="0"/>
          </a:p>
        </p:txBody>
      </p:sp>
      <p:sp>
        <p:nvSpPr>
          <p:cNvPr id="5" name="スライド番号プレースホルダー 4">
            <a:extLst>
              <a:ext uri="{FF2B5EF4-FFF2-40B4-BE49-F238E27FC236}">
                <a16:creationId xmlns:a16="http://schemas.microsoft.com/office/drawing/2014/main" id="{98D9B85C-E6C4-45F7-BFC1-B28299464D57}"/>
              </a:ext>
            </a:extLst>
          </p:cNvPr>
          <p:cNvSpPr>
            <a:spLocks noGrp="1"/>
          </p:cNvSpPr>
          <p:nvPr>
            <p:ph type="sldNum" sz="quarter" idx="12"/>
          </p:nvPr>
        </p:nvSpPr>
        <p:spPr/>
        <p:txBody>
          <a:bodyPr/>
          <a:lstStyle/>
          <a:p>
            <a:fld id="{F03C4F6A-02F4-4E90-8DAE-1654D6B49D85}" type="slidenum">
              <a:rPr kumimoji="1" lang="ja-JP" altLang="en-US" smtClean="0"/>
              <a:t>59</a:t>
            </a:fld>
            <a:endParaRPr kumimoji="1" lang="ja-JP" altLang="en-US"/>
          </a:p>
        </p:txBody>
      </p:sp>
    </p:spTree>
    <p:extLst>
      <p:ext uri="{BB962C8B-B14F-4D97-AF65-F5344CB8AC3E}">
        <p14:creationId xmlns:p14="http://schemas.microsoft.com/office/powerpoint/2010/main" val="425274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68EC25-42A7-4850-BD7C-63FACD970464}"/>
              </a:ext>
            </a:extLst>
          </p:cNvPr>
          <p:cNvSpPr>
            <a:spLocks noGrp="1"/>
          </p:cNvSpPr>
          <p:nvPr>
            <p:ph type="title"/>
          </p:nvPr>
        </p:nvSpPr>
        <p:spPr/>
        <p:txBody>
          <a:bodyPr>
            <a:normAutofit/>
          </a:bodyPr>
          <a:lstStyle/>
          <a:p>
            <a:r>
              <a:rPr lang="ja-JP" altLang="ja-JP" dirty="0">
                <a:latin typeface="HG丸ｺﾞｼｯｸM-PRO" pitchFamily="50" charset="-128"/>
                <a:ea typeface="HG丸ｺﾞｼｯｸM-PRO" pitchFamily="50" charset="-128"/>
              </a:rPr>
              <a:t>心理学</a:t>
            </a:r>
            <a:r>
              <a:rPr lang="ja-JP" altLang="en-US" dirty="0">
                <a:latin typeface="HG丸ｺﾞｼｯｸM-PRO" pitchFamily="50" charset="-128"/>
                <a:ea typeface="HG丸ｺﾞｼｯｸM-PRO" pitchFamily="50" charset="-128"/>
              </a:rPr>
              <a:t>はどのような学問か</a:t>
            </a:r>
            <a:endParaRPr kumimoji="1" lang="ja-JP" altLang="en-US" dirty="0"/>
          </a:p>
        </p:txBody>
      </p:sp>
      <p:sp>
        <p:nvSpPr>
          <p:cNvPr id="3" name="コンテンツ プレースホルダー 2">
            <a:extLst>
              <a:ext uri="{FF2B5EF4-FFF2-40B4-BE49-F238E27FC236}">
                <a16:creationId xmlns:a16="http://schemas.microsoft.com/office/drawing/2014/main" id="{24855728-96D7-4213-9E2B-09D3489E059C}"/>
              </a:ext>
            </a:extLst>
          </p:cNvPr>
          <p:cNvSpPr>
            <a:spLocks noGrp="1"/>
          </p:cNvSpPr>
          <p:nvPr>
            <p:ph idx="1"/>
          </p:nvPr>
        </p:nvSpPr>
        <p:spPr>
          <a:xfrm>
            <a:off x="295422" y="1383328"/>
            <a:ext cx="9186203" cy="4792883"/>
          </a:xfrm>
        </p:spPr>
        <p:txBody>
          <a:bodyPr>
            <a:normAutofit/>
          </a:bodyPr>
          <a:lstStyle/>
          <a:p>
            <a:pPr marL="0" indent="0">
              <a:lnSpc>
                <a:spcPct val="100000"/>
              </a:lnSpc>
              <a:buNone/>
            </a:pPr>
            <a:r>
              <a:rPr kumimoji="1" lang="ja-JP" altLang="en-US" sz="3200" dirty="0"/>
              <a:t>２．最近の考え方</a:t>
            </a:r>
            <a:endParaRPr kumimoji="1" lang="en-US" altLang="ja-JP" sz="3200" dirty="0"/>
          </a:p>
          <a:p>
            <a:pPr lvl="2">
              <a:lnSpc>
                <a:spcPct val="100000"/>
              </a:lnSpc>
              <a:buFont typeface="Wingdings" panose="05000000000000000000" pitchFamily="2" charset="2"/>
              <a:buChar char="l"/>
            </a:pPr>
            <a:r>
              <a:rPr kumimoji="1" lang="ja-JP" altLang="en-US" sz="2800" dirty="0"/>
              <a:t>心を科学する</a:t>
            </a:r>
            <a:endParaRPr kumimoji="1" lang="en-US" altLang="ja-JP" sz="2800" dirty="0"/>
          </a:p>
          <a:p>
            <a:pPr lvl="3">
              <a:lnSpc>
                <a:spcPct val="100000"/>
              </a:lnSpc>
              <a:buFont typeface="Wingdings" panose="05000000000000000000" pitchFamily="2" charset="2"/>
              <a:buChar char="l"/>
            </a:pPr>
            <a:r>
              <a:rPr lang="ja-JP" altLang="ja-JP" sz="2400" dirty="0"/>
              <a:t>文</a:t>
            </a:r>
            <a:r>
              <a:rPr lang="ja-JP" altLang="en-US" sz="2400" dirty="0"/>
              <a:t>「</a:t>
            </a:r>
            <a:r>
              <a:rPr lang="ja-JP" altLang="ja-JP" sz="2400" dirty="0"/>
              <a:t>価値</a:t>
            </a:r>
            <a:r>
              <a:rPr lang="ja-JP" altLang="en-US" sz="2400" dirty="0"/>
              <a:t>」</a:t>
            </a:r>
            <a:r>
              <a:rPr lang="ja-JP" altLang="ja-JP" sz="2400" dirty="0"/>
              <a:t>と</a:t>
            </a:r>
            <a:r>
              <a:rPr lang="ja-JP" altLang="en-US" sz="2400" dirty="0"/>
              <a:t>　</a:t>
            </a:r>
            <a:r>
              <a:rPr lang="ja-JP" altLang="ja-JP" sz="2400" dirty="0"/>
              <a:t>理</a:t>
            </a:r>
            <a:r>
              <a:rPr lang="ja-JP" altLang="en-US" sz="2400" dirty="0"/>
              <a:t>「</a:t>
            </a:r>
            <a:r>
              <a:rPr lang="ja-JP" altLang="ja-JP" sz="2400" dirty="0"/>
              <a:t>事実</a:t>
            </a:r>
            <a:r>
              <a:rPr lang="ja-JP" altLang="en-US" sz="2400" dirty="0"/>
              <a:t>」</a:t>
            </a:r>
            <a:endParaRPr lang="en-US" altLang="ja-JP" sz="2400" dirty="0"/>
          </a:p>
          <a:p>
            <a:pPr lvl="3">
              <a:lnSpc>
                <a:spcPct val="100000"/>
              </a:lnSpc>
              <a:buFont typeface="Wingdings" panose="05000000000000000000" pitchFamily="2" charset="2"/>
              <a:buChar char="l"/>
            </a:pPr>
            <a:r>
              <a:rPr lang="ja-JP" altLang="en-US" sz="2400" dirty="0"/>
              <a:t>文理の融合が不可欠</a:t>
            </a:r>
            <a:endParaRPr lang="en-US" altLang="ja-JP" sz="2400" dirty="0"/>
          </a:p>
          <a:p>
            <a:pPr lvl="4">
              <a:lnSpc>
                <a:spcPct val="100000"/>
              </a:lnSpc>
              <a:buFont typeface="Wingdings" panose="05000000000000000000" pitchFamily="2" charset="2"/>
              <a:buChar char="l"/>
            </a:pPr>
            <a:r>
              <a:rPr lang="ja-JP" altLang="en-US" sz="2400" dirty="0"/>
              <a:t>哲学と心理学</a:t>
            </a:r>
            <a:endParaRPr lang="en-US" altLang="ja-JP" sz="2400" dirty="0"/>
          </a:p>
          <a:p>
            <a:pPr lvl="4">
              <a:lnSpc>
                <a:spcPct val="100000"/>
              </a:lnSpc>
              <a:buFont typeface="Wingdings" panose="05000000000000000000" pitchFamily="2" charset="2"/>
              <a:buChar char="l"/>
            </a:pPr>
            <a:r>
              <a:rPr lang="ja-JP" altLang="en-US" sz="2400" dirty="0"/>
              <a:t>医学と心理学</a:t>
            </a:r>
            <a:endParaRPr lang="en-US" altLang="ja-JP" sz="2400" dirty="0"/>
          </a:p>
          <a:p>
            <a:pPr lvl="4">
              <a:lnSpc>
                <a:spcPct val="100000"/>
              </a:lnSpc>
              <a:buFont typeface="Wingdings" panose="05000000000000000000" pitchFamily="2" charset="2"/>
              <a:buChar char="l"/>
            </a:pPr>
            <a:r>
              <a:rPr kumimoji="1" lang="ja-JP" altLang="en-US" sz="2400" dirty="0"/>
              <a:t>脳科学と心理学</a:t>
            </a:r>
            <a:endParaRPr kumimoji="1" lang="en-US" altLang="ja-JP" sz="2400" dirty="0"/>
          </a:p>
          <a:p>
            <a:pPr lvl="4">
              <a:lnSpc>
                <a:spcPct val="100000"/>
              </a:lnSpc>
              <a:buFont typeface="Wingdings" panose="05000000000000000000" pitchFamily="2" charset="2"/>
              <a:buChar char="l"/>
            </a:pPr>
            <a:endParaRPr lang="en-US" altLang="ja-JP" sz="2800" dirty="0"/>
          </a:p>
          <a:p>
            <a:pPr marL="742950" lvl="2" indent="0">
              <a:lnSpc>
                <a:spcPct val="100000"/>
              </a:lnSpc>
              <a:buNone/>
            </a:pPr>
            <a:r>
              <a:rPr lang="ja-JP" altLang="en-US" sz="2962" dirty="0"/>
              <a:t>心理予防教育も目に見えるエビデンスが必要とされる時代になっているといえます。</a:t>
            </a:r>
            <a:endParaRPr kumimoji="1" lang="en-US" altLang="ja-JP" sz="2962" dirty="0"/>
          </a:p>
          <a:p>
            <a:pPr marL="0" indent="0">
              <a:lnSpc>
                <a:spcPct val="100000"/>
              </a:lnSpc>
              <a:buNone/>
            </a:pPr>
            <a:endParaRPr lang="en-US" altLang="ja-JP" sz="2800" dirty="0"/>
          </a:p>
        </p:txBody>
      </p:sp>
      <p:pic>
        <p:nvPicPr>
          <p:cNvPr id="5" name="図 4">
            <a:extLst>
              <a:ext uri="{FF2B5EF4-FFF2-40B4-BE49-F238E27FC236}">
                <a16:creationId xmlns:a16="http://schemas.microsoft.com/office/drawing/2014/main" id="{D7E327B9-1869-4499-B7FF-2315FFFA9B67}"/>
              </a:ext>
            </a:extLst>
          </p:cNvPr>
          <p:cNvPicPr>
            <a:picLocks noChangeAspect="1"/>
          </p:cNvPicPr>
          <p:nvPr/>
        </p:nvPicPr>
        <p:blipFill>
          <a:blip r:embed="rId3"/>
          <a:stretch>
            <a:fillRect/>
          </a:stretch>
        </p:blipFill>
        <p:spPr>
          <a:xfrm>
            <a:off x="5817399" y="2679252"/>
            <a:ext cx="3793179" cy="2102895"/>
          </a:xfrm>
          <a:prstGeom prst="rect">
            <a:avLst/>
          </a:prstGeom>
        </p:spPr>
      </p:pic>
      <p:sp>
        <p:nvSpPr>
          <p:cNvPr id="6" name="スライド番号プレースホルダー 5">
            <a:extLst>
              <a:ext uri="{FF2B5EF4-FFF2-40B4-BE49-F238E27FC236}">
                <a16:creationId xmlns:a16="http://schemas.microsoft.com/office/drawing/2014/main" id="{BF47B6A5-360B-42B3-974E-D21F27396C44}"/>
              </a:ext>
            </a:extLst>
          </p:cNvPr>
          <p:cNvSpPr>
            <a:spLocks noGrp="1"/>
          </p:cNvSpPr>
          <p:nvPr>
            <p:ph type="sldNum" sz="quarter" idx="12"/>
          </p:nvPr>
        </p:nvSpPr>
        <p:spPr/>
        <p:txBody>
          <a:bodyPr/>
          <a:lstStyle/>
          <a:p>
            <a:fld id="{F03C4F6A-02F4-4E90-8DAE-1654D6B49D85}" type="slidenum">
              <a:rPr kumimoji="1" lang="ja-JP" altLang="en-US" smtClean="0"/>
              <a:t>6</a:t>
            </a:fld>
            <a:endParaRPr kumimoji="1" lang="ja-JP" altLang="en-US"/>
          </a:p>
        </p:txBody>
      </p:sp>
    </p:spTree>
    <p:extLst>
      <p:ext uri="{BB962C8B-B14F-4D97-AF65-F5344CB8AC3E}">
        <p14:creationId xmlns:p14="http://schemas.microsoft.com/office/powerpoint/2010/main" val="14895241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83E993-0D4B-4DCA-B86E-D794FBB6B42D}"/>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0DF9692B-A364-4444-B540-0535A3ABBD59}"/>
              </a:ext>
            </a:extLst>
          </p:cNvPr>
          <p:cNvSpPr>
            <a:spLocks noGrp="1"/>
          </p:cNvSpPr>
          <p:nvPr>
            <p:ph idx="1"/>
          </p:nvPr>
        </p:nvSpPr>
        <p:spPr>
          <a:xfrm>
            <a:off x="295422" y="1383328"/>
            <a:ext cx="9186203" cy="5222530"/>
          </a:xfrm>
        </p:spPr>
        <p:txBody>
          <a:bodyPr>
            <a:normAutofit/>
          </a:bodyPr>
          <a:lstStyle/>
          <a:p>
            <a:r>
              <a:rPr lang="ja-JP" altLang="en-US" sz="2800" dirty="0"/>
              <a:t>心を科学して生まれた心理予防教育（心の健康増進プログラム）である</a:t>
            </a:r>
            <a:r>
              <a:rPr lang="en-US" altLang="ja-JP" sz="2800" dirty="0"/>
              <a:t>OKS</a:t>
            </a:r>
            <a:r>
              <a:rPr lang="ja-JP" altLang="en-US" sz="2800" dirty="0"/>
              <a:t>をぜひ普及させたいと考えています。</a:t>
            </a:r>
            <a:endParaRPr lang="en-US" altLang="ja-JP" sz="2800" dirty="0"/>
          </a:p>
          <a:p>
            <a:r>
              <a:rPr lang="ja-JP" altLang="en-US" sz="2800" dirty="0"/>
              <a:t>繰り返しになりますが実施に対するハードルがとても低いプログラムです。</a:t>
            </a:r>
            <a:endParaRPr lang="en-US" altLang="ja-JP" sz="2800" dirty="0"/>
          </a:p>
          <a:p>
            <a:r>
              <a:rPr lang="ja-JP" altLang="en-US" sz="2800" dirty="0"/>
              <a:t>日本の児童・生徒の心の健康増進の一助になればこんなにうれしいことはありません。</a:t>
            </a:r>
            <a:endParaRPr lang="en-US" altLang="ja-JP" sz="2800" dirty="0"/>
          </a:p>
          <a:p>
            <a:r>
              <a:rPr lang="ja-JP" altLang="en-US" sz="2800" dirty="0"/>
              <a:t>発展形として小学生用やゲーム形式の双六のようにしたものも考えられます。</a:t>
            </a:r>
            <a:endParaRPr lang="en-US" altLang="ja-JP" sz="2800" dirty="0"/>
          </a:p>
          <a:p>
            <a:r>
              <a:rPr lang="en-US" altLang="ja-JP" sz="2800" dirty="0"/>
              <a:t>OKS</a:t>
            </a:r>
            <a:r>
              <a:rPr lang="ja-JP" altLang="en-US" sz="2800" dirty="0"/>
              <a:t>をきっかけとして、より本格的な心理予防教育の研究が盛んになれば幸いです。</a:t>
            </a:r>
            <a:endParaRPr lang="en-US" altLang="ja-JP" sz="2800" dirty="0"/>
          </a:p>
          <a:p>
            <a:endParaRPr lang="en-US" altLang="ja-JP" sz="2800" dirty="0"/>
          </a:p>
          <a:p>
            <a:endParaRPr kumimoji="1" lang="ja-JP" altLang="en-US" sz="2800" dirty="0"/>
          </a:p>
        </p:txBody>
      </p:sp>
      <p:sp>
        <p:nvSpPr>
          <p:cNvPr id="4" name="スライド番号プレースホルダー 3">
            <a:extLst>
              <a:ext uri="{FF2B5EF4-FFF2-40B4-BE49-F238E27FC236}">
                <a16:creationId xmlns:a16="http://schemas.microsoft.com/office/drawing/2014/main" id="{CA65533C-4087-480A-98FA-689505BF2A06}"/>
              </a:ext>
            </a:extLst>
          </p:cNvPr>
          <p:cNvSpPr>
            <a:spLocks noGrp="1"/>
          </p:cNvSpPr>
          <p:nvPr>
            <p:ph type="sldNum" sz="quarter" idx="12"/>
          </p:nvPr>
        </p:nvSpPr>
        <p:spPr/>
        <p:txBody>
          <a:bodyPr/>
          <a:lstStyle/>
          <a:p>
            <a:fld id="{F03C4F6A-02F4-4E90-8DAE-1654D6B49D85}" type="slidenum">
              <a:rPr kumimoji="1" lang="ja-JP" altLang="en-US" smtClean="0"/>
              <a:t>60</a:t>
            </a:fld>
            <a:endParaRPr kumimoji="1" lang="ja-JP" altLang="en-US"/>
          </a:p>
        </p:txBody>
      </p:sp>
    </p:spTree>
    <p:extLst>
      <p:ext uri="{BB962C8B-B14F-4D97-AF65-F5344CB8AC3E}">
        <p14:creationId xmlns:p14="http://schemas.microsoft.com/office/powerpoint/2010/main" val="16350484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idx="4294967295"/>
          </p:nvPr>
        </p:nvSpPr>
        <p:spPr>
          <a:xfrm>
            <a:off x="359898" y="1686034"/>
            <a:ext cx="9186203" cy="4793635"/>
          </a:xfrm>
        </p:spPr>
        <p:txBody>
          <a:bodyPr/>
          <a:lstStyle/>
          <a:p>
            <a:pPr eaLnBrk="1" hangingPunct="1"/>
            <a:r>
              <a:rPr lang="ja-JP" altLang="en-US" dirty="0"/>
              <a:t>ご清聴、ありがとうございました</a:t>
            </a:r>
          </a:p>
        </p:txBody>
      </p:sp>
      <p:sp>
        <p:nvSpPr>
          <p:cNvPr id="61444" name="スライド番号プレースホルダ 5"/>
          <p:cNvSpPr txBox="1">
            <a:spLocks noGrp="1"/>
          </p:cNvSpPr>
          <p:nvPr/>
        </p:nvSpPr>
        <p:spPr bwMode="auto">
          <a:xfrm>
            <a:off x="8407400" y="6381750"/>
            <a:ext cx="2641600" cy="476250"/>
          </a:xfrm>
          <a:prstGeom prst="rect">
            <a:avLst/>
          </a:prstGeom>
          <a:noFill/>
          <a:ln w="9525">
            <a:noFill/>
            <a:miter lim="800000"/>
            <a:headEnd/>
            <a:tailEnd/>
          </a:ln>
        </p:spPr>
        <p:txBody>
          <a:bodyPr/>
          <a:lstStyle/>
          <a:p>
            <a:pPr algn="r"/>
            <a:fld id="{724E1A3E-83AD-4009-99D6-563D78635CA8}" type="slidenum">
              <a:rPr kumimoji="0" lang="en-US" altLang="ja-JP" sz="1801"/>
              <a:pPr algn="r"/>
              <a:t>61</a:t>
            </a:fld>
            <a:endParaRPr kumimoji="0" lang="en-US" altLang="ja-JP" sz="1801"/>
          </a:p>
        </p:txBody>
      </p:sp>
      <p:grpSp>
        <p:nvGrpSpPr>
          <p:cNvPr id="2" name="Group 4"/>
          <p:cNvGrpSpPr>
            <a:grpSpLocks/>
          </p:cNvGrpSpPr>
          <p:nvPr/>
        </p:nvGrpSpPr>
        <p:grpSpPr bwMode="auto">
          <a:xfrm>
            <a:off x="4221488" y="5049584"/>
            <a:ext cx="1921934" cy="1190625"/>
            <a:chOff x="1526" y="6286"/>
            <a:chExt cx="3907" cy="3227"/>
          </a:xfrm>
        </p:grpSpPr>
        <p:grpSp>
          <p:nvGrpSpPr>
            <p:cNvPr id="61466" name="Group 5"/>
            <p:cNvGrpSpPr>
              <a:grpSpLocks/>
            </p:cNvGrpSpPr>
            <p:nvPr/>
          </p:nvGrpSpPr>
          <p:grpSpPr bwMode="auto">
            <a:xfrm>
              <a:off x="1526" y="6741"/>
              <a:ext cx="3389" cy="2772"/>
              <a:chOff x="6136" y="4451"/>
              <a:chExt cx="3389" cy="2772"/>
            </a:xfrm>
          </p:grpSpPr>
          <p:sp>
            <p:nvSpPr>
              <p:cNvPr id="61473" name="Freeform 6"/>
              <p:cNvSpPr>
                <a:spLocks/>
              </p:cNvSpPr>
              <p:nvPr/>
            </p:nvSpPr>
            <p:spPr bwMode="auto">
              <a:xfrm>
                <a:off x="6136" y="4451"/>
                <a:ext cx="3389" cy="2772"/>
              </a:xfrm>
              <a:custGeom>
                <a:avLst/>
                <a:gdLst>
                  <a:gd name="T0" fmla="*/ 1014 w 3389"/>
                  <a:gd name="T1" fmla="*/ 2357 h 2772"/>
                  <a:gd name="T2" fmla="*/ 839 w 3389"/>
                  <a:gd name="T3" fmla="*/ 2447 h 2772"/>
                  <a:gd name="T4" fmla="*/ 884 w 3389"/>
                  <a:gd name="T5" fmla="*/ 2258 h 2772"/>
                  <a:gd name="T6" fmla="*/ 665 w 3389"/>
                  <a:gd name="T7" fmla="*/ 2401 h 2772"/>
                  <a:gd name="T8" fmla="*/ 522 w 3389"/>
                  <a:gd name="T9" fmla="*/ 2439 h 2772"/>
                  <a:gd name="T10" fmla="*/ 657 w 3389"/>
                  <a:gd name="T11" fmla="*/ 2082 h 2772"/>
                  <a:gd name="T12" fmla="*/ 780 w 3389"/>
                  <a:gd name="T13" fmla="*/ 1975 h 2772"/>
                  <a:gd name="T14" fmla="*/ 489 w 3389"/>
                  <a:gd name="T15" fmla="*/ 2148 h 2772"/>
                  <a:gd name="T16" fmla="*/ 234 w 3389"/>
                  <a:gd name="T17" fmla="*/ 2176 h 2772"/>
                  <a:gd name="T18" fmla="*/ 294 w 3389"/>
                  <a:gd name="T19" fmla="*/ 1948 h 2772"/>
                  <a:gd name="T20" fmla="*/ 626 w 3389"/>
                  <a:gd name="T21" fmla="*/ 1724 h 2772"/>
                  <a:gd name="T22" fmla="*/ 616 w 3389"/>
                  <a:gd name="T23" fmla="*/ 1788 h 2772"/>
                  <a:gd name="T24" fmla="*/ 297 w 3389"/>
                  <a:gd name="T25" fmla="*/ 1774 h 2772"/>
                  <a:gd name="T26" fmla="*/ 113 w 3389"/>
                  <a:gd name="T27" fmla="*/ 1491 h 2772"/>
                  <a:gd name="T28" fmla="*/ 518 w 3389"/>
                  <a:gd name="T29" fmla="*/ 1558 h 2772"/>
                  <a:gd name="T30" fmla="*/ 912 w 3389"/>
                  <a:gd name="T31" fmla="*/ 1522 h 2772"/>
                  <a:gd name="T32" fmla="*/ 1330 w 3389"/>
                  <a:gd name="T33" fmla="*/ 1230 h 2772"/>
                  <a:gd name="T34" fmla="*/ 1167 w 3389"/>
                  <a:gd name="T35" fmla="*/ 1242 h 2772"/>
                  <a:gd name="T36" fmla="*/ 1190 w 3389"/>
                  <a:gd name="T37" fmla="*/ 1126 h 2772"/>
                  <a:gd name="T38" fmla="*/ 764 w 3389"/>
                  <a:gd name="T39" fmla="*/ 1198 h 2772"/>
                  <a:gd name="T40" fmla="*/ 696 w 3389"/>
                  <a:gd name="T41" fmla="*/ 1087 h 2772"/>
                  <a:gd name="T42" fmla="*/ 792 w 3389"/>
                  <a:gd name="T43" fmla="*/ 962 h 2772"/>
                  <a:gd name="T44" fmla="*/ 403 w 3389"/>
                  <a:gd name="T45" fmla="*/ 917 h 2772"/>
                  <a:gd name="T46" fmla="*/ 222 w 3389"/>
                  <a:gd name="T47" fmla="*/ 843 h 2772"/>
                  <a:gd name="T48" fmla="*/ 479 w 3389"/>
                  <a:gd name="T49" fmla="*/ 657 h 2772"/>
                  <a:gd name="T50" fmla="*/ 736 w 3389"/>
                  <a:gd name="T51" fmla="*/ 609 h 2772"/>
                  <a:gd name="T52" fmla="*/ 614 w 3389"/>
                  <a:gd name="T53" fmla="*/ 692 h 2772"/>
                  <a:gd name="T54" fmla="*/ 152 w 3389"/>
                  <a:gd name="T55" fmla="*/ 585 h 2772"/>
                  <a:gd name="T56" fmla="*/ 118 w 3389"/>
                  <a:gd name="T57" fmla="*/ 447 h 2772"/>
                  <a:gd name="T58" fmla="*/ 478 w 3389"/>
                  <a:gd name="T59" fmla="*/ 269 h 2772"/>
                  <a:gd name="T60" fmla="*/ 655 w 3389"/>
                  <a:gd name="T61" fmla="*/ 305 h 2772"/>
                  <a:gd name="T62" fmla="*/ 530 w 3389"/>
                  <a:gd name="T63" fmla="*/ 392 h 2772"/>
                  <a:gd name="T64" fmla="*/ 43 w 3389"/>
                  <a:gd name="T65" fmla="*/ 281 h 2772"/>
                  <a:gd name="T66" fmla="*/ 22 w 3389"/>
                  <a:gd name="T67" fmla="*/ 172 h 2772"/>
                  <a:gd name="T68" fmla="*/ 465 w 3389"/>
                  <a:gd name="T69" fmla="*/ 17 h 2772"/>
                  <a:gd name="T70" fmla="*/ 1050 w 3389"/>
                  <a:gd name="T71" fmla="*/ 54 h 2772"/>
                  <a:gd name="T72" fmla="*/ 1876 w 3389"/>
                  <a:gd name="T73" fmla="*/ 499 h 2772"/>
                  <a:gd name="T74" fmla="*/ 2353 w 3389"/>
                  <a:gd name="T75" fmla="*/ 620 h 2772"/>
                  <a:gd name="T76" fmla="*/ 2680 w 3389"/>
                  <a:gd name="T77" fmla="*/ 184 h 2772"/>
                  <a:gd name="T78" fmla="*/ 3023 w 3389"/>
                  <a:gd name="T79" fmla="*/ 42 h 2772"/>
                  <a:gd name="T80" fmla="*/ 3231 w 3389"/>
                  <a:gd name="T81" fmla="*/ 87 h 2772"/>
                  <a:gd name="T82" fmla="*/ 3306 w 3389"/>
                  <a:gd name="T83" fmla="*/ 182 h 2772"/>
                  <a:gd name="T84" fmla="*/ 3102 w 3389"/>
                  <a:gd name="T85" fmla="*/ 535 h 2772"/>
                  <a:gd name="T86" fmla="*/ 2989 w 3389"/>
                  <a:gd name="T87" fmla="*/ 1230 h 2772"/>
                  <a:gd name="T88" fmla="*/ 2689 w 3389"/>
                  <a:gd name="T89" fmla="*/ 1664 h 2772"/>
                  <a:gd name="T90" fmla="*/ 2450 w 3389"/>
                  <a:gd name="T91" fmla="*/ 1823 h 2772"/>
                  <a:gd name="T92" fmla="*/ 1977 w 3389"/>
                  <a:gd name="T93" fmla="*/ 2590 h 2772"/>
                  <a:gd name="T94" fmla="*/ 1670 w 3389"/>
                  <a:gd name="T95" fmla="*/ 2772 h 2772"/>
                  <a:gd name="T96" fmla="*/ 1558 w 3389"/>
                  <a:gd name="T97" fmla="*/ 2648 h 2772"/>
                  <a:gd name="T98" fmla="*/ 1660 w 3389"/>
                  <a:gd name="T99" fmla="*/ 2157 h 2772"/>
                  <a:gd name="T100" fmla="*/ 1797 w 3389"/>
                  <a:gd name="T101" fmla="*/ 2074 h 2772"/>
                  <a:gd name="T102" fmla="*/ 1717 w 3389"/>
                  <a:gd name="T103" fmla="*/ 2296 h 2772"/>
                  <a:gd name="T104" fmla="*/ 1358 w 3389"/>
                  <a:gd name="T105" fmla="*/ 2584 h 2772"/>
                  <a:gd name="T106" fmla="*/ 1221 w 3389"/>
                  <a:gd name="T107" fmla="*/ 2496 h 2772"/>
                  <a:gd name="T108" fmla="*/ 1476 w 3389"/>
                  <a:gd name="T109" fmla="*/ 1920 h 2772"/>
                  <a:gd name="T110" fmla="*/ 1660 w 3389"/>
                  <a:gd name="T111" fmla="*/ 1695 h 2772"/>
                  <a:gd name="T112" fmla="*/ 1497 w 3389"/>
                  <a:gd name="T113" fmla="*/ 1904 h 2772"/>
                  <a:gd name="T114" fmla="*/ 1304 w 3389"/>
                  <a:gd name="T115" fmla="*/ 1970 h 27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389"/>
                  <a:gd name="T175" fmla="*/ 0 h 2772"/>
                  <a:gd name="T176" fmla="*/ 3389 w 3389"/>
                  <a:gd name="T177" fmla="*/ 2772 h 277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389" h="2772">
                    <a:moveTo>
                      <a:pt x="1294" y="1889"/>
                    </a:moveTo>
                    <a:lnTo>
                      <a:pt x="1294" y="1889"/>
                    </a:lnTo>
                    <a:lnTo>
                      <a:pt x="1281" y="1915"/>
                    </a:lnTo>
                    <a:lnTo>
                      <a:pt x="1244" y="1988"/>
                    </a:lnTo>
                    <a:lnTo>
                      <a:pt x="1190" y="2087"/>
                    </a:lnTo>
                    <a:lnTo>
                      <a:pt x="1158" y="2143"/>
                    </a:lnTo>
                    <a:lnTo>
                      <a:pt x="1123" y="2202"/>
                    </a:lnTo>
                    <a:lnTo>
                      <a:pt x="1088" y="2257"/>
                    </a:lnTo>
                    <a:lnTo>
                      <a:pt x="1050" y="2308"/>
                    </a:lnTo>
                    <a:lnTo>
                      <a:pt x="1014" y="2357"/>
                    </a:lnTo>
                    <a:lnTo>
                      <a:pt x="979" y="2398"/>
                    </a:lnTo>
                    <a:lnTo>
                      <a:pt x="959" y="2417"/>
                    </a:lnTo>
                    <a:lnTo>
                      <a:pt x="941" y="2431"/>
                    </a:lnTo>
                    <a:lnTo>
                      <a:pt x="927" y="2442"/>
                    </a:lnTo>
                    <a:lnTo>
                      <a:pt x="907" y="2452"/>
                    </a:lnTo>
                    <a:lnTo>
                      <a:pt x="892" y="2458"/>
                    </a:lnTo>
                    <a:lnTo>
                      <a:pt x="876" y="2461"/>
                    </a:lnTo>
                    <a:lnTo>
                      <a:pt x="861" y="2461"/>
                    </a:lnTo>
                    <a:lnTo>
                      <a:pt x="848" y="2456"/>
                    </a:lnTo>
                    <a:lnTo>
                      <a:pt x="839" y="2447"/>
                    </a:lnTo>
                    <a:lnTo>
                      <a:pt x="832" y="2439"/>
                    </a:lnTo>
                    <a:lnTo>
                      <a:pt x="830" y="2425"/>
                    </a:lnTo>
                    <a:lnTo>
                      <a:pt x="830" y="2412"/>
                    </a:lnTo>
                    <a:lnTo>
                      <a:pt x="836" y="2396"/>
                    </a:lnTo>
                    <a:lnTo>
                      <a:pt x="839" y="2381"/>
                    </a:lnTo>
                    <a:lnTo>
                      <a:pt x="853" y="2348"/>
                    </a:lnTo>
                    <a:lnTo>
                      <a:pt x="869" y="2315"/>
                    </a:lnTo>
                    <a:lnTo>
                      <a:pt x="881" y="2285"/>
                    </a:lnTo>
                    <a:lnTo>
                      <a:pt x="884" y="2271"/>
                    </a:lnTo>
                    <a:lnTo>
                      <a:pt x="884" y="2258"/>
                    </a:lnTo>
                    <a:lnTo>
                      <a:pt x="884" y="2247"/>
                    </a:lnTo>
                    <a:lnTo>
                      <a:pt x="881" y="2241"/>
                    </a:lnTo>
                    <a:lnTo>
                      <a:pt x="876" y="2238"/>
                    </a:lnTo>
                    <a:lnTo>
                      <a:pt x="871" y="2236"/>
                    </a:lnTo>
                    <a:lnTo>
                      <a:pt x="858" y="2241"/>
                    </a:lnTo>
                    <a:lnTo>
                      <a:pt x="839" y="2252"/>
                    </a:lnTo>
                    <a:lnTo>
                      <a:pt x="821" y="2268"/>
                    </a:lnTo>
                    <a:lnTo>
                      <a:pt x="774" y="2307"/>
                    </a:lnTo>
                    <a:lnTo>
                      <a:pt x="722" y="2356"/>
                    </a:lnTo>
                    <a:lnTo>
                      <a:pt x="665" y="2401"/>
                    </a:lnTo>
                    <a:lnTo>
                      <a:pt x="637" y="2420"/>
                    </a:lnTo>
                    <a:lnTo>
                      <a:pt x="611" y="2439"/>
                    </a:lnTo>
                    <a:lnTo>
                      <a:pt x="587" y="2450"/>
                    </a:lnTo>
                    <a:lnTo>
                      <a:pt x="564" y="2458"/>
                    </a:lnTo>
                    <a:lnTo>
                      <a:pt x="556" y="2458"/>
                    </a:lnTo>
                    <a:lnTo>
                      <a:pt x="546" y="2458"/>
                    </a:lnTo>
                    <a:lnTo>
                      <a:pt x="536" y="2456"/>
                    </a:lnTo>
                    <a:lnTo>
                      <a:pt x="528" y="2452"/>
                    </a:lnTo>
                    <a:lnTo>
                      <a:pt x="523" y="2445"/>
                    </a:lnTo>
                    <a:lnTo>
                      <a:pt x="522" y="2439"/>
                    </a:lnTo>
                    <a:lnTo>
                      <a:pt x="518" y="2428"/>
                    </a:lnTo>
                    <a:lnTo>
                      <a:pt x="518" y="2414"/>
                    </a:lnTo>
                    <a:lnTo>
                      <a:pt x="523" y="2386"/>
                    </a:lnTo>
                    <a:lnTo>
                      <a:pt x="535" y="2348"/>
                    </a:lnTo>
                    <a:lnTo>
                      <a:pt x="547" y="2308"/>
                    </a:lnTo>
                    <a:lnTo>
                      <a:pt x="566" y="2263"/>
                    </a:lnTo>
                    <a:lnTo>
                      <a:pt x="587" y="2216"/>
                    </a:lnTo>
                    <a:lnTo>
                      <a:pt x="609" y="2170"/>
                    </a:lnTo>
                    <a:lnTo>
                      <a:pt x="634" y="2126"/>
                    </a:lnTo>
                    <a:lnTo>
                      <a:pt x="657" y="2082"/>
                    </a:lnTo>
                    <a:lnTo>
                      <a:pt x="683" y="2044"/>
                    </a:lnTo>
                    <a:lnTo>
                      <a:pt x="705" y="2010"/>
                    </a:lnTo>
                    <a:lnTo>
                      <a:pt x="728" y="1983"/>
                    </a:lnTo>
                    <a:lnTo>
                      <a:pt x="746" y="1966"/>
                    </a:lnTo>
                    <a:lnTo>
                      <a:pt x="756" y="1961"/>
                    </a:lnTo>
                    <a:lnTo>
                      <a:pt x="762" y="1956"/>
                    </a:lnTo>
                    <a:lnTo>
                      <a:pt x="769" y="1956"/>
                    </a:lnTo>
                    <a:lnTo>
                      <a:pt x="774" y="1961"/>
                    </a:lnTo>
                    <a:lnTo>
                      <a:pt x="778" y="1967"/>
                    </a:lnTo>
                    <a:lnTo>
                      <a:pt x="780" y="1975"/>
                    </a:lnTo>
                    <a:lnTo>
                      <a:pt x="778" y="1983"/>
                    </a:lnTo>
                    <a:lnTo>
                      <a:pt x="770" y="1992"/>
                    </a:lnTo>
                    <a:lnTo>
                      <a:pt x="762" y="2003"/>
                    </a:lnTo>
                    <a:lnTo>
                      <a:pt x="753" y="2015"/>
                    </a:lnTo>
                    <a:lnTo>
                      <a:pt x="723" y="2036"/>
                    </a:lnTo>
                    <a:lnTo>
                      <a:pt x="684" y="2058"/>
                    </a:lnTo>
                    <a:lnTo>
                      <a:pt x="642" y="2082"/>
                    </a:lnTo>
                    <a:lnTo>
                      <a:pt x="593" y="2107"/>
                    </a:lnTo>
                    <a:lnTo>
                      <a:pt x="541" y="2129"/>
                    </a:lnTo>
                    <a:lnTo>
                      <a:pt x="489" y="2148"/>
                    </a:lnTo>
                    <a:lnTo>
                      <a:pt x="437" y="2166"/>
                    </a:lnTo>
                    <a:lnTo>
                      <a:pt x="386" y="2181"/>
                    </a:lnTo>
                    <a:lnTo>
                      <a:pt x="341" y="2190"/>
                    </a:lnTo>
                    <a:lnTo>
                      <a:pt x="300" y="2197"/>
                    </a:lnTo>
                    <a:lnTo>
                      <a:pt x="284" y="2197"/>
                    </a:lnTo>
                    <a:lnTo>
                      <a:pt x="268" y="2197"/>
                    </a:lnTo>
                    <a:lnTo>
                      <a:pt x="256" y="2194"/>
                    </a:lnTo>
                    <a:lnTo>
                      <a:pt x="245" y="2190"/>
                    </a:lnTo>
                    <a:lnTo>
                      <a:pt x="239" y="2183"/>
                    </a:lnTo>
                    <a:lnTo>
                      <a:pt x="234" y="2176"/>
                    </a:lnTo>
                    <a:lnTo>
                      <a:pt x="227" y="2153"/>
                    </a:lnTo>
                    <a:lnTo>
                      <a:pt x="225" y="2131"/>
                    </a:lnTo>
                    <a:lnTo>
                      <a:pt x="225" y="2107"/>
                    </a:lnTo>
                    <a:lnTo>
                      <a:pt x="229" y="2085"/>
                    </a:lnTo>
                    <a:lnTo>
                      <a:pt x="234" y="2060"/>
                    </a:lnTo>
                    <a:lnTo>
                      <a:pt x="243" y="2038"/>
                    </a:lnTo>
                    <a:lnTo>
                      <a:pt x="252" y="2015"/>
                    </a:lnTo>
                    <a:lnTo>
                      <a:pt x="266" y="1992"/>
                    </a:lnTo>
                    <a:lnTo>
                      <a:pt x="279" y="1970"/>
                    </a:lnTo>
                    <a:lnTo>
                      <a:pt x="294" y="1948"/>
                    </a:lnTo>
                    <a:lnTo>
                      <a:pt x="330" y="1906"/>
                    </a:lnTo>
                    <a:lnTo>
                      <a:pt x="369" y="1867"/>
                    </a:lnTo>
                    <a:lnTo>
                      <a:pt x="409" y="1832"/>
                    </a:lnTo>
                    <a:lnTo>
                      <a:pt x="453" y="1799"/>
                    </a:lnTo>
                    <a:lnTo>
                      <a:pt x="496" y="1772"/>
                    </a:lnTo>
                    <a:lnTo>
                      <a:pt x="535" y="1750"/>
                    </a:lnTo>
                    <a:lnTo>
                      <a:pt x="570" y="1735"/>
                    </a:lnTo>
                    <a:lnTo>
                      <a:pt x="600" y="1727"/>
                    </a:lnTo>
                    <a:lnTo>
                      <a:pt x="614" y="1724"/>
                    </a:lnTo>
                    <a:lnTo>
                      <a:pt x="626" y="1724"/>
                    </a:lnTo>
                    <a:lnTo>
                      <a:pt x="634" y="1727"/>
                    </a:lnTo>
                    <a:lnTo>
                      <a:pt x="642" y="1730"/>
                    </a:lnTo>
                    <a:lnTo>
                      <a:pt x="645" y="1735"/>
                    </a:lnTo>
                    <a:lnTo>
                      <a:pt x="645" y="1744"/>
                    </a:lnTo>
                    <a:lnTo>
                      <a:pt x="645" y="1752"/>
                    </a:lnTo>
                    <a:lnTo>
                      <a:pt x="644" y="1761"/>
                    </a:lnTo>
                    <a:lnTo>
                      <a:pt x="639" y="1768"/>
                    </a:lnTo>
                    <a:lnTo>
                      <a:pt x="632" y="1777"/>
                    </a:lnTo>
                    <a:lnTo>
                      <a:pt x="626" y="1783"/>
                    </a:lnTo>
                    <a:lnTo>
                      <a:pt x="616" y="1788"/>
                    </a:lnTo>
                    <a:lnTo>
                      <a:pt x="593" y="1799"/>
                    </a:lnTo>
                    <a:lnTo>
                      <a:pt x="569" y="1805"/>
                    </a:lnTo>
                    <a:lnTo>
                      <a:pt x="539" y="1810"/>
                    </a:lnTo>
                    <a:lnTo>
                      <a:pt x="507" y="1812"/>
                    </a:lnTo>
                    <a:lnTo>
                      <a:pt x="473" y="1812"/>
                    </a:lnTo>
                    <a:lnTo>
                      <a:pt x="437" y="1807"/>
                    </a:lnTo>
                    <a:lnTo>
                      <a:pt x="400" y="1804"/>
                    </a:lnTo>
                    <a:lnTo>
                      <a:pt x="365" y="1796"/>
                    </a:lnTo>
                    <a:lnTo>
                      <a:pt x="331" y="1785"/>
                    </a:lnTo>
                    <a:lnTo>
                      <a:pt x="297" y="1774"/>
                    </a:lnTo>
                    <a:lnTo>
                      <a:pt x="268" y="1760"/>
                    </a:lnTo>
                    <a:lnTo>
                      <a:pt x="240" y="1744"/>
                    </a:lnTo>
                    <a:lnTo>
                      <a:pt x="217" y="1724"/>
                    </a:lnTo>
                    <a:lnTo>
                      <a:pt x="203" y="1706"/>
                    </a:lnTo>
                    <a:lnTo>
                      <a:pt x="188" y="1686"/>
                    </a:lnTo>
                    <a:lnTo>
                      <a:pt x="175" y="1664"/>
                    </a:lnTo>
                    <a:lnTo>
                      <a:pt x="164" y="1640"/>
                    </a:lnTo>
                    <a:lnTo>
                      <a:pt x="143" y="1590"/>
                    </a:lnTo>
                    <a:lnTo>
                      <a:pt x="128" y="1540"/>
                    </a:lnTo>
                    <a:lnTo>
                      <a:pt x="113" y="1491"/>
                    </a:lnTo>
                    <a:lnTo>
                      <a:pt x="107" y="1453"/>
                    </a:lnTo>
                    <a:lnTo>
                      <a:pt x="100" y="1415"/>
                    </a:lnTo>
                    <a:lnTo>
                      <a:pt x="120" y="1426"/>
                    </a:lnTo>
                    <a:lnTo>
                      <a:pt x="177" y="1458"/>
                    </a:lnTo>
                    <a:lnTo>
                      <a:pt x="217" y="1475"/>
                    </a:lnTo>
                    <a:lnTo>
                      <a:pt x="268" y="1495"/>
                    </a:lnTo>
                    <a:lnTo>
                      <a:pt x="323" y="1514"/>
                    </a:lnTo>
                    <a:lnTo>
                      <a:pt x="385" y="1533"/>
                    </a:lnTo>
                    <a:lnTo>
                      <a:pt x="450" y="1547"/>
                    </a:lnTo>
                    <a:lnTo>
                      <a:pt x="518" y="1558"/>
                    </a:lnTo>
                    <a:lnTo>
                      <a:pt x="557" y="1563"/>
                    </a:lnTo>
                    <a:lnTo>
                      <a:pt x="593" y="1566"/>
                    </a:lnTo>
                    <a:lnTo>
                      <a:pt x="632" y="1568"/>
                    </a:lnTo>
                    <a:lnTo>
                      <a:pt x="671" y="1566"/>
                    </a:lnTo>
                    <a:lnTo>
                      <a:pt x="710" y="1563"/>
                    </a:lnTo>
                    <a:lnTo>
                      <a:pt x="751" y="1561"/>
                    </a:lnTo>
                    <a:lnTo>
                      <a:pt x="790" y="1555"/>
                    </a:lnTo>
                    <a:lnTo>
                      <a:pt x="830" y="1546"/>
                    </a:lnTo>
                    <a:lnTo>
                      <a:pt x="871" y="1535"/>
                    </a:lnTo>
                    <a:lnTo>
                      <a:pt x="912" y="1522"/>
                    </a:lnTo>
                    <a:lnTo>
                      <a:pt x="953" y="1507"/>
                    </a:lnTo>
                    <a:lnTo>
                      <a:pt x="993" y="1489"/>
                    </a:lnTo>
                    <a:lnTo>
                      <a:pt x="1039" y="1464"/>
                    </a:lnTo>
                    <a:lnTo>
                      <a:pt x="1083" y="1437"/>
                    </a:lnTo>
                    <a:lnTo>
                      <a:pt x="1128" y="1407"/>
                    </a:lnTo>
                    <a:lnTo>
                      <a:pt x="1169" y="1374"/>
                    </a:lnTo>
                    <a:lnTo>
                      <a:pt x="1213" y="1340"/>
                    </a:lnTo>
                    <a:lnTo>
                      <a:pt x="1253" y="1304"/>
                    </a:lnTo>
                    <a:lnTo>
                      <a:pt x="1292" y="1266"/>
                    </a:lnTo>
                    <a:lnTo>
                      <a:pt x="1330" y="1230"/>
                    </a:lnTo>
                    <a:lnTo>
                      <a:pt x="1283" y="1247"/>
                    </a:lnTo>
                    <a:lnTo>
                      <a:pt x="1260" y="1255"/>
                    </a:lnTo>
                    <a:lnTo>
                      <a:pt x="1237" y="1263"/>
                    </a:lnTo>
                    <a:lnTo>
                      <a:pt x="1218" y="1266"/>
                    </a:lnTo>
                    <a:lnTo>
                      <a:pt x="1198" y="1266"/>
                    </a:lnTo>
                    <a:lnTo>
                      <a:pt x="1185" y="1265"/>
                    </a:lnTo>
                    <a:lnTo>
                      <a:pt x="1179" y="1263"/>
                    </a:lnTo>
                    <a:lnTo>
                      <a:pt x="1174" y="1260"/>
                    </a:lnTo>
                    <a:lnTo>
                      <a:pt x="1169" y="1252"/>
                    </a:lnTo>
                    <a:lnTo>
                      <a:pt x="1167" y="1242"/>
                    </a:lnTo>
                    <a:lnTo>
                      <a:pt x="1167" y="1231"/>
                    </a:lnTo>
                    <a:lnTo>
                      <a:pt x="1172" y="1219"/>
                    </a:lnTo>
                    <a:lnTo>
                      <a:pt x="1179" y="1205"/>
                    </a:lnTo>
                    <a:lnTo>
                      <a:pt x="1185" y="1192"/>
                    </a:lnTo>
                    <a:lnTo>
                      <a:pt x="1206" y="1164"/>
                    </a:lnTo>
                    <a:lnTo>
                      <a:pt x="1226" y="1137"/>
                    </a:lnTo>
                    <a:lnTo>
                      <a:pt x="1247" y="1116"/>
                    </a:lnTo>
                    <a:lnTo>
                      <a:pt x="1267" y="1095"/>
                    </a:lnTo>
                    <a:lnTo>
                      <a:pt x="1247" y="1104"/>
                    </a:lnTo>
                    <a:lnTo>
                      <a:pt x="1190" y="1126"/>
                    </a:lnTo>
                    <a:lnTo>
                      <a:pt x="1107" y="1153"/>
                    </a:lnTo>
                    <a:lnTo>
                      <a:pt x="1061" y="1165"/>
                    </a:lnTo>
                    <a:lnTo>
                      <a:pt x="1013" y="1178"/>
                    </a:lnTo>
                    <a:lnTo>
                      <a:pt x="964" y="1189"/>
                    </a:lnTo>
                    <a:lnTo>
                      <a:pt x="915" y="1198"/>
                    </a:lnTo>
                    <a:lnTo>
                      <a:pt x="866" y="1205"/>
                    </a:lnTo>
                    <a:lnTo>
                      <a:pt x="821" y="1208"/>
                    </a:lnTo>
                    <a:lnTo>
                      <a:pt x="801" y="1205"/>
                    </a:lnTo>
                    <a:lnTo>
                      <a:pt x="782" y="1203"/>
                    </a:lnTo>
                    <a:lnTo>
                      <a:pt x="764" y="1198"/>
                    </a:lnTo>
                    <a:lnTo>
                      <a:pt x="746" y="1194"/>
                    </a:lnTo>
                    <a:lnTo>
                      <a:pt x="733" y="1187"/>
                    </a:lnTo>
                    <a:lnTo>
                      <a:pt x="718" y="1178"/>
                    </a:lnTo>
                    <a:lnTo>
                      <a:pt x="707" y="1167"/>
                    </a:lnTo>
                    <a:lnTo>
                      <a:pt x="700" y="1154"/>
                    </a:lnTo>
                    <a:lnTo>
                      <a:pt x="691" y="1137"/>
                    </a:lnTo>
                    <a:lnTo>
                      <a:pt x="687" y="1121"/>
                    </a:lnTo>
                    <a:lnTo>
                      <a:pt x="687" y="1109"/>
                    </a:lnTo>
                    <a:lnTo>
                      <a:pt x="689" y="1098"/>
                    </a:lnTo>
                    <a:lnTo>
                      <a:pt x="696" y="1087"/>
                    </a:lnTo>
                    <a:lnTo>
                      <a:pt x="702" y="1077"/>
                    </a:lnTo>
                    <a:lnTo>
                      <a:pt x="725" y="1060"/>
                    </a:lnTo>
                    <a:lnTo>
                      <a:pt x="748" y="1044"/>
                    </a:lnTo>
                    <a:lnTo>
                      <a:pt x="759" y="1036"/>
                    </a:lnTo>
                    <a:lnTo>
                      <a:pt x="769" y="1026"/>
                    </a:lnTo>
                    <a:lnTo>
                      <a:pt x="778" y="1014"/>
                    </a:lnTo>
                    <a:lnTo>
                      <a:pt x="787" y="1000"/>
                    </a:lnTo>
                    <a:lnTo>
                      <a:pt x="792" y="988"/>
                    </a:lnTo>
                    <a:lnTo>
                      <a:pt x="792" y="970"/>
                    </a:lnTo>
                    <a:lnTo>
                      <a:pt x="792" y="962"/>
                    </a:lnTo>
                    <a:lnTo>
                      <a:pt x="785" y="955"/>
                    </a:lnTo>
                    <a:lnTo>
                      <a:pt x="778" y="950"/>
                    </a:lnTo>
                    <a:lnTo>
                      <a:pt x="769" y="944"/>
                    </a:lnTo>
                    <a:lnTo>
                      <a:pt x="756" y="939"/>
                    </a:lnTo>
                    <a:lnTo>
                      <a:pt x="739" y="934"/>
                    </a:lnTo>
                    <a:lnTo>
                      <a:pt x="702" y="929"/>
                    </a:lnTo>
                    <a:lnTo>
                      <a:pt x="660" y="926"/>
                    </a:lnTo>
                    <a:lnTo>
                      <a:pt x="611" y="923"/>
                    </a:lnTo>
                    <a:lnTo>
                      <a:pt x="507" y="922"/>
                    </a:lnTo>
                    <a:lnTo>
                      <a:pt x="403" y="917"/>
                    </a:lnTo>
                    <a:lnTo>
                      <a:pt x="354" y="912"/>
                    </a:lnTo>
                    <a:lnTo>
                      <a:pt x="312" y="908"/>
                    </a:lnTo>
                    <a:lnTo>
                      <a:pt x="274" y="900"/>
                    </a:lnTo>
                    <a:lnTo>
                      <a:pt x="260" y="895"/>
                    </a:lnTo>
                    <a:lnTo>
                      <a:pt x="245" y="889"/>
                    </a:lnTo>
                    <a:lnTo>
                      <a:pt x="237" y="879"/>
                    </a:lnTo>
                    <a:lnTo>
                      <a:pt x="227" y="873"/>
                    </a:lnTo>
                    <a:lnTo>
                      <a:pt x="222" y="862"/>
                    </a:lnTo>
                    <a:lnTo>
                      <a:pt x="222" y="854"/>
                    </a:lnTo>
                    <a:lnTo>
                      <a:pt x="222" y="843"/>
                    </a:lnTo>
                    <a:lnTo>
                      <a:pt x="227" y="829"/>
                    </a:lnTo>
                    <a:lnTo>
                      <a:pt x="234" y="818"/>
                    </a:lnTo>
                    <a:lnTo>
                      <a:pt x="243" y="805"/>
                    </a:lnTo>
                    <a:lnTo>
                      <a:pt x="255" y="791"/>
                    </a:lnTo>
                    <a:lnTo>
                      <a:pt x="271" y="780"/>
                    </a:lnTo>
                    <a:lnTo>
                      <a:pt x="302" y="755"/>
                    </a:lnTo>
                    <a:lnTo>
                      <a:pt x="341" y="728"/>
                    </a:lnTo>
                    <a:lnTo>
                      <a:pt x="385" y="703"/>
                    </a:lnTo>
                    <a:lnTo>
                      <a:pt x="432" y="679"/>
                    </a:lnTo>
                    <a:lnTo>
                      <a:pt x="479" y="657"/>
                    </a:lnTo>
                    <a:lnTo>
                      <a:pt x="528" y="640"/>
                    </a:lnTo>
                    <a:lnTo>
                      <a:pt x="575" y="623"/>
                    </a:lnTo>
                    <a:lnTo>
                      <a:pt x="619" y="609"/>
                    </a:lnTo>
                    <a:lnTo>
                      <a:pt x="657" y="601"/>
                    </a:lnTo>
                    <a:lnTo>
                      <a:pt x="691" y="596"/>
                    </a:lnTo>
                    <a:lnTo>
                      <a:pt x="705" y="596"/>
                    </a:lnTo>
                    <a:lnTo>
                      <a:pt x="717" y="598"/>
                    </a:lnTo>
                    <a:lnTo>
                      <a:pt x="725" y="601"/>
                    </a:lnTo>
                    <a:lnTo>
                      <a:pt x="733" y="602"/>
                    </a:lnTo>
                    <a:lnTo>
                      <a:pt x="736" y="609"/>
                    </a:lnTo>
                    <a:lnTo>
                      <a:pt x="739" y="615"/>
                    </a:lnTo>
                    <a:lnTo>
                      <a:pt x="736" y="631"/>
                    </a:lnTo>
                    <a:lnTo>
                      <a:pt x="733" y="645"/>
                    </a:lnTo>
                    <a:lnTo>
                      <a:pt x="723" y="656"/>
                    </a:lnTo>
                    <a:lnTo>
                      <a:pt x="712" y="667"/>
                    </a:lnTo>
                    <a:lnTo>
                      <a:pt x="696" y="673"/>
                    </a:lnTo>
                    <a:lnTo>
                      <a:pt x="679" y="679"/>
                    </a:lnTo>
                    <a:lnTo>
                      <a:pt x="660" y="686"/>
                    </a:lnTo>
                    <a:lnTo>
                      <a:pt x="637" y="690"/>
                    </a:lnTo>
                    <a:lnTo>
                      <a:pt x="614" y="692"/>
                    </a:lnTo>
                    <a:lnTo>
                      <a:pt x="588" y="695"/>
                    </a:lnTo>
                    <a:lnTo>
                      <a:pt x="535" y="692"/>
                    </a:lnTo>
                    <a:lnTo>
                      <a:pt x="476" y="689"/>
                    </a:lnTo>
                    <a:lnTo>
                      <a:pt x="416" y="679"/>
                    </a:lnTo>
                    <a:lnTo>
                      <a:pt x="354" y="667"/>
                    </a:lnTo>
                    <a:lnTo>
                      <a:pt x="297" y="648"/>
                    </a:lnTo>
                    <a:lnTo>
                      <a:pt x="243" y="631"/>
                    </a:lnTo>
                    <a:lnTo>
                      <a:pt x="193" y="609"/>
                    </a:lnTo>
                    <a:lnTo>
                      <a:pt x="174" y="596"/>
                    </a:lnTo>
                    <a:lnTo>
                      <a:pt x="152" y="585"/>
                    </a:lnTo>
                    <a:lnTo>
                      <a:pt x="136" y="572"/>
                    </a:lnTo>
                    <a:lnTo>
                      <a:pt x="120" y="558"/>
                    </a:lnTo>
                    <a:lnTo>
                      <a:pt x="109" y="546"/>
                    </a:lnTo>
                    <a:lnTo>
                      <a:pt x="100" y="532"/>
                    </a:lnTo>
                    <a:lnTo>
                      <a:pt x="95" y="519"/>
                    </a:lnTo>
                    <a:lnTo>
                      <a:pt x="94" y="503"/>
                    </a:lnTo>
                    <a:lnTo>
                      <a:pt x="95" y="491"/>
                    </a:lnTo>
                    <a:lnTo>
                      <a:pt x="100" y="475"/>
                    </a:lnTo>
                    <a:lnTo>
                      <a:pt x="107" y="463"/>
                    </a:lnTo>
                    <a:lnTo>
                      <a:pt x="118" y="447"/>
                    </a:lnTo>
                    <a:lnTo>
                      <a:pt x="130" y="433"/>
                    </a:lnTo>
                    <a:lnTo>
                      <a:pt x="146" y="418"/>
                    </a:lnTo>
                    <a:lnTo>
                      <a:pt x="162" y="404"/>
                    </a:lnTo>
                    <a:lnTo>
                      <a:pt x="182" y="388"/>
                    </a:lnTo>
                    <a:lnTo>
                      <a:pt x="225" y="363"/>
                    </a:lnTo>
                    <a:lnTo>
                      <a:pt x="271" y="338"/>
                    </a:lnTo>
                    <a:lnTo>
                      <a:pt x="323" y="316"/>
                    </a:lnTo>
                    <a:lnTo>
                      <a:pt x="375" y="297"/>
                    </a:lnTo>
                    <a:lnTo>
                      <a:pt x="427" y="280"/>
                    </a:lnTo>
                    <a:lnTo>
                      <a:pt x="478" y="269"/>
                    </a:lnTo>
                    <a:lnTo>
                      <a:pt x="525" y="261"/>
                    </a:lnTo>
                    <a:lnTo>
                      <a:pt x="547" y="260"/>
                    </a:lnTo>
                    <a:lnTo>
                      <a:pt x="569" y="260"/>
                    </a:lnTo>
                    <a:lnTo>
                      <a:pt x="587" y="261"/>
                    </a:lnTo>
                    <a:lnTo>
                      <a:pt x="605" y="264"/>
                    </a:lnTo>
                    <a:lnTo>
                      <a:pt x="621" y="271"/>
                    </a:lnTo>
                    <a:lnTo>
                      <a:pt x="632" y="275"/>
                    </a:lnTo>
                    <a:lnTo>
                      <a:pt x="644" y="283"/>
                    </a:lnTo>
                    <a:lnTo>
                      <a:pt x="650" y="294"/>
                    </a:lnTo>
                    <a:lnTo>
                      <a:pt x="655" y="305"/>
                    </a:lnTo>
                    <a:lnTo>
                      <a:pt x="657" y="321"/>
                    </a:lnTo>
                    <a:lnTo>
                      <a:pt x="655" y="335"/>
                    </a:lnTo>
                    <a:lnTo>
                      <a:pt x="650" y="348"/>
                    </a:lnTo>
                    <a:lnTo>
                      <a:pt x="642" y="359"/>
                    </a:lnTo>
                    <a:lnTo>
                      <a:pt x="627" y="366"/>
                    </a:lnTo>
                    <a:lnTo>
                      <a:pt x="614" y="374"/>
                    </a:lnTo>
                    <a:lnTo>
                      <a:pt x="596" y="381"/>
                    </a:lnTo>
                    <a:lnTo>
                      <a:pt x="575" y="387"/>
                    </a:lnTo>
                    <a:lnTo>
                      <a:pt x="556" y="388"/>
                    </a:lnTo>
                    <a:lnTo>
                      <a:pt x="530" y="392"/>
                    </a:lnTo>
                    <a:lnTo>
                      <a:pt x="505" y="393"/>
                    </a:lnTo>
                    <a:lnTo>
                      <a:pt x="448" y="392"/>
                    </a:lnTo>
                    <a:lnTo>
                      <a:pt x="388" y="387"/>
                    </a:lnTo>
                    <a:lnTo>
                      <a:pt x="330" y="378"/>
                    </a:lnTo>
                    <a:lnTo>
                      <a:pt x="268" y="365"/>
                    </a:lnTo>
                    <a:lnTo>
                      <a:pt x="209" y="349"/>
                    </a:lnTo>
                    <a:lnTo>
                      <a:pt x="152" y="332"/>
                    </a:lnTo>
                    <a:lnTo>
                      <a:pt x="102" y="313"/>
                    </a:lnTo>
                    <a:lnTo>
                      <a:pt x="61" y="293"/>
                    </a:lnTo>
                    <a:lnTo>
                      <a:pt x="43" y="281"/>
                    </a:lnTo>
                    <a:lnTo>
                      <a:pt x="29" y="271"/>
                    </a:lnTo>
                    <a:lnTo>
                      <a:pt x="16" y="260"/>
                    </a:lnTo>
                    <a:lnTo>
                      <a:pt x="9" y="248"/>
                    </a:lnTo>
                    <a:lnTo>
                      <a:pt x="3" y="238"/>
                    </a:lnTo>
                    <a:lnTo>
                      <a:pt x="0" y="227"/>
                    </a:lnTo>
                    <a:lnTo>
                      <a:pt x="3" y="215"/>
                    </a:lnTo>
                    <a:lnTo>
                      <a:pt x="4" y="205"/>
                    </a:lnTo>
                    <a:lnTo>
                      <a:pt x="9" y="193"/>
                    </a:lnTo>
                    <a:lnTo>
                      <a:pt x="16" y="182"/>
                    </a:lnTo>
                    <a:lnTo>
                      <a:pt x="22" y="172"/>
                    </a:lnTo>
                    <a:lnTo>
                      <a:pt x="34" y="160"/>
                    </a:lnTo>
                    <a:lnTo>
                      <a:pt x="60" y="140"/>
                    </a:lnTo>
                    <a:lnTo>
                      <a:pt x="89" y="121"/>
                    </a:lnTo>
                    <a:lnTo>
                      <a:pt x="128" y="104"/>
                    </a:lnTo>
                    <a:lnTo>
                      <a:pt x="170" y="87"/>
                    </a:lnTo>
                    <a:lnTo>
                      <a:pt x="217" y="68"/>
                    </a:lnTo>
                    <a:lnTo>
                      <a:pt x="273" y="54"/>
                    </a:lnTo>
                    <a:lnTo>
                      <a:pt x="331" y="39"/>
                    </a:lnTo>
                    <a:lnTo>
                      <a:pt x="396" y="28"/>
                    </a:lnTo>
                    <a:lnTo>
                      <a:pt x="465" y="17"/>
                    </a:lnTo>
                    <a:lnTo>
                      <a:pt x="536" y="11"/>
                    </a:lnTo>
                    <a:lnTo>
                      <a:pt x="614" y="5"/>
                    </a:lnTo>
                    <a:lnTo>
                      <a:pt x="694" y="2"/>
                    </a:lnTo>
                    <a:lnTo>
                      <a:pt x="778" y="0"/>
                    </a:lnTo>
                    <a:lnTo>
                      <a:pt x="821" y="2"/>
                    </a:lnTo>
                    <a:lnTo>
                      <a:pt x="866" y="6"/>
                    </a:lnTo>
                    <a:lnTo>
                      <a:pt x="912" y="13"/>
                    </a:lnTo>
                    <a:lnTo>
                      <a:pt x="957" y="24"/>
                    </a:lnTo>
                    <a:lnTo>
                      <a:pt x="1005" y="38"/>
                    </a:lnTo>
                    <a:lnTo>
                      <a:pt x="1050" y="54"/>
                    </a:lnTo>
                    <a:lnTo>
                      <a:pt x="1100" y="71"/>
                    </a:lnTo>
                    <a:lnTo>
                      <a:pt x="1149" y="88"/>
                    </a:lnTo>
                    <a:lnTo>
                      <a:pt x="1197" y="110"/>
                    </a:lnTo>
                    <a:lnTo>
                      <a:pt x="1247" y="132"/>
                    </a:lnTo>
                    <a:lnTo>
                      <a:pt x="1344" y="181"/>
                    </a:lnTo>
                    <a:lnTo>
                      <a:pt x="1440" y="233"/>
                    </a:lnTo>
                    <a:lnTo>
                      <a:pt x="1535" y="288"/>
                    </a:lnTo>
                    <a:lnTo>
                      <a:pt x="1626" y="343"/>
                    </a:lnTo>
                    <a:lnTo>
                      <a:pt x="1715" y="398"/>
                    </a:lnTo>
                    <a:lnTo>
                      <a:pt x="1876" y="499"/>
                    </a:lnTo>
                    <a:lnTo>
                      <a:pt x="1950" y="543"/>
                    </a:lnTo>
                    <a:lnTo>
                      <a:pt x="2013" y="579"/>
                    </a:lnTo>
                    <a:lnTo>
                      <a:pt x="2068" y="605"/>
                    </a:lnTo>
                    <a:lnTo>
                      <a:pt x="2093" y="615"/>
                    </a:lnTo>
                    <a:lnTo>
                      <a:pt x="2115" y="623"/>
                    </a:lnTo>
                    <a:lnTo>
                      <a:pt x="2143" y="629"/>
                    </a:lnTo>
                    <a:lnTo>
                      <a:pt x="2177" y="631"/>
                    </a:lnTo>
                    <a:lnTo>
                      <a:pt x="2218" y="631"/>
                    </a:lnTo>
                    <a:lnTo>
                      <a:pt x="2262" y="629"/>
                    </a:lnTo>
                    <a:lnTo>
                      <a:pt x="2353" y="620"/>
                    </a:lnTo>
                    <a:lnTo>
                      <a:pt x="2444" y="607"/>
                    </a:lnTo>
                    <a:lnTo>
                      <a:pt x="2463" y="574"/>
                    </a:lnTo>
                    <a:lnTo>
                      <a:pt x="2481" y="539"/>
                    </a:lnTo>
                    <a:lnTo>
                      <a:pt x="2519" y="466"/>
                    </a:lnTo>
                    <a:lnTo>
                      <a:pt x="2553" y="392"/>
                    </a:lnTo>
                    <a:lnTo>
                      <a:pt x="2589" y="319"/>
                    </a:lnTo>
                    <a:lnTo>
                      <a:pt x="2610" y="283"/>
                    </a:lnTo>
                    <a:lnTo>
                      <a:pt x="2629" y="248"/>
                    </a:lnTo>
                    <a:lnTo>
                      <a:pt x="2655" y="215"/>
                    </a:lnTo>
                    <a:lnTo>
                      <a:pt x="2680" y="184"/>
                    </a:lnTo>
                    <a:lnTo>
                      <a:pt x="2709" y="156"/>
                    </a:lnTo>
                    <a:lnTo>
                      <a:pt x="2741" y="129"/>
                    </a:lnTo>
                    <a:lnTo>
                      <a:pt x="2776" y="107"/>
                    </a:lnTo>
                    <a:lnTo>
                      <a:pt x="2816" y="87"/>
                    </a:lnTo>
                    <a:lnTo>
                      <a:pt x="2859" y="68"/>
                    </a:lnTo>
                    <a:lnTo>
                      <a:pt x="2909" y="54"/>
                    </a:lnTo>
                    <a:lnTo>
                      <a:pt x="2941" y="46"/>
                    </a:lnTo>
                    <a:lnTo>
                      <a:pt x="2971" y="42"/>
                    </a:lnTo>
                    <a:lnTo>
                      <a:pt x="3000" y="42"/>
                    </a:lnTo>
                    <a:lnTo>
                      <a:pt x="3023" y="42"/>
                    </a:lnTo>
                    <a:lnTo>
                      <a:pt x="3046" y="44"/>
                    </a:lnTo>
                    <a:lnTo>
                      <a:pt x="3067" y="46"/>
                    </a:lnTo>
                    <a:lnTo>
                      <a:pt x="3102" y="57"/>
                    </a:lnTo>
                    <a:lnTo>
                      <a:pt x="3132" y="68"/>
                    </a:lnTo>
                    <a:lnTo>
                      <a:pt x="3158" y="79"/>
                    </a:lnTo>
                    <a:lnTo>
                      <a:pt x="3182" y="87"/>
                    </a:lnTo>
                    <a:lnTo>
                      <a:pt x="3193" y="88"/>
                    </a:lnTo>
                    <a:lnTo>
                      <a:pt x="3205" y="87"/>
                    </a:lnTo>
                    <a:lnTo>
                      <a:pt x="3216" y="87"/>
                    </a:lnTo>
                    <a:lnTo>
                      <a:pt x="3231" y="87"/>
                    </a:lnTo>
                    <a:lnTo>
                      <a:pt x="3260" y="93"/>
                    </a:lnTo>
                    <a:lnTo>
                      <a:pt x="3291" y="104"/>
                    </a:lnTo>
                    <a:lnTo>
                      <a:pt x="3321" y="115"/>
                    </a:lnTo>
                    <a:lnTo>
                      <a:pt x="3369" y="139"/>
                    </a:lnTo>
                    <a:lnTo>
                      <a:pt x="3389" y="151"/>
                    </a:lnTo>
                    <a:lnTo>
                      <a:pt x="3381" y="151"/>
                    </a:lnTo>
                    <a:lnTo>
                      <a:pt x="3358" y="156"/>
                    </a:lnTo>
                    <a:lnTo>
                      <a:pt x="3342" y="162"/>
                    </a:lnTo>
                    <a:lnTo>
                      <a:pt x="3324" y="172"/>
                    </a:lnTo>
                    <a:lnTo>
                      <a:pt x="3306" y="182"/>
                    </a:lnTo>
                    <a:lnTo>
                      <a:pt x="3283" y="195"/>
                    </a:lnTo>
                    <a:lnTo>
                      <a:pt x="3260" y="215"/>
                    </a:lnTo>
                    <a:lnTo>
                      <a:pt x="3238" y="238"/>
                    </a:lnTo>
                    <a:lnTo>
                      <a:pt x="3215" y="264"/>
                    </a:lnTo>
                    <a:lnTo>
                      <a:pt x="3192" y="297"/>
                    </a:lnTo>
                    <a:lnTo>
                      <a:pt x="3169" y="337"/>
                    </a:lnTo>
                    <a:lnTo>
                      <a:pt x="3148" y="381"/>
                    </a:lnTo>
                    <a:lnTo>
                      <a:pt x="3130" y="433"/>
                    </a:lnTo>
                    <a:lnTo>
                      <a:pt x="3112" y="491"/>
                    </a:lnTo>
                    <a:lnTo>
                      <a:pt x="3102" y="535"/>
                    </a:lnTo>
                    <a:lnTo>
                      <a:pt x="3094" y="580"/>
                    </a:lnTo>
                    <a:lnTo>
                      <a:pt x="3083" y="678"/>
                    </a:lnTo>
                    <a:lnTo>
                      <a:pt x="3073" y="780"/>
                    </a:lnTo>
                    <a:lnTo>
                      <a:pt x="3062" y="889"/>
                    </a:lnTo>
                    <a:lnTo>
                      <a:pt x="3055" y="944"/>
                    </a:lnTo>
                    <a:lnTo>
                      <a:pt x="3046" y="1000"/>
                    </a:lnTo>
                    <a:lnTo>
                      <a:pt x="3038" y="1055"/>
                    </a:lnTo>
                    <a:lnTo>
                      <a:pt x="3023" y="1113"/>
                    </a:lnTo>
                    <a:lnTo>
                      <a:pt x="3007" y="1170"/>
                    </a:lnTo>
                    <a:lnTo>
                      <a:pt x="2989" y="1230"/>
                    </a:lnTo>
                    <a:lnTo>
                      <a:pt x="2969" y="1286"/>
                    </a:lnTo>
                    <a:lnTo>
                      <a:pt x="2941" y="1341"/>
                    </a:lnTo>
                    <a:lnTo>
                      <a:pt x="2912" y="1398"/>
                    </a:lnTo>
                    <a:lnTo>
                      <a:pt x="2880" y="1448"/>
                    </a:lnTo>
                    <a:lnTo>
                      <a:pt x="2849" y="1497"/>
                    </a:lnTo>
                    <a:lnTo>
                      <a:pt x="2816" y="1540"/>
                    </a:lnTo>
                    <a:lnTo>
                      <a:pt x="2784" y="1577"/>
                    </a:lnTo>
                    <a:lnTo>
                      <a:pt x="2753" y="1610"/>
                    </a:lnTo>
                    <a:lnTo>
                      <a:pt x="2720" y="1640"/>
                    </a:lnTo>
                    <a:lnTo>
                      <a:pt x="2689" y="1664"/>
                    </a:lnTo>
                    <a:lnTo>
                      <a:pt x="2657" y="1686"/>
                    </a:lnTo>
                    <a:lnTo>
                      <a:pt x="2628" y="1706"/>
                    </a:lnTo>
                    <a:lnTo>
                      <a:pt x="2600" y="1719"/>
                    </a:lnTo>
                    <a:lnTo>
                      <a:pt x="2572" y="1733"/>
                    </a:lnTo>
                    <a:lnTo>
                      <a:pt x="2548" y="1741"/>
                    </a:lnTo>
                    <a:lnTo>
                      <a:pt x="2525" y="1749"/>
                    </a:lnTo>
                    <a:lnTo>
                      <a:pt x="2504" y="1750"/>
                    </a:lnTo>
                    <a:lnTo>
                      <a:pt x="2486" y="1752"/>
                    </a:lnTo>
                    <a:lnTo>
                      <a:pt x="2473" y="1750"/>
                    </a:lnTo>
                    <a:lnTo>
                      <a:pt x="2450" y="1823"/>
                    </a:lnTo>
                    <a:lnTo>
                      <a:pt x="2423" y="1895"/>
                    </a:lnTo>
                    <a:lnTo>
                      <a:pt x="2390" y="1967"/>
                    </a:lnTo>
                    <a:lnTo>
                      <a:pt x="2355" y="2043"/>
                    </a:lnTo>
                    <a:lnTo>
                      <a:pt x="2297" y="2147"/>
                    </a:lnTo>
                    <a:lnTo>
                      <a:pt x="2241" y="2241"/>
                    </a:lnTo>
                    <a:lnTo>
                      <a:pt x="2184" y="2326"/>
                    </a:lnTo>
                    <a:lnTo>
                      <a:pt x="2132" y="2403"/>
                    </a:lnTo>
                    <a:lnTo>
                      <a:pt x="2076" y="2474"/>
                    </a:lnTo>
                    <a:lnTo>
                      <a:pt x="2027" y="2535"/>
                    </a:lnTo>
                    <a:lnTo>
                      <a:pt x="1977" y="2590"/>
                    </a:lnTo>
                    <a:lnTo>
                      <a:pt x="1928" y="2637"/>
                    </a:lnTo>
                    <a:lnTo>
                      <a:pt x="1883" y="2677"/>
                    </a:lnTo>
                    <a:lnTo>
                      <a:pt x="1841" y="2710"/>
                    </a:lnTo>
                    <a:lnTo>
                      <a:pt x="1797" y="2735"/>
                    </a:lnTo>
                    <a:lnTo>
                      <a:pt x="1758" y="2753"/>
                    </a:lnTo>
                    <a:lnTo>
                      <a:pt x="1740" y="2761"/>
                    </a:lnTo>
                    <a:lnTo>
                      <a:pt x="1722" y="2766"/>
                    </a:lnTo>
                    <a:lnTo>
                      <a:pt x="1704" y="2771"/>
                    </a:lnTo>
                    <a:lnTo>
                      <a:pt x="1688" y="2772"/>
                    </a:lnTo>
                    <a:lnTo>
                      <a:pt x="1670" y="2772"/>
                    </a:lnTo>
                    <a:lnTo>
                      <a:pt x="1657" y="2772"/>
                    </a:lnTo>
                    <a:lnTo>
                      <a:pt x="1641" y="2771"/>
                    </a:lnTo>
                    <a:lnTo>
                      <a:pt x="1626" y="2766"/>
                    </a:lnTo>
                    <a:lnTo>
                      <a:pt x="1611" y="2760"/>
                    </a:lnTo>
                    <a:lnTo>
                      <a:pt x="1597" y="2749"/>
                    </a:lnTo>
                    <a:lnTo>
                      <a:pt x="1585" y="2733"/>
                    </a:lnTo>
                    <a:lnTo>
                      <a:pt x="1577" y="2716"/>
                    </a:lnTo>
                    <a:lnTo>
                      <a:pt x="1569" y="2696"/>
                    </a:lnTo>
                    <a:lnTo>
                      <a:pt x="1562" y="2673"/>
                    </a:lnTo>
                    <a:lnTo>
                      <a:pt x="1558" y="2648"/>
                    </a:lnTo>
                    <a:lnTo>
                      <a:pt x="1556" y="2621"/>
                    </a:lnTo>
                    <a:lnTo>
                      <a:pt x="1556" y="2593"/>
                    </a:lnTo>
                    <a:lnTo>
                      <a:pt x="1556" y="2562"/>
                    </a:lnTo>
                    <a:lnTo>
                      <a:pt x="1561" y="2497"/>
                    </a:lnTo>
                    <a:lnTo>
                      <a:pt x="1569" y="2431"/>
                    </a:lnTo>
                    <a:lnTo>
                      <a:pt x="1585" y="2367"/>
                    </a:lnTo>
                    <a:lnTo>
                      <a:pt x="1602" y="2301"/>
                    </a:lnTo>
                    <a:lnTo>
                      <a:pt x="1624" y="2238"/>
                    </a:lnTo>
                    <a:lnTo>
                      <a:pt x="1647" y="2181"/>
                    </a:lnTo>
                    <a:lnTo>
                      <a:pt x="1660" y="2157"/>
                    </a:lnTo>
                    <a:lnTo>
                      <a:pt x="1671" y="2133"/>
                    </a:lnTo>
                    <a:lnTo>
                      <a:pt x="1686" y="2114"/>
                    </a:lnTo>
                    <a:lnTo>
                      <a:pt x="1699" y="2096"/>
                    </a:lnTo>
                    <a:lnTo>
                      <a:pt x="1715" y="2082"/>
                    </a:lnTo>
                    <a:lnTo>
                      <a:pt x="1728" y="2071"/>
                    </a:lnTo>
                    <a:lnTo>
                      <a:pt x="1743" y="2063"/>
                    </a:lnTo>
                    <a:lnTo>
                      <a:pt x="1756" y="2058"/>
                    </a:lnTo>
                    <a:lnTo>
                      <a:pt x="1772" y="2060"/>
                    </a:lnTo>
                    <a:lnTo>
                      <a:pt x="1785" y="2065"/>
                    </a:lnTo>
                    <a:lnTo>
                      <a:pt x="1797" y="2074"/>
                    </a:lnTo>
                    <a:lnTo>
                      <a:pt x="1806" y="2085"/>
                    </a:lnTo>
                    <a:lnTo>
                      <a:pt x="1811" y="2098"/>
                    </a:lnTo>
                    <a:lnTo>
                      <a:pt x="1811" y="2114"/>
                    </a:lnTo>
                    <a:lnTo>
                      <a:pt x="1808" y="2133"/>
                    </a:lnTo>
                    <a:lnTo>
                      <a:pt x="1803" y="2153"/>
                    </a:lnTo>
                    <a:lnTo>
                      <a:pt x="1795" y="2172"/>
                    </a:lnTo>
                    <a:lnTo>
                      <a:pt x="1785" y="2197"/>
                    </a:lnTo>
                    <a:lnTo>
                      <a:pt x="1772" y="2221"/>
                    </a:lnTo>
                    <a:lnTo>
                      <a:pt x="1756" y="2246"/>
                    </a:lnTo>
                    <a:lnTo>
                      <a:pt x="1717" y="2296"/>
                    </a:lnTo>
                    <a:lnTo>
                      <a:pt x="1674" y="2348"/>
                    </a:lnTo>
                    <a:lnTo>
                      <a:pt x="1624" y="2401"/>
                    </a:lnTo>
                    <a:lnTo>
                      <a:pt x="1572" y="2450"/>
                    </a:lnTo>
                    <a:lnTo>
                      <a:pt x="1517" y="2494"/>
                    </a:lnTo>
                    <a:lnTo>
                      <a:pt x="1489" y="2516"/>
                    </a:lnTo>
                    <a:lnTo>
                      <a:pt x="1463" y="2533"/>
                    </a:lnTo>
                    <a:lnTo>
                      <a:pt x="1436" y="2551"/>
                    </a:lnTo>
                    <a:lnTo>
                      <a:pt x="1410" y="2563"/>
                    </a:lnTo>
                    <a:lnTo>
                      <a:pt x="1383" y="2574"/>
                    </a:lnTo>
                    <a:lnTo>
                      <a:pt x="1358" y="2584"/>
                    </a:lnTo>
                    <a:lnTo>
                      <a:pt x="1335" y="2590"/>
                    </a:lnTo>
                    <a:lnTo>
                      <a:pt x="1312" y="2595"/>
                    </a:lnTo>
                    <a:lnTo>
                      <a:pt x="1292" y="2595"/>
                    </a:lnTo>
                    <a:lnTo>
                      <a:pt x="1271" y="2590"/>
                    </a:lnTo>
                    <a:lnTo>
                      <a:pt x="1255" y="2582"/>
                    </a:lnTo>
                    <a:lnTo>
                      <a:pt x="1240" y="2571"/>
                    </a:lnTo>
                    <a:lnTo>
                      <a:pt x="1231" y="2557"/>
                    </a:lnTo>
                    <a:lnTo>
                      <a:pt x="1224" y="2540"/>
                    </a:lnTo>
                    <a:lnTo>
                      <a:pt x="1221" y="2519"/>
                    </a:lnTo>
                    <a:lnTo>
                      <a:pt x="1221" y="2496"/>
                    </a:lnTo>
                    <a:lnTo>
                      <a:pt x="1224" y="2469"/>
                    </a:lnTo>
                    <a:lnTo>
                      <a:pt x="1229" y="2441"/>
                    </a:lnTo>
                    <a:lnTo>
                      <a:pt x="1237" y="2409"/>
                    </a:lnTo>
                    <a:lnTo>
                      <a:pt x="1247" y="2378"/>
                    </a:lnTo>
                    <a:lnTo>
                      <a:pt x="1275" y="2304"/>
                    </a:lnTo>
                    <a:lnTo>
                      <a:pt x="1309" y="2230"/>
                    </a:lnTo>
                    <a:lnTo>
                      <a:pt x="1346" y="2150"/>
                    </a:lnTo>
                    <a:lnTo>
                      <a:pt x="1387" y="2071"/>
                    </a:lnTo>
                    <a:lnTo>
                      <a:pt x="1431" y="1994"/>
                    </a:lnTo>
                    <a:lnTo>
                      <a:pt x="1476" y="1920"/>
                    </a:lnTo>
                    <a:lnTo>
                      <a:pt x="1517" y="1854"/>
                    </a:lnTo>
                    <a:lnTo>
                      <a:pt x="1558" y="1794"/>
                    </a:lnTo>
                    <a:lnTo>
                      <a:pt x="1595" y="1749"/>
                    </a:lnTo>
                    <a:lnTo>
                      <a:pt x="1624" y="1712"/>
                    </a:lnTo>
                    <a:lnTo>
                      <a:pt x="1636" y="1702"/>
                    </a:lnTo>
                    <a:lnTo>
                      <a:pt x="1645" y="1694"/>
                    </a:lnTo>
                    <a:lnTo>
                      <a:pt x="1653" y="1691"/>
                    </a:lnTo>
                    <a:lnTo>
                      <a:pt x="1657" y="1691"/>
                    </a:lnTo>
                    <a:lnTo>
                      <a:pt x="1658" y="1691"/>
                    </a:lnTo>
                    <a:lnTo>
                      <a:pt x="1660" y="1695"/>
                    </a:lnTo>
                    <a:lnTo>
                      <a:pt x="1663" y="1702"/>
                    </a:lnTo>
                    <a:lnTo>
                      <a:pt x="1660" y="1708"/>
                    </a:lnTo>
                    <a:lnTo>
                      <a:pt x="1658" y="1717"/>
                    </a:lnTo>
                    <a:lnTo>
                      <a:pt x="1647" y="1739"/>
                    </a:lnTo>
                    <a:lnTo>
                      <a:pt x="1631" y="1763"/>
                    </a:lnTo>
                    <a:lnTo>
                      <a:pt x="1611" y="1790"/>
                    </a:lnTo>
                    <a:lnTo>
                      <a:pt x="1585" y="1818"/>
                    </a:lnTo>
                    <a:lnTo>
                      <a:pt x="1558" y="1849"/>
                    </a:lnTo>
                    <a:lnTo>
                      <a:pt x="1528" y="1878"/>
                    </a:lnTo>
                    <a:lnTo>
                      <a:pt x="1497" y="1904"/>
                    </a:lnTo>
                    <a:lnTo>
                      <a:pt x="1463" y="1928"/>
                    </a:lnTo>
                    <a:lnTo>
                      <a:pt x="1431" y="1950"/>
                    </a:lnTo>
                    <a:lnTo>
                      <a:pt x="1401" y="1967"/>
                    </a:lnTo>
                    <a:lnTo>
                      <a:pt x="1372" y="1978"/>
                    </a:lnTo>
                    <a:lnTo>
                      <a:pt x="1358" y="1983"/>
                    </a:lnTo>
                    <a:lnTo>
                      <a:pt x="1344" y="1983"/>
                    </a:lnTo>
                    <a:lnTo>
                      <a:pt x="1333" y="1983"/>
                    </a:lnTo>
                    <a:lnTo>
                      <a:pt x="1322" y="1982"/>
                    </a:lnTo>
                    <a:lnTo>
                      <a:pt x="1312" y="1977"/>
                    </a:lnTo>
                    <a:lnTo>
                      <a:pt x="1304" y="1970"/>
                    </a:lnTo>
                    <a:lnTo>
                      <a:pt x="1299" y="1964"/>
                    </a:lnTo>
                    <a:lnTo>
                      <a:pt x="1294" y="1956"/>
                    </a:lnTo>
                    <a:lnTo>
                      <a:pt x="1292" y="1948"/>
                    </a:lnTo>
                    <a:lnTo>
                      <a:pt x="1289" y="1937"/>
                    </a:lnTo>
                    <a:lnTo>
                      <a:pt x="1289" y="1915"/>
                    </a:lnTo>
                    <a:lnTo>
                      <a:pt x="1294" y="1887"/>
                    </a:lnTo>
                    <a:lnTo>
                      <a:pt x="1294" y="1889"/>
                    </a:lnTo>
                    <a:close/>
                  </a:path>
                </a:pathLst>
              </a:custGeom>
              <a:solidFill>
                <a:srgbClr val="FFCCFF"/>
              </a:solidFill>
              <a:ln w="9525">
                <a:noFill/>
                <a:round/>
                <a:headEnd/>
                <a:tailEnd/>
              </a:ln>
            </p:spPr>
            <p:txBody>
              <a:bodyPr/>
              <a:lstStyle/>
              <a:p>
                <a:endParaRPr lang="ja-JP" altLang="en-US" sz="1801"/>
              </a:p>
            </p:txBody>
          </p:sp>
          <p:sp>
            <p:nvSpPr>
              <p:cNvPr id="61474" name="Freeform 7"/>
              <p:cNvSpPr>
                <a:spLocks/>
              </p:cNvSpPr>
              <p:nvPr/>
            </p:nvSpPr>
            <p:spPr bwMode="auto">
              <a:xfrm>
                <a:off x="6136" y="4451"/>
                <a:ext cx="3389" cy="2772"/>
              </a:xfrm>
              <a:custGeom>
                <a:avLst/>
                <a:gdLst>
                  <a:gd name="T0" fmla="*/ 1014 w 3389"/>
                  <a:gd name="T1" fmla="*/ 2357 h 2772"/>
                  <a:gd name="T2" fmla="*/ 839 w 3389"/>
                  <a:gd name="T3" fmla="*/ 2447 h 2772"/>
                  <a:gd name="T4" fmla="*/ 884 w 3389"/>
                  <a:gd name="T5" fmla="*/ 2258 h 2772"/>
                  <a:gd name="T6" fmla="*/ 665 w 3389"/>
                  <a:gd name="T7" fmla="*/ 2401 h 2772"/>
                  <a:gd name="T8" fmla="*/ 522 w 3389"/>
                  <a:gd name="T9" fmla="*/ 2439 h 2772"/>
                  <a:gd name="T10" fmla="*/ 657 w 3389"/>
                  <a:gd name="T11" fmla="*/ 2082 h 2772"/>
                  <a:gd name="T12" fmla="*/ 780 w 3389"/>
                  <a:gd name="T13" fmla="*/ 1975 h 2772"/>
                  <a:gd name="T14" fmla="*/ 489 w 3389"/>
                  <a:gd name="T15" fmla="*/ 2148 h 2772"/>
                  <a:gd name="T16" fmla="*/ 234 w 3389"/>
                  <a:gd name="T17" fmla="*/ 2176 h 2772"/>
                  <a:gd name="T18" fmla="*/ 294 w 3389"/>
                  <a:gd name="T19" fmla="*/ 1948 h 2772"/>
                  <a:gd name="T20" fmla="*/ 626 w 3389"/>
                  <a:gd name="T21" fmla="*/ 1724 h 2772"/>
                  <a:gd name="T22" fmla="*/ 616 w 3389"/>
                  <a:gd name="T23" fmla="*/ 1788 h 2772"/>
                  <a:gd name="T24" fmla="*/ 297 w 3389"/>
                  <a:gd name="T25" fmla="*/ 1774 h 2772"/>
                  <a:gd name="T26" fmla="*/ 113 w 3389"/>
                  <a:gd name="T27" fmla="*/ 1491 h 2772"/>
                  <a:gd name="T28" fmla="*/ 518 w 3389"/>
                  <a:gd name="T29" fmla="*/ 1558 h 2772"/>
                  <a:gd name="T30" fmla="*/ 912 w 3389"/>
                  <a:gd name="T31" fmla="*/ 1522 h 2772"/>
                  <a:gd name="T32" fmla="*/ 1330 w 3389"/>
                  <a:gd name="T33" fmla="*/ 1230 h 2772"/>
                  <a:gd name="T34" fmla="*/ 1167 w 3389"/>
                  <a:gd name="T35" fmla="*/ 1242 h 2772"/>
                  <a:gd name="T36" fmla="*/ 1190 w 3389"/>
                  <a:gd name="T37" fmla="*/ 1126 h 2772"/>
                  <a:gd name="T38" fmla="*/ 764 w 3389"/>
                  <a:gd name="T39" fmla="*/ 1198 h 2772"/>
                  <a:gd name="T40" fmla="*/ 696 w 3389"/>
                  <a:gd name="T41" fmla="*/ 1087 h 2772"/>
                  <a:gd name="T42" fmla="*/ 792 w 3389"/>
                  <a:gd name="T43" fmla="*/ 962 h 2772"/>
                  <a:gd name="T44" fmla="*/ 403 w 3389"/>
                  <a:gd name="T45" fmla="*/ 917 h 2772"/>
                  <a:gd name="T46" fmla="*/ 222 w 3389"/>
                  <a:gd name="T47" fmla="*/ 843 h 2772"/>
                  <a:gd name="T48" fmla="*/ 479 w 3389"/>
                  <a:gd name="T49" fmla="*/ 657 h 2772"/>
                  <a:gd name="T50" fmla="*/ 736 w 3389"/>
                  <a:gd name="T51" fmla="*/ 609 h 2772"/>
                  <a:gd name="T52" fmla="*/ 614 w 3389"/>
                  <a:gd name="T53" fmla="*/ 692 h 2772"/>
                  <a:gd name="T54" fmla="*/ 152 w 3389"/>
                  <a:gd name="T55" fmla="*/ 585 h 2772"/>
                  <a:gd name="T56" fmla="*/ 118 w 3389"/>
                  <a:gd name="T57" fmla="*/ 447 h 2772"/>
                  <a:gd name="T58" fmla="*/ 478 w 3389"/>
                  <a:gd name="T59" fmla="*/ 269 h 2772"/>
                  <a:gd name="T60" fmla="*/ 655 w 3389"/>
                  <a:gd name="T61" fmla="*/ 305 h 2772"/>
                  <a:gd name="T62" fmla="*/ 530 w 3389"/>
                  <a:gd name="T63" fmla="*/ 392 h 2772"/>
                  <a:gd name="T64" fmla="*/ 43 w 3389"/>
                  <a:gd name="T65" fmla="*/ 281 h 2772"/>
                  <a:gd name="T66" fmla="*/ 22 w 3389"/>
                  <a:gd name="T67" fmla="*/ 172 h 2772"/>
                  <a:gd name="T68" fmla="*/ 465 w 3389"/>
                  <a:gd name="T69" fmla="*/ 17 h 2772"/>
                  <a:gd name="T70" fmla="*/ 1050 w 3389"/>
                  <a:gd name="T71" fmla="*/ 54 h 2772"/>
                  <a:gd name="T72" fmla="*/ 1876 w 3389"/>
                  <a:gd name="T73" fmla="*/ 499 h 2772"/>
                  <a:gd name="T74" fmla="*/ 2353 w 3389"/>
                  <a:gd name="T75" fmla="*/ 620 h 2772"/>
                  <a:gd name="T76" fmla="*/ 2680 w 3389"/>
                  <a:gd name="T77" fmla="*/ 184 h 2772"/>
                  <a:gd name="T78" fmla="*/ 3023 w 3389"/>
                  <a:gd name="T79" fmla="*/ 42 h 2772"/>
                  <a:gd name="T80" fmla="*/ 3231 w 3389"/>
                  <a:gd name="T81" fmla="*/ 87 h 2772"/>
                  <a:gd name="T82" fmla="*/ 3306 w 3389"/>
                  <a:gd name="T83" fmla="*/ 182 h 2772"/>
                  <a:gd name="T84" fmla="*/ 3102 w 3389"/>
                  <a:gd name="T85" fmla="*/ 535 h 2772"/>
                  <a:gd name="T86" fmla="*/ 2989 w 3389"/>
                  <a:gd name="T87" fmla="*/ 1230 h 2772"/>
                  <a:gd name="T88" fmla="*/ 2689 w 3389"/>
                  <a:gd name="T89" fmla="*/ 1664 h 2772"/>
                  <a:gd name="T90" fmla="*/ 2450 w 3389"/>
                  <a:gd name="T91" fmla="*/ 1823 h 2772"/>
                  <a:gd name="T92" fmla="*/ 1977 w 3389"/>
                  <a:gd name="T93" fmla="*/ 2590 h 2772"/>
                  <a:gd name="T94" fmla="*/ 1670 w 3389"/>
                  <a:gd name="T95" fmla="*/ 2772 h 2772"/>
                  <a:gd name="T96" fmla="*/ 1558 w 3389"/>
                  <a:gd name="T97" fmla="*/ 2648 h 2772"/>
                  <a:gd name="T98" fmla="*/ 1660 w 3389"/>
                  <a:gd name="T99" fmla="*/ 2157 h 2772"/>
                  <a:gd name="T100" fmla="*/ 1797 w 3389"/>
                  <a:gd name="T101" fmla="*/ 2074 h 2772"/>
                  <a:gd name="T102" fmla="*/ 1717 w 3389"/>
                  <a:gd name="T103" fmla="*/ 2296 h 2772"/>
                  <a:gd name="T104" fmla="*/ 1358 w 3389"/>
                  <a:gd name="T105" fmla="*/ 2584 h 2772"/>
                  <a:gd name="T106" fmla="*/ 1221 w 3389"/>
                  <a:gd name="T107" fmla="*/ 2496 h 2772"/>
                  <a:gd name="T108" fmla="*/ 1476 w 3389"/>
                  <a:gd name="T109" fmla="*/ 1920 h 2772"/>
                  <a:gd name="T110" fmla="*/ 1660 w 3389"/>
                  <a:gd name="T111" fmla="*/ 1695 h 2772"/>
                  <a:gd name="T112" fmla="*/ 1497 w 3389"/>
                  <a:gd name="T113" fmla="*/ 1904 h 2772"/>
                  <a:gd name="T114" fmla="*/ 1304 w 3389"/>
                  <a:gd name="T115" fmla="*/ 1970 h 27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389"/>
                  <a:gd name="T175" fmla="*/ 0 h 2772"/>
                  <a:gd name="T176" fmla="*/ 3389 w 3389"/>
                  <a:gd name="T177" fmla="*/ 2772 h 277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389" h="2772">
                    <a:moveTo>
                      <a:pt x="1294" y="1889"/>
                    </a:moveTo>
                    <a:lnTo>
                      <a:pt x="1294" y="1889"/>
                    </a:lnTo>
                    <a:lnTo>
                      <a:pt x="1281" y="1915"/>
                    </a:lnTo>
                    <a:lnTo>
                      <a:pt x="1244" y="1988"/>
                    </a:lnTo>
                    <a:lnTo>
                      <a:pt x="1190" y="2087"/>
                    </a:lnTo>
                    <a:lnTo>
                      <a:pt x="1158" y="2143"/>
                    </a:lnTo>
                    <a:lnTo>
                      <a:pt x="1123" y="2202"/>
                    </a:lnTo>
                    <a:lnTo>
                      <a:pt x="1088" y="2257"/>
                    </a:lnTo>
                    <a:lnTo>
                      <a:pt x="1050" y="2308"/>
                    </a:lnTo>
                    <a:lnTo>
                      <a:pt x="1014" y="2357"/>
                    </a:lnTo>
                    <a:lnTo>
                      <a:pt x="979" y="2398"/>
                    </a:lnTo>
                    <a:lnTo>
                      <a:pt x="959" y="2417"/>
                    </a:lnTo>
                    <a:lnTo>
                      <a:pt x="941" y="2431"/>
                    </a:lnTo>
                    <a:lnTo>
                      <a:pt x="927" y="2442"/>
                    </a:lnTo>
                    <a:lnTo>
                      <a:pt x="907" y="2452"/>
                    </a:lnTo>
                    <a:lnTo>
                      <a:pt x="892" y="2458"/>
                    </a:lnTo>
                    <a:lnTo>
                      <a:pt x="876" y="2461"/>
                    </a:lnTo>
                    <a:lnTo>
                      <a:pt x="861" y="2461"/>
                    </a:lnTo>
                    <a:lnTo>
                      <a:pt x="848" y="2456"/>
                    </a:lnTo>
                    <a:lnTo>
                      <a:pt x="839" y="2447"/>
                    </a:lnTo>
                    <a:lnTo>
                      <a:pt x="832" y="2439"/>
                    </a:lnTo>
                    <a:lnTo>
                      <a:pt x="830" y="2425"/>
                    </a:lnTo>
                    <a:lnTo>
                      <a:pt x="830" y="2412"/>
                    </a:lnTo>
                    <a:lnTo>
                      <a:pt x="836" y="2396"/>
                    </a:lnTo>
                    <a:lnTo>
                      <a:pt x="839" y="2381"/>
                    </a:lnTo>
                    <a:lnTo>
                      <a:pt x="853" y="2348"/>
                    </a:lnTo>
                    <a:lnTo>
                      <a:pt x="869" y="2315"/>
                    </a:lnTo>
                    <a:lnTo>
                      <a:pt x="881" y="2285"/>
                    </a:lnTo>
                    <a:lnTo>
                      <a:pt x="884" y="2271"/>
                    </a:lnTo>
                    <a:lnTo>
                      <a:pt x="884" y="2258"/>
                    </a:lnTo>
                    <a:lnTo>
                      <a:pt x="884" y="2247"/>
                    </a:lnTo>
                    <a:lnTo>
                      <a:pt x="881" y="2241"/>
                    </a:lnTo>
                    <a:lnTo>
                      <a:pt x="876" y="2238"/>
                    </a:lnTo>
                    <a:lnTo>
                      <a:pt x="871" y="2236"/>
                    </a:lnTo>
                    <a:lnTo>
                      <a:pt x="858" y="2241"/>
                    </a:lnTo>
                    <a:lnTo>
                      <a:pt x="839" y="2252"/>
                    </a:lnTo>
                    <a:lnTo>
                      <a:pt x="821" y="2268"/>
                    </a:lnTo>
                    <a:lnTo>
                      <a:pt x="774" y="2307"/>
                    </a:lnTo>
                    <a:lnTo>
                      <a:pt x="722" y="2356"/>
                    </a:lnTo>
                    <a:lnTo>
                      <a:pt x="665" y="2401"/>
                    </a:lnTo>
                    <a:lnTo>
                      <a:pt x="637" y="2420"/>
                    </a:lnTo>
                    <a:lnTo>
                      <a:pt x="611" y="2439"/>
                    </a:lnTo>
                    <a:lnTo>
                      <a:pt x="587" y="2450"/>
                    </a:lnTo>
                    <a:lnTo>
                      <a:pt x="564" y="2458"/>
                    </a:lnTo>
                    <a:lnTo>
                      <a:pt x="556" y="2458"/>
                    </a:lnTo>
                    <a:lnTo>
                      <a:pt x="546" y="2458"/>
                    </a:lnTo>
                    <a:lnTo>
                      <a:pt x="536" y="2456"/>
                    </a:lnTo>
                    <a:lnTo>
                      <a:pt x="528" y="2452"/>
                    </a:lnTo>
                    <a:lnTo>
                      <a:pt x="523" y="2445"/>
                    </a:lnTo>
                    <a:lnTo>
                      <a:pt x="522" y="2439"/>
                    </a:lnTo>
                    <a:lnTo>
                      <a:pt x="518" y="2428"/>
                    </a:lnTo>
                    <a:lnTo>
                      <a:pt x="518" y="2414"/>
                    </a:lnTo>
                    <a:lnTo>
                      <a:pt x="523" y="2386"/>
                    </a:lnTo>
                    <a:lnTo>
                      <a:pt x="535" y="2348"/>
                    </a:lnTo>
                    <a:lnTo>
                      <a:pt x="547" y="2308"/>
                    </a:lnTo>
                    <a:lnTo>
                      <a:pt x="566" y="2263"/>
                    </a:lnTo>
                    <a:lnTo>
                      <a:pt x="587" y="2216"/>
                    </a:lnTo>
                    <a:lnTo>
                      <a:pt x="609" y="2170"/>
                    </a:lnTo>
                    <a:lnTo>
                      <a:pt x="634" y="2126"/>
                    </a:lnTo>
                    <a:lnTo>
                      <a:pt x="657" y="2082"/>
                    </a:lnTo>
                    <a:lnTo>
                      <a:pt x="683" y="2044"/>
                    </a:lnTo>
                    <a:lnTo>
                      <a:pt x="705" y="2010"/>
                    </a:lnTo>
                    <a:lnTo>
                      <a:pt x="728" y="1983"/>
                    </a:lnTo>
                    <a:lnTo>
                      <a:pt x="746" y="1966"/>
                    </a:lnTo>
                    <a:lnTo>
                      <a:pt x="756" y="1961"/>
                    </a:lnTo>
                    <a:lnTo>
                      <a:pt x="762" y="1956"/>
                    </a:lnTo>
                    <a:lnTo>
                      <a:pt x="769" y="1956"/>
                    </a:lnTo>
                    <a:lnTo>
                      <a:pt x="774" y="1961"/>
                    </a:lnTo>
                    <a:lnTo>
                      <a:pt x="778" y="1967"/>
                    </a:lnTo>
                    <a:lnTo>
                      <a:pt x="780" y="1975"/>
                    </a:lnTo>
                    <a:lnTo>
                      <a:pt x="778" y="1983"/>
                    </a:lnTo>
                    <a:lnTo>
                      <a:pt x="770" y="1992"/>
                    </a:lnTo>
                    <a:lnTo>
                      <a:pt x="762" y="2003"/>
                    </a:lnTo>
                    <a:lnTo>
                      <a:pt x="753" y="2015"/>
                    </a:lnTo>
                    <a:lnTo>
                      <a:pt x="723" y="2036"/>
                    </a:lnTo>
                    <a:lnTo>
                      <a:pt x="684" y="2058"/>
                    </a:lnTo>
                    <a:lnTo>
                      <a:pt x="642" y="2082"/>
                    </a:lnTo>
                    <a:lnTo>
                      <a:pt x="593" y="2107"/>
                    </a:lnTo>
                    <a:lnTo>
                      <a:pt x="541" y="2129"/>
                    </a:lnTo>
                    <a:lnTo>
                      <a:pt x="489" y="2148"/>
                    </a:lnTo>
                    <a:lnTo>
                      <a:pt x="437" y="2166"/>
                    </a:lnTo>
                    <a:lnTo>
                      <a:pt x="386" y="2181"/>
                    </a:lnTo>
                    <a:lnTo>
                      <a:pt x="341" y="2190"/>
                    </a:lnTo>
                    <a:lnTo>
                      <a:pt x="300" y="2197"/>
                    </a:lnTo>
                    <a:lnTo>
                      <a:pt x="284" y="2197"/>
                    </a:lnTo>
                    <a:lnTo>
                      <a:pt x="268" y="2197"/>
                    </a:lnTo>
                    <a:lnTo>
                      <a:pt x="256" y="2194"/>
                    </a:lnTo>
                    <a:lnTo>
                      <a:pt x="245" y="2190"/>
                    </a:lnTo>
                    <a:lnTo>
                      <a:pt x="239" y="2183"/>
                    </a:lnTo>
                    <a:lnTo>
                      <a:pt x="234" y="2176"/>
                    </a:lnTo>
                    <a:lnTo>
                      <a:pt x="227" y="2153"/>
                    </a:lnTo>
                    <a:lnTo>
                      <a:pt x="225" y="2131"/>
                    </a:lnTo>
                    <a:lnTo>
                      <a:pt x="225" y="2107"/>
                    </a:lnTo>
                    <a:lnTo>
                      <a:pt x="229" y="2085"/>
                    </a:lnTo>
                    <a:lnTo>
                      <a:pt x="234" y="2060"/>
                    </a:lnTo>
                    <a:lnTo>
                      <a:pt x="243" y="2038"/>
                    </a:lnTo>
                    <a:lnTo>
                      <a:pt x="252" y="2015"/>
                    </a:lnTo>
                    <a:lnTo>
                      <a:pt x="266" y="1992"/>
                    </a:lnTo>
                    <a:lnTo>
                      <a:pt x="279" y="1970"/>
                    </a:lnTo>
                    <a:lnTo>
                      <a:pt x="294" y="1948"/>
                    </a:lnTo>
                    <a:lnTo>
                      <a:pt x="330" y="1906"/>
                    </a:lnTo>
                    <a:lnTo>
                      <a:pt x="369" y="1867"/>
                    </a:lnTo>
                    <a:lnTo>
                      <a:pt x="409" y="1832"/>
                    </a:lnTo>
                    <a:lnTo>
                      <a:pt x="453" y="1799"/>
                    </a:lnTo>
                    <a:lnTo>
                      <a:pt x="496" y="1772"/>
                    </a:lnTo>
                    <a:lnTo>
                      <a:pt x="535" y="1750"/>
                    </a:lnTo>
                    <a:lnTo>
                      <a:pt x="570" y="1735"/>
                    </a:lnTo>
                    <a:lnTo>
                      <a:pt x="600" y="1727"/>
                    </a:lnTo>
                    <a:lnTo>
                      <a:pt x="614" y="1724"/>
                    </a:lnTo>
                    <a:lnTo>
                      <a:pt x="626" y="1724"/>
                    </a:lnTo>
                    <a:lnTo>
                      <a:pt x="634" y="1727"/>
                    </a:lnTo>
                    <a:lnTo>
                      <a:pt x="642" y="1730"/>
                    </a:lnTo>
                    <a:lnTo>
                      <a:pt x="645" y="1735"/>
                    </a:lnTo>
                    <a:lnTo>
                      <a:pt x="645" y="1744"/>
                    </a:lnTo>
                    <a:lnTo>
                      <a:pt x="645" y="1752"/>
                    </a:lnTo>
                    <a:lnTo>
                      <a:pt x="644" y="1761"/>
                    </a:lnTo>
                    <a:lnTo>
                      <a:pt x="639" y="1768"/>
                    </a:lnTo>
                    <a:lnTo>
                      <a:pt x="632" y="1777"/>
                    </a:lnTo>
                    <a:lnTo>
                      <a:pt x="626" y="1783"/>
                    </a:lnTo>
                    <a:lnTo>
                      <a:pt x="616" y="1788"/>
                    </a:lnTo>
                    <a:lnTo>
                      <a:pt x="593" y="1799"/>
                    </a:lnTo>
                    <a:lnTo>
                      <a:pt x="569" y="1805"/>
                    </a:lnTo>
                    <a:lnTo>
                      <a:pt x="539" y="1810"/>
                    </a:lnTo>
                    <a:lnTo>
                      <a:pt x="507" y="1812"/>
                    </a:lnTo>
                    <a:lnTo>
                      <a:pt x="473" y="1812"/>
                    </a:lnTo>
                    <a:lnTo>
                      <a:pt x="437" y="1807"/>
                    </a:lnTo>
                    <a:lnTo>
                      <a:pt x="400" y="1804"/>
                    </a:lnTo>
                    <a:lnTo>
                      <a:pt x="365" y="1796"/>
                    </a:lnTo>
                    <a:lnTo>
                      <a:pt x="331" y="1785"/>
                    </a:lnTo>
                    <a:lnTo>
                      <a:pt x="297" y="1774"/>
                    </a:lnTo>
                    <a:lnTo>
                      <a:pt x="268" y="1760"/>
                    </a:lnTo>
                    <a:lnTo>
                      <a:pt x="240" y="1744"/>
                    </a:lnTo>
                    <a:lnTo>
                      <a:pt x="217" y="1724"/>
                    </a:lnTo>
                    <a:lnTo>
                      <a:pt x="203" y="1706"/>
                    </a:lnTo>
                    <a:lnTo>
                      <a:pt x="188" y="1686"/>
                    </a:lnTo>
                    <a:lnTo>
                      <a:pt x="175" y="1664"/>
                    </a:lnTo>
                    <a:lnTo>
                      <a:pt x="164" y="1640"/>
                    </a:lnTo>
                    <a:lnTo>
                      <a:pt x="143" y="1590"/>
                    </a:lnTo>
                    <a:lnTo>
                      <a:pt x="128" y="1540"/>
                    </a:lnTo>
                    <a:lnTo>
                      <a:pt x="113" y="1491"/>
                    </a:lnTo>
                    <a:lnTo>
                      <a:pt x="107" y="1453"/>
                    </a:lnTo>
                    <a:lnTo>
                      <a:pt x="100" y="1415"/>
                    </a:lnTo>
                    <a:lnTo>
                      <a:pt x="120" y="1426"/>
                    </a:lnTo>
                    <a:lnTo>
                      <a:pt x="177" y="1458"/>
                    </a:lnTo>
                    <a:lnTo>
                      <a:pt x="217" y="1475"/>
                    </a:lnTo>
                    <a:lnTo>
                      <a:pt x="268" y="1495"/>
                    </a:lnTo>
                    <a:lnTo>
                      <a:pt x="323" y="1514"/>
                    </a:lnTo>
                    <a:lnTo>
                      <a:pt x="385" y="1533"/>
                    </a:lnTo>
                    <a:lnTo>
                      <a:pt x="450" y="1547"/>
                    </a:lnTo>
                    <a:lnTo>
                      <a:pt x="518" y="1558"/>
                    </a:lnTo>
                    <a:lnTo>
                      <a:pt x="557" y="1563"/>
                    </a:lnTo>
                    <a:lnTo>
                      <a:pt x="593" y="1566"/>
                    </a:lnTo>
                    <a:lnTo>
                      <a:pt x="632" y="1568"/>
                    </a:lnTo>
                    <a:lnTo>
                      <a:pt x="671" y="1566"/>
                    </a:lnTo>
                    <a:lnTo>
                      <a:pt x="710" y="1563"/>
                    </a:lnTo>
                    <a:lnTo>
                      <a:pt x="751" y="1561"/>
                    </a:lnTo>
                    <a:lnTo>
                      <a:pt x="790" y="1555"/>
                    </a:lnTo>
                    <a:lnTo>
                      <a:pt x="830" y="1546"/>
                    </a:lnTo>
                    <a:lnTo>
                      <a:pt x="871" y="1535"/>
                    </a:lnTo>
                    <a:lnTo>
                      <a:pt x="912" y="1522"/>
                    </a:lnTo>
                    <a:lnTo>
                      <a:pt x="953" y="1507"/>
                    </a:lnTo>
                    <a:lnTo>
                      <a:pt x="993" y="1489"/>
                    </a:lnTo>
                    <a:lnTo>
                      <a:pt x="1039" y="1464"/>
                    </a:lnTo>
                    <a:lnTo>
                      <a:pt x="1083" y="1437"/>
                    </a:lnTo>
                    <a:lnTo>
                      <a:pt x="1128" y="1407"/>
                    </a:lnTo>
                    <a:lnTo>
                      <a:pt x="1169" y="1374"/>
                    </a:lnTo>
                    <a:lnTo>
                      <a:pt x="1213" y="1340"/>
                    </a:lnTo>
                    <a:lnTo>
                      <a:pt x="1253" y="1304"/>
                    </a:lnTo>
                    <a:lnTo>
                      <a:pt x="1292" y="1266"/>
                    </a:lnTo>
                    <a:lnTo>
                      <a:pt x="1330" y="1230"/>
                    </a:lnTo>
                    <a:lnTo>
                      <a:pt x="1283" y="1247"/>
                    </a:lnTo>
                    <a:lnTo>
                      <a:pt x="1260" y="1255"/>
                    </a:lnTo>
                    <a:lnTo>
                      <a:pt x="1237" y="1263"/>
                    </a:lnTo>
                    <a:lnTo>
                      <a:pt x="1218" y="1266"/>
                    </a:lnTo>
                    <a:lnTo>
                      <a:pt x="1198" y="1266"/>
                    </a:lnTo>
                    <a:lnTo>
                      <a:pt x="1185" y="1265"/>
                    </a:lnTo>
                    <a:lnTo>
                      <a:pt x="1179" y="1263"/>
                    </a:lnTo>
                    <a:lnTo>
                      <a:pt x="1174" y="1260"/>
                    </a:lnTo>
                    <a:lnTo>
                      <a:pt x="1169" y="1252"/>
                    </a:lnTo>
                    <a:lnTo>
                      <a:pt x="1167" y="1242"/>
                    </a:lnTo>
                    <a:lnTo>
                      <a:pt x="1167" y="1231"/>
                    </a:lnTo>
                    <a:lnTo>
                      <a:pt x="1172" y="1219"/>
                    </a:lnTo>
                    <a:lnTo>
                      <a:pt x="1179" y="1205"/>
                    </a:lnTo>
                    <a:lnTo>
                      <a:pt x="1185" y="1192"/>
                    </a:lnTo>
                    <a:lnTo>
                      <a:pt x="1206" y="1164"/>
                    </a:lnTo>
                    <a:lnTo>
                      <a:pt x="1226" y="1137"/>
                    </a:lnTo>
                    <a:lnTo>
                      <a:pt x="1247" y="1116"/>
                    </a:lnTo>
                    <a:lnTo>
                      <a:pt x="1267" y="1095"/>
                    </a:lnTo>
                    <a:lnTo>
                      <a:pt x="1247" y="1104"/>
                    </a:lnTo>
                    <a:lnTo>
                      <a:pt x="1190" y="1126"/>
                    </a:lnTo>
                    <a:lnTo>
                      <a:pt x="1107" y="1153"/>
                    </a:lnTo>
                    <a:lnTo>
                      <a:pt x="1061" y="1165"/>
                    </a:lnTo>
                    <a:lnTo>
                      <a:pt x="1013" y="1178"/>
                    </a:lnTo>
                    <a:lnTo>
                      <a:pt x="964" y="1189"/>
                    </a:lnTo>
                    <a:lnTo>
                      <a:pt x="915" y="1198"/>
                    </a:lnTo>
                    <a:lnTo>
                      <a:pt x="866" y="1205"/>
                    </a:lnTo>
                    <a:lnTo>
                      <a:pt x="821" y="1208"/>
                    </a:lnTo>
                    <a:lnTo>
                      <a:pt x="801" y="1205"/>
                    </a:lnTo>
                    <a:lnTo>
                      <a:pt x="782" y="1203"/>
                    </a:lnTo>
                    <a:lnTo>
                      <a:pt x="764" y="1198"/>
                    </a:lnTo>
                    <a:lnTo>
                      <a:pt x="746" y="1194"/>
                    </a:lnTo>
                    <a:lnTo>
                      <a:pt x="733" y="1187"/>
                    </a:lnTo>
                    <a:lnTo>
                      <a:pt x="718" y="1178"/>
                    </a:lnTo>
                    <a:lnTo>
                      <a:pt x="707" y="1167"/>
                    </a:lnTo>
                    <a:lnTo>
                      <a:pt x="700" y="1154"/>
                    </a:lnTo>
                    <a:lnTo>
                      <a:pt x="691" y="1137"/>
                    </a:lnTo>
                    <a:lnTo>
                      <a:pt x="687" y="1121"/>
                    </a:lnTo>
                    <a:lnTo>
                      <a:pt x="687" y="1109"/>
                    </a:lnTo>
                    <a:lnTo>
                      <a:pt x="689" y="1098"/>
                    </a:lnTo>
                    <a:lnTo>
                      <a:pt x="696" y="1087"/>
                    </a:lnTo>
                    <a:lnTo>
                      <a:pt x="702" y="1077"/>
                    </a:lnTo>
                    <a:lnTo>
                      <a:pt x="725" y="1060"/>
                    </a:lnTo>
                    <a:lnTo>
                      <a:pt x="748" y="1044"/>
                    </a:lnTo>
                    <a:lnTo>
                      <a:pt x="759" y="1036"/>
                    </a:lnTo>
                    <a:lnTo>
                      <a:pt x="769" y="1026"/>
                    </a:lnTo>
                    <a:lnTo>
                      <a:pt x="778" y="1014"/>
                    </a:lnTo>
                    <a:lnTo>
                      <a:pt x="787" y="1000"/>
                    </a:lnTo>
                    <a:lnTo>
                      <a:pt x="792" y="988"/>
                    </a:lnTo>
                    <a:lnTo>
                      <a:pt x="792" y="970"/>
                    </a:lnTo>
                    <a:lnTo>
                      <a:pt x="792" y="962"/>
                    </a:lnTo>
                    <a:lnTo>
                      <a:pt x="785" y="955"/>
                    </a:lnTo>
                    <a:lnTo>
                      <a:pt x="778" y="950"/>
                    </a:lnTo>
                    <a:lnTo>
                      <a:pt x="769" y="944"/>
                    </a:lnTo>
                    <a:lnTo>
                      <a:pt x="756" y="939"/>
                    </a:lnTo>
                    <a:lnTo>
                      <a:pt x="739" y="934"/>
                    </a:lnTo>
                    <a:lnTo>
                      <a:pt x="702" y="929"/>
                    </a:lnTo>
                    <a:lnTo>
                      <a:pt x="660" y="926"/>
                    </a:lnTo>
                    <a:lnTo>
                      <a:pt x="611" y="923"/>
                    </a:lnTo>
                    <a:lnTo>
                      <a:pt x="507" y="922"/>
                    </a:lnTo>
                    <a:lnTo>
                      <a:pt x="403" y="917"/>
                    </a:lnTo>
                    <a:lnTo>
                      <a:pt x="354" y="912"/>
                    </a:lnTo>
                    <a:lnTo>
                      <a:pt x="312" y="908"/>
                    </a:lnTo>
                    <a:lnTo>
                      <a:pt x="274" y="900"/>
                    </a:lnTo>
                    <a:lnTo>
                      <a:pt x="260" y="895"/>
                    </a:lnTo>
                    <a:lnTo>
                      <a:pt x="245" y="889"/>
                    </a:lnTo>
                    <a:lnTo>
                      <a:pt x="237" y="879"/>
                    </a:lnTo>
                    <a:lnTo>
                      <a:pt x="227" y="873"/>
                    </a:lnTo>
                    <a:lnTo>
                      <a:pt x="222" y="862"/>
                    </a:lnTo>
                    <a:lnTo>
                      <a:pt x="222" y="854"/>
                    </a:lnTo>
                    <a:lnTo>
                      <a:pt x="222" y="843"/>
                    </a:lnTo>
                    <a:lnTo>
                      <a:pt x="227" y="829"/>
                    </a:lnTo>
                    <a:lnTo>
                      <a:pt x="234" y="818"/>
                    </a:lnTo>
                    <a:lnTo>
                      <a:pt x="243" y="805"/>
                    </a:lnTo>
                    <a:lnTo>
                      <a:pt x="255" y="791"/>
                    </a:lnTo>
                    <a:lnTo>
                      <a:pt x="271" y="780"/>
                    </a:lnTo>
                    <a:lnTo>
                      <a:pt x="302" y="755"/>
                    </a:lnTo>
                    <a:lnTo>
                      <a:pt x="341" y="728"/>
                    </a:lnTo>
                    <a:lnTo>
                      <a:pt x="385" y="703"/>
                    </a:lnTo>
                    <a:lnTo>
                      <a:pt x="432" y="679"/>
                    </a:lnTo>
                    <a:lnTo>
                      <a:pt x="479" y="657"/>
                    </a:lnTo>
                    <a:lnTo>
                      <a:pt x="528" y="640"/>
                    </a:lnTo>
                    <a:lnTo>
                      <a:pt x="575" y="623"/>
                    </a:lnTo>
                    <a:lnTo>
                      <a:pt x="619" y="609"/>
                    </a:lnTo>
                    <a:lnTo>
                      <a:pt x="657" y="601"/>
                    </a:lnTo>
                    <a:lnTo>
                      <a:pt x="691" y="596"/>
                    </a:lnTo>
                    <a:lnTo>
                      <a:pt x="705" y="596"/>
                    </a:lnTo>
                    <a:lnTo>
                      <a:pt x="717" y="598"/>
                    </a:lnTo>
                    <a:lnTo>
                      <a:pt x="725" y="601"/>
                    </a:lnTo>
                    <a:lnTo>
                      <a:pt x="733" y="602"/>
                    </a:lnTo>
                    <a:lnTo>
                      <a:pt x="736" y="609"/>
                    </a:lnTo>
                    <a:lnTo>
                      <a:pt x="739" y="615"/>
                    </a:lnTo>
                    <a:lnTo>
                      <a:pt x="736" y="631"/>
                    </a:lnTo>
                    <a:lnTo>
                      <a:pt x="733" y="645"/>
                    </a:lnTo>
                    <a:lnTo>
                      <a:pt x="723" y="656"/>
                    </a:lnTo>
                    <a:lnTo>
                      <a:pt x="712" y="667"/>
                    </a:lnTo>
                    <a:lnTo>
                      <a:pt x="696" y="673"/>
                    </a:lnTo>
                    <a:lnTo>
                      <a:pt x="679" y="679"/>
                    </a:lnTo>
                    <a:lnTo>
                      <a:pt x="660" y="686"/>
                    </a:lnTo>
                    <a:lnTo>
                      <a:pt x="637" y="690"/>
                    </a:lnTo>
                    <a:lnTo>
                      <a:pt x="614" y="692"/>
                    </a:lnTo>
                    <a:lnTo>
                      <a:pt x="588" y="695"/>
                    </a:lnTo>
                    <a:lnTo>
                      <a:pt x="535" y="692"/>
                    </a:lnTo>
                    <a:lnTo>
                      <a:pt x="476" y="689"/>
                    </a:lnTo>
                    <a:lnTo>
                      <a:pt x="416" y="679"/>
                    </a:lnTo>
                    <a:lnTo>
                      <a:pt x="354" y="667"/>
                    </a:lnTo>
                    <a:lnTo>
                      <a:pt x="297" y="648"/>
                    </a:lnTo>
                    <a:lnTo>
                      <a:pt x="243" y="631"/>
                    </a:lnTo>
                    <a:lnTo>
                      <a:pt x="193" y="609"/>
                    </a:lnTo>
                    <a:lnTo>
                      <a:pt x="174" y="596"/>
                    </a:lnTo>
                    <a:lnTo>
                      <a:pt x="152" y="585"/>
                    </a:lnTo>
                    <a:lnTo>
                      <a:pt x="136" y="572"/>
                    </a:lnTo>
                    <a:lnTo>
                      <a:pt x="120" y="558"/>
                    </a:lnTo>
                    <a:lnTo>
                      <a:pt x="109" y="546"/>
                    </a:lnTo>
                    <a:lnTo>
                      <a:pt x="100" y="532"/>
                    </a:lnTo>
                    <a:lnTo>
                      <a:pt x="95" y="519"/>
                    </a:lnTo>
                    <a:lnTo>
                      <a:pt x="94" y="503"/>
                    </a:lnTo>
                    <a:lnTo>
                      <a:pt x="95" y="491"/>
                    </a:lnTo>
                    <a:lnTo>
                      <a:pt x="100" y="475"/>
                    </a:lnTo>
                    <a:lnTo>
                      <a:pt x="107" y="463"/>
                    </a:lnTo>
                    <a:lnTo>
                      <a:pt x="118" y="447"/>
                    </a:lnTo>
                    <a:lnTo>
                      <a:pt x="130" y="433"/>
                    </a:lnTo>
                    <a:lnTo>
                      <a:pt x="146" y="418"/>
                    </a:lnTo>
                    <a:lnTo>
                      <a:pt x="162" y="404"/>
                    </a:lnTo>
                    <a:lnTo>
                      <a:pt x="182" y="388"/>
                    </a:lnTo>
                    <a:lnTo>
                      <a:pt x="225" y="363"/>
                    </a:lnTo>
                    <a:lnTo>
                      <a:pt x="271" y="338"/>
                    </a:lnTo>
                    <a:lnTo>
                      <a:pt x="323" y="316"/>
                    </a:lnTo>
                    <a:lnTo>
                      <a:pt x="375" y="297"/>
                    </a:lnTo>
                    <a:lnTo>
                      <a:pt x="427" y="280"/>
                    </a:lnTo>
                    <a:lnTo>
                      <a:pt x="478" y="269"/>
                    </a:lnTo>
                    <a:lnTo>
                      <a:pt x="525" y="261"/>
                    </a:lnTo>
                    <a:lnTo>
                      <a:pt x="547" y="260"/>
                    </a:lnTo>
                    <a:lnTo>
                      <a:pt x="569" y="260"/>
                    </a:lnTo>
                    <a:lnTo>
                      <a:pt x="587" y="261"/>
                    </a:lnTo>
                    <a:lnTo>
                      <a:pt x="605" y="264"/>
                    </a:lnTo>
                    <a:lnTo>
                      <a:pt x="621" y="271"/>
                    </a:lnTo>
                    <a:lnTo>
                      <a:pt x="632" y="275"/>
                    </a:lnTo>
                    <a:lnTo>
                      <a:pt x="644" y="283"/>
                    </a:lnTo>
                    <a:lnTo>
                      <a:pt x="650" y="294"/>
                    </a:lnTo>
                    <a:lnTo>
                      <a:pt x="655" y="305"/>
                    </a:lnTo>
                    <a:lnTo>
                      <a:pt x="657" y="321"/>
                    </a:lnTo>
                    <a:lnTo>
                      <a:pt x="655" y="335"/>
                    </a:lnTo>
                    <a:lnTo>
                      <a:pt x="650" y="348"/>
                    </a:lnTo>
                    <a:lnTo>
                      <a:pt x="642" y="359"/>
                    </a:lnTo>
                    <a:lnTo>
                      <a:pt x="627" y="366"/>
                    </a:lnTo>
                    <a:lnTo>
                      <a:pt x="614" y="374"/>
                    </a:lnTo>
                    <a:lnTo>
                      <a:pt x="596" y="381"/>
                    </a:lnTo>
                    <a:lnTo>
                      <a:pt x="575" y="387"/>
                    </a:lnTo>
                    <a:lnTo>
                      <a:pt x="556" y="388"/>
                    </a:lnTo>
                    <a:lnTo>
                      <a:pt x="530" y="392"/>
                    </a:lnTo>
                    <a:lnTo>
                      <a:pt x="505" y="393"/>
                    </a:lnTo>
                    <a:lnTo>
                      <a:pt x="448" y="392"/>
                    </a:lnTo>
                    <a:lnTo>
                      <a:pt x="388" y="387"/>
                    </a:lnTo>
                    <a:lnTo>
                      <a:pt x="330" y="378"/>
                    </a:lnTo>
                    <a:lnTo>
                      <a:pt x="268" y="365"/>
                    </a:lnTo>
                    <a:lnTo>
                      <a:pt x="209" y="349"/>
                    </a:lnTo>
                    <a:lnTo>
                      <a:pt x="152" y="332"/>
                    </a:lnTo>
                    <a:lnTo>
                      <a:pt x="102" y="313"/>
                    </a:lnTo>
                    <a:lnTo>
                      <a:pt x="61" y="293"/>
                    </a:lnTo>
                    <a:lnTo>
                      <a:pt x="43" y="281"/>
                    </a:lnTo>
                    <a:lnTo>
                      <a:pt x="29" y="271"/>
                    </a:lnTo>
                    <a:lnTo>
                      <a:pt x="16" y="260"/>
                    </a:lnTo>
                    <a:lnTo>
                      <a:pt x="9" y="248"/>
                    </a:lnTo>
                    <a:lnTo>
                      <a:pt x="3" y="238"/>
                    </a:lnTo>
                    <a:lnTo>
                      <a:pt x="0" y="227"/>
                    </a:lnTo>
                    <a:lnTo>
                      <a:pt x="3" y="215"/>
                    </a:lnTo>
                    <a:lnTo>
                      <a:pt x="4" y="205"/>
                    </a:lnTo>
                    <a:lnTo>
                      <a:pt x="9" y="193"/>
                    </a:lnTo>
                    <a:lnTo>
                      <a:pt x="16" y="182"/>
                    </a:lnTo>
                    <a:lnTo>
                      <a:pt x="22" y="172"/>
                    </a:lnTo>
                    <a:lnTo>
                      <a:pt x="34" y="160"/>
                    </a:lnTo>
                    <a:lnTo>
                      <a:pt x="60" y="140"/>
                    </a:lnTo>
                    <a:lnTo>
                      <a:pt x="89" y="121"/>
                    </a:lnTo>
                    <a:lnTo>
                      <a:pt x="128" y="104"/>
                    </a:lnTo>
                    <a:lnTo>
                      <a:pt x="170" y="87"/>
                    </a:lnTo>
                    <a:lnTo>
                      <a:pt x="217" y="68"/>
                    </a:lnTo>
                    <a:lnTo>
                      <a:pt x="273" y="54"/>
                    </a:lnTo>
                    <a:lnTo>
                      <a:pt x="331" y="39"/>
                    </a:lnTo>
                    <a:lnTo>
                      <a:pt x="396" y="28"/>
                    </a:lnTo>
                    <a:lnTo>
                      <a:pt x="465" y="17"/>
                    </a:lnTo>
                    <a:lnTo>
                      <a:pt x="536" y="11"/>
                    </a:lnTo>
                    <a:lnTo>
                      <a:pt x="614" y="5"/>
                    </a:lnTo>
                    <a:lnTo>
                      <a:pt x="694" y="2"/>
                    </a:lnTo>
                    <a:lnTo>
                      <a:pt x="778" y="0"/>
                    </a:lnTo>
                    <a:lnTo>
                      <a:pt x="821" y="2"/>
                    </a:lnTo>
                    <a:lnTo>
                      <a:pt x="866" y="6"/>
                    </a:lnTo>
                    <a:lnTo>
                      <a:pt x="912" y="13"/>
                    </a:lnTo>
                    <a:lnTo>
                      <a:pt x="957" y="24"/>
                    </a:lnTo>
                    <a:lnTo>
                      <a:pt x="1005" y="38"/>
                    </a:lnTo>
                    <a:lnTo>
                      <a:pt x="1050" y="54"/>
                    </a:lnTo>
                    <a:lnTo>
                      <a:pt x="1100" y="71"/>
                    </a:lnTo>
                    <a:lnTo>
                      <a:pt x="1149" y="88"/>
                    </a:lnTo>
                    <a:lnTo>
                      <a:pt x="1197" y="110"/>
                    </a:lnTo>
                    <a:lnTo>
                      <a:pt x="1247" y="132"/>
                    </a:lnTo>
                    <a:lnTo>
                      <a:pt x="1344" y="181"/>
                    </a:lnTo>
                    <a:lnTo>
                      <a:pt x="1440" y="233"/>
                    </a:lnTo>
                    <a:lnTo>
                      <a:pt x="1535" y="288"/>
                    </a:lnTo>
                    <a:lnTo>
                      <a:pt x="1626" y="343"/>
                    </a:lnTo>
                    <a:lnTo>
                      <a:pt x="1715" y="398"/>
                    </a:lnTo>
                    <a:lnTo>
                      <a:pt x="1876" y="499"/>
                    </a:lnTo>
                    <a:lnTo>
                      <a:pt x="1950" y="543"/>
                    </a:lnTo>
                    <a:lnTo>
                      <a:pt x="2013" y="579"/>
                    </a:lnTo>
                    <a:lnTo>
                      <a:pt x="2068" y="605"/>
                    </a:lnTo>
                    <a:lnTo>
                      <a:pt x="2093" y="615"/>
                    </a:lnTo>
                    <a:lnTo>
                      <a:pt x="2115" y="623"/>
                    </a:lnTo>
                    <a:lnTo>
                      <a:pt x="2143" y="629"/>
                    </a:lnTo>
                    <a:lnTo>
                      <a:pt x="2177" y="631"/>
                    </a:lnTo>
                    <a:lnTo>
                      <a:pt x="2218" y="631"/>
                    </a:lnTo>
                    <a:lnTo>
                      <a:pt x="2262" y="629"/>
                    </a:lnTo>
                    <a:lnTo>
                      <a:pt x="2353" y="620"/>
                    </a:lnTo>
                    <a:lnTo>
                      <a:pt x="2444" y="607"/>
                    </a:lnTo>
                    <a:lnTo>
                      <a:pt x="2463" y="574"/>
                    </a:lnTo>
                    <a:lnTo>
                      <a:pt x="2481" y="539"/>
                    </a:lnTo>
                    <a:lnTo>
                      <a:pt x="2519" y="466"/>
                    </a:lnTo>
                    <a:lnTo>
                      <a:pt x="2553" y="392"/>
                    </a:lnTo>
                    <a:lnTo>
                      <a:pt x="2589" y="319"/>
                    </a:lnTo>
                    <a:lnTo>
                      <a:pt x="2610" y="283"/>
                    </a:lnTo>
                    <a:lnTo>
                      <a:pt x="2629" y="248"/>
                    </a:lnTo>
                    <a:lnTo>
                      <a:pt x="2655" y="215"/>
                    </a:lnTo>
                    <a:lnTo>
                      <a:pt x="2680" y="184"/>
                    </a:lnTo>
                    <a:lnTo>
                      <a:pt x="2709" y="156"/>
                    </a:lnTo>
                    <a:lnTo>
                      <a:pt x="2741" y="129"/>
                    </a:lnTo>
                    <a:lnTo>
                      <a:pt x="2776" y="107"/>
                    </a:lnTo>
                    <a:lnTo>
                      <a:pt x="2816" y="87"/>
                    </a:lnTo>
                    <a:lnTo>
                      <a:pt x="2859" y="68"/>
                    </a:lnTo>
                    <a:lnTo>
                      <a:pt x="2909" y="54"/>
                    </a:lnTo>
                    <a:lnTo>
                      <a:pt x="2941" y="46"/>
                    </a:lnTo>
                    <a:lnTo>
                      <a:pt x="2971" y="42"/>
                    </a:lnTo>
                    <a:lnTo>
                      <a:pt x="3000" y="42"/>
                    </a:lnTo>
                    <a:lnTo>
                      <a:pt x="3023" y="42"/>
                    </a:lnTo>
                    <a:lnTo>
                      <a:pt x="3046" y="44"/>
                    </a:lnTo>
                    <a:lnTo>
                      <a:pt x="3067" y="46"/>
                    </a:lnTo>
                    <a:lnTo>
                      <a:pt x="3102" y="57"/>
                    </a:lnTo>
                    <a:lnTo>
                      <a:pt x="3132" y="68"/>
                    </a:lnTo>
                    <a:lnTo>
                      <a:pt x="3158" y="79"/>
                    </a:lnTo>
                    <a:lnTo>
                      <a:pt x="3182" y="87"/>
                    </a:lnTo>
                    <a:lnTo>
                      <a:pt x="3193" y="88"/>
                    </a:lnTo>
                    <a:lnTo>
                      <a:pt x="3205" y="87"/>
                    </a:lnTo>
                    <a:lnTo>
                      <a:pt x="3216" y="87"/>
                    </a:lnTo>
                    <a:lnTo>
                      <a:pt x="3231" y="87"/>
                    </a:lnTo>
                    <a:lnTo>
                      <a:pt x="3260" y="93"/>
                    </a:lnTo>
                    <a:lnTo>
                      <a:pt x="3291" y="104"/>
                    </a:lnTo>
                    <a:lnTo>
                      <a:pt x="3321" y="115"/>
                    </a:lnTo>
                    <a:lnTo>
                      <a:pt x="3369" y="139"/>
                    </a:lnTo>
                    <a:lnTo>
                      <a:pt x="3389" y="151"/>
                    </a:lnTo>
                    <a:lnTo>
                      <a:pt x="3381" y="151"/>
                    </a:lnTo>
                    <a:lnTo>
                      <a:pt x="3358" y="156"/>
                    </a:lnTo>
                    <a:lnTo>
                      <a:pt x="3342" y="162"/>
                    </a:lnTo>
                    <a:lnTo>
                      <a:pt x="3324" y="172"/>
                    </a:lnTo>
                    <a:lnTo>
                      <a:pt x="3306" y="182"/>
                    </a:lnTo>
                    <a:lnTo>
                      <a:pt x="3283" y="195"/>
                    </a:lnTo>
                    <a:lnTo>
                      <a:pt x="3260" y="215"/>
                    </a:lnTo>
                    <a:lnTo>
                      <a:pt x="3238" y="238"/>
                    </a:lnTo>
                    <a:lnTo>
                      <a:pt x="3215" y="264"/>
                    </a:lnTo>
                    <a:lnTo>
                      <a:pt x="3192" y="297"/>
                    </a:lnTo>
                    <a:lnTo>
                      <a:pt x="3169" y="337"/>
                    </a:lnTo>
                    <a:lnTo>
                      <a:pt x="3148" y="381"/>
                    </a:lnTo>
                    <a:lnTo>
                      <a:pt x="3130" y="433"/>
                    </a:lnTo>
                    <a:lnTo>
                      <a:pt x="3112" y="491"/>
                    </a:lnTo>
                    <a:lnTo>
                      <a:pt x="3102" y="535"/>
                    </a:lnTo>
                    <a:lnTo>
                      <a:pt x="3094" y="580"/>
                    </a:lnTo>
                    <a:lnTo>
                      <a:pt x="3083" y="678"/>
                    </a:lnTo>
                    <a:lnTo>
                      <a:pt x="3073" y="780"/>
                    </a:lnTo>
                    <a:lnTo>
                      <a:pt x="3062" y="889"/>
                    </a:lnTo>
                    <a:lnTo>
                      <a:pt x="3055" y="944"/>
                    </a:lnTo>
                    <a:lnTo>
                      <a:pt x="3046" y="1000"/>
                    </a:lnTo>
                    <a:lnTo>
                      <a:pt x="3038" y="1055"/>
                    </a:lnTo>
                    <a:lnTo>
                      <a:pt x="3023" y="1113"/>
                    </a:lnTo>
                    <a:lnTo>
                      <a:pt x="3007" y="1170"/>
                    </a:lnTo>
                    <a:lnTo>
                      <a:pt x="2989" y="1230"/>
                    </a:lnTo>
                    <a:lnTo>
                      <a:pt x="2969" y="1286"/>
                    </a:lnTo>
                    <a:lnTo>
                      <a:pt x="2941" y="1341"/>
                    </a:lnTo>
                    <a:lnTo>
                      <a:pt x="2912" y="1398"/>
                    </a:lnTo>
                    <a:lnTo>
                      <a:pt x="2880" y="1448"/>
                    </a:lnTo>
                    <a:lnTo>
                      <a:pt x="2849" y="1497"/>
                    </a:lnTo>
                    <a:lnTo>
                      <a:pt x="2816" y="1540"/>
                    </a:lnTo>
                    <a:lnTo>
                      <a:pt x="2784" y="1577"/>
                    </a:lnTo>
                    <a:lnTo>
                      <a:pt x="2753" y="1610"/>
                    </a:lnTo>
                    <a:lnTo>
                      <a:pt x="2720" y="1640"/>
                    </a:lnTo>
                    <a:lnTo>
                      <a:pt x="2689" y="1664"/>
                    </a:lnTo>
                    <a:lnTo>
                      <a:pt x="2657" y="1686"/>
                    </a:lnTo>
                    <a:lnTo>
                      <a:pt x="2628" y="1706"/>
                    </a:lnTo>
                    <a:lnTo>
                      <a:pt x="2600" y="1719"/>
                    </a:lnTo>
                    <a:lnTo>
                      <a:pt x="2572" y="1733"/>
                    </a:lnTo>
                    <a:lnTo>
                      <a:pt x="2548" y="1741"/>
                    </a:lnTo>
                    <a:lnTo>
                      <a:pt x="2525" y="1749"/>
                    </a:lnTo>
                    <a:lnTo>
                      <a:pt x="2504" y="1750"/>
                    </a:lnTo>
                    <a:lnTo>
                      <a:pt x="2486" y="1752"/>
                    </a:lnTo>
                    <a:lnTo>
                      <a:pt x="2473" y="1750"/>
                    </a:lnTo>
                    <a:lnTo>
                      <a:pt x="2450" y="1823"/>
                    </a:lnTo>
                    <a:lnTo>
                      <a:pt x="2423" y="1895"/>
                    </a:lnTo>
                    <a:lnTo>
                      <a:pt x="2390" y="1967"/>
                    </a:lnTo>
                    <a:lnTo>
                      <a:pt x="2355" y="2043"/>
                    </a:lnTo>
                    <a:lnTo>
                      <a:pt x="2297" y="2147"/>
                    </a:lnTo>
                    <a:lnTo>
                      <a:pt x="2241" y="2241"/>
                    </a:lnTo>
                    <a:lnTo>
                      <a:pt x="2184" y="2326"/>
                    </a:lnTo>
                    <a:lnTo>
                      <a:pt x="2132" y="2403"/>
                    </a:lnTo>
                    <a:lnTo>
                      <a:pt x="2076" y="2474"/>
                    </a:lnTo>
                    <a:lnTo>
                      <a:pt x="2027" y="2535"/>
                    </a:lnTo>
                    <a:lnTo>
                      <a:pt x="1977" y="2590"/>
                    </a:lnTo>
                    <a:lnTo>
                      <a:pt x="1928" y="2637"/>
                    </a:lnTo>
                    <a:lnTo>
                      <a:pt x="1883" y="2677"/>
                    </a:lnTo>
                    <a:lnTo>
                      <a:pt x="1841" y="2710"/>
                    </a:lnTo>
                    <a:lnTo>
                      <a:pt x="1797" y="2735"/>
                    </a:lnTo>
                    <a:lnTo>
                      <a:pt x="1758" y="2753"/>
                    </a:lnTo>
                    <a:lnTo>
                      <a:pt x="1740" y="2761"/>
                    </a:lnTo>
                    <a:lnTo>
                      <a:pt x="1722" y="2766"/>
                    </a:lnTo>
                    <a:lnTo>
                      <a:pt x="1704" y="2771"/>
                    </a:lnTo>
                    <a:lnTo>
                      <a:pt x="1688" y="2772"/>
                    </a:lnTo>
                    <a:lnTo>
                      <a:pt x="1670" y="2772"/>
                    </a:lnTo>
                    <a:lnTo>
                      <a:pt x="1657" y="2772"/>
                    </a:lnTo>
                    <a:lnTo>
                      <a:pt x="1641" y="2771"/>
                    </a:lnTo>
                    <a:lnTo>
                      <a:pt x="1626" y="2766"/>
                    </a:lnTo>
                    <a:lnTo>
                      <a:pt x="1611" y="2760"/>
                    </a:lnTo>
                    <a:lnTo>
                      <a:pt x="1597" y="2749"/>
                    </a:lnTo>
                    <a:lnTo>
                      <a:pt x="1585" y="2733"/>
                    </a:lnTo>
                    <a:lnTo>
                      <a:pt x="1577" y="2716"/>
                    </a:lnTo>
                    <a:lnTo>
                      <a:pt x="1569" y="2696"/>
                    </a:lnTo>
                    <a:lnTo>
                      <a:pt x="1562" y="2673"/>
                    </a:lnTo>
                    <a:lnTo>
                      <a:pt x="1558" y="2648"/>
                    </a:lnTo>
                    <a:lnTo>
                      <a:pt x="1556" y="2621"/>
                    </a:lnTo>
                    <a:lnTo>
                      <a:pt x="1556" y="2593"/>
                    </a:lnTo>
                    <a:lnTo>
                      <a:pt x="1556" y="2562"/>
                    </a:lnTo>
                    <a:lnTo>
                      <a:pt x="1561" y="2497"/>
                    </a:lnTo>
                    <a:lnTo>
                      <a:pt x="1569" y="2431"/>
                    </a:lnTo>
                    <a:lnTo>
                      <a:pt x="1585" y="2367"/>
                    </a:lnTo>
                    <a:lnTo>
                      <a:pt x="1602" y="2301"/>
                    </a:lnTo>
                    <a:lnTo>
                      <a:pt x="1624" y="2238"/>
                    </a:lnTo>
                    <a:lnTo>
                      <a:pt x="1647" y="2181"/>
                    </a:lnTo>
                    <a:lnTo>
                      <a:pt x="1660" y="2157"/>
                    </a:lnTo>
                    <a:lnTo>
                      <a:pt x="1671" y="2133"/>
                    </a:lnTo>
                    <a:lnTo>
                      <a:pt x="1686" y="2114"/>
                    </a:lnTo>
                    <a:lnTo>
                      <a:pt x="1699" y="2096"/>
                    </a:lnTo>
                    <a:lnTo>
                      <a:pt x="1715" y="2082"/>
                    </a:lnTo>
                    <a:lnTo>
                      <a:pt x="1728" y="2071"/>
                    </a:lnTo>
                    <a:lnTo>
                      <a:pt x="1743" y="2063"/>
                    </a:lnTo>
                    <a:lnTo>
                      <a:pt x="1756" y="2058"/>
                    </a:lnTo>
                    <a:lnTo>
                      <a:pt x="1772" y="2060"/>
                    </a:lnTo>
                    <a:lnTo>
                      <a:pt x="1785" y="2065"/>
                    </a:lnTo>
                    <a:lnTo>
                      <a:pt x="1797" y="2074"/>
                    </a:lnTo>
                    <a:lnTo>
                      <a:pt x="1806" y="2085"/>
                    </a:lnTo>
                    <a:lnTo>
                      <a:pt x="1811" y="2098"/>
                    </a:lnTo>
                    <a:lnTo>
                      <a:pt x="1811" y="2114"/>
                    </a:lnTo>
                    <a:lnTo>
                      <a:pt x="1808" y="2133"/>
                    </a:lnTo>
                    <a:lnTo>
                      <a:pt x="1803" y="2153"/>
                    </a:lnTo>
                    <a:lnTo>
                      <a:pt x="1795" y="2172"/>
                    </a:lnTo>
                    <a:lnTo>
                      <a:pt x="1785" y="2197"/>
                    </a:lnTo>
                    <a:lnTo>
                      <a:pt x="1772" y="2221"/>
                    </a:lnTo>
                    <a:lnTo>
                      <a:pt x="1756" y="2246"/>
                    </a:lnTo>
                    <a:lnTo>
                      <a:pt x="1717" y="2296"/>
                    </a:lnTo>
                    <a:lnTo>
                      <a:pt x="1674" y="2348"/>
                    </a:lnTo>
                    <a:lnTo>
                      <a:pt x="1624" y="2401"/>
                    </a:lnTo>
                    <a:lnTo>
                      <a:pt x="1572" y="2450"/>
                    </a:lnTo>
                    <a:lnTo>
                      <a:pt x="1517" y="2494"/>
                    </a:lnTo>
                    <a:lnTo>
                      <a:pt x="1489" y="2516"/>
                    </a:lnTo>
                    <a:lnTo>
                      <a:pt x="1463" y="2533"/>
                    </a:lnTo>
                    <a:lnTo>
                      <a:pt x="1436" y="2551"/>
                    </a:lnTo>
                    <a:lnTo>
                      <a:pt x="1410" y="2563"/>
                    </a:lnTo>
                    <a:lnTo>
                      <a:pt x="1383" y="2574"/>
                    </a:lnTo>
                    <a:lnTo>
                      <a:pt x="1358" y="2584"/>
                    </a:lnTo>
                    <a:lnTo>
                      <a:pt x="1335" y="2590"/>
                    </a:lnTo>
                    <a:lnTo>
                      <a:pt x="1312" y="2595"/>
                    </a:lnTo>
                    <a:lnTo>
                      <a:pt x="1292" y="2595"/>
                    </a:lnTo>
                    <a:lnTo>
                      <a:pt x="1271" y="2590"/>
                    </a:lnTo>
                    <a:lnTo>
                      <a:pt x="1255" y="2582"/>
                    </a:lnTo>
                    <a:lnTo>
                      <a:pt x="1240" y="2571"/>
                    </a:lnTo>
                    <a:lnTo>
                      <a:pt x="1231" y="2557"/>
                    </a:lnTo>
                    <a:lnTo>
                      <a:pt x="1224" y="2540"/>
                    </a:lnTo>
                    <a:lnTo>
                      <a:pt x="1221" y="2519"/>
                    </a:lnTo>
                    <a:lnTo>
                      <a:pt x="1221" y="2496"/>
                    </a:lnTo>
                    <a:lnTo>
                      <a:pt x="1224" y="2469"/>
                    </a:lnTo>
                    <a:lnTo>
                      <a:pt x="1229" y="2441"/>
                    </a:lnTo>
                    <a:lnTo>
                      <a:pt x="1237" y="2409"/>
                    </a:lnTo>
                    <a:lnTo>
                      <a:pt x="1247" y="2378"/>
                    </a:lnTo>
                    <a:lnTo>
                      <a:pt x="1275" y="2304"/>
                    </a:lnTo>
                    <a:lnTo>
                      <a:pt x="1309" y="2230"/>
                    </a:lnTo>
                    <a:lnTo>
                      <a:pt x="1346" y="2150"/>
                    </a:lnTo>
                    <a:lnTo>
                      <a:pt x="1387" y="2071"/>
                    </a:lnTo>
                    <a:lnTo>
                      <a:pt x="1431" y="1994"/>
                    </a:lnTo>
                    <a:lnTo>
                      <a:pt x="1476" y="1920"/>
                    </a:lnTo>
                    <a:lnTo>
                      <a:pt x="1517" y="1854"/>
                    </a:lnTo>
                    <a:lnTo>
                      <a:pt x="1558" y="1794"/>
                    </a:lnTo>
                    <a:lnTo>
                      <a:pt x="1595" y="1749"/>
                    </a:lnTo>
                    <a:lnTo>
                      <a:pt x="1624" y="1712"/>
                    </a:lnTo>
                    <a:lnTo>
                      <a:pt x="1636" y="1702"/>
                    </a:lnTo>
                    <a:lnTo>
                      <a:pt x="1645" y="1694"/>
                    </a:lnTo>
                    <a:lnTo>
                      <a:pt x="1653" y="1691"/>
                    </a:lnTo>
                    <a:lnTo>
                      <a:pt x="1657" y="1691"/>
                    </a:lnTo>
                    <a:lnTo>
                      <a:pt x="1658" y="1691"/>
                    </a:lnTo>
                    <a:lnTo>
                      <a:pt x="1660" y="1695"/>
                    </a:lnTo>
                    <a:lnTo>
                      <a:pt x="1663" y="1702"/>
                    </a:lnTo>
                    <a:lnTo>
                      <a:pt x="1660" y="1708"/>
                    </a:lnTo>
                    <a:lnTo>
                      <a:pt x="1658" y="1717"/>
                    </a:lnTo>
                    <a:lnTo>
                      <a:pt x="1647" y="1739"/>
                    </a:lnTo>
                    <a:lnTo>
                      <a:pt x="1631" y="1763"/>
                    </a:lnTo>
                    <a:lnTo>
                      <a:pt x="1611" y="1790"/>
                    </a:lnTo>
                    <a:lnTo>
                      <a:pt x="1585" y="1818"/>
                    </a:lnTo>
                    <a:lnTo>
                      <a:pt x="1558" y="1849"/>
                    </a:lnTo>
                    <a:lnTo>
                      <a:pt x="1528" y="1878"/>
                    </a:lnTo>
                    <a:lnTo>
                      <a:pt x="1497" y="1904"/>
                    </a:lnTo>
                    <a:lnTo>
                      <a:pt x="1463" y="1928"/>
                    </a:lnTo>
                    <a:lnTo>
                      <a:pt x="1431" y="1950"/>
                    </a:lnTo>
                    <a:lnTo>
                      <a:pt x="1401" y="1967"/>
                    </a:lnTo>
                    <a:lnTo>
                      <a:pt x="1372" y="1978"/>
                    </a:lnTo>
                    <a:lnTo>
                      <a:pt x="1358" y="1983"/>
                    </a:lnTo>
                    <a:lnTo>
                      <a:pt x="1344" y="1983"/>
                    </a:lnTo>
                    <a:lnTo>
                      <a:pt x="1333" y="1983"/>
                    </a:lnTo>
                    <a:lnTo>
                      <a:pt x="1322" y="1982"/>
                    </a:lnTo>
                    <a:lnTo>
                      <a:pt x="1312" y="1977"/>
                    </a:lnTo>
                    <a:lnTo>
                      <a:pt x="1304" y="1970"/>
                    </a:lnTo>
                    <a:lnTo>
                      <a:pt x="1299" y="1964"/>
                    </a:lnTo>
                    <a:lnTo>
                      <a:pt x="1294" y="1956"/>
                    </a:lnTo>
                    <a:lnTo>
                      <a:pt x="1292" y="1948"/>
                    </a:lnTo>
                    <a:lnTo>
                      <a:pt x="1289" y="1937"/>
                    </a:lnTo>
                    <a:lnTo>
                      <a:pt x="1289" y="1915"/>
                    </a:lnTo>
                    <a:lnTo>
                      <a:pt x="1294" y="1887"/>
                    </a:lnTo>
                    <a:lnTo>
                      <a:pt x="1294" y="1889"/>
                    </a:lnTo>
                    <a:close/>
                  </a:path>
                </a:pathLst>
              </a:custGeom>
              <a:noFill/>
              <a:ln w="25400" cap="rnd">
                <a:noFill/>
                <a:round/>
                <a:headEnd/>
                <a:tailEnd/>
              </a:ln>
            </p:spPr>
            <p:txBody>
              <a:bodyPr/>
              <a:lstStyle/>
              <a:p>
                <a:endParaRPr lang="ja-JP" altLang="en-US" sz="1801"/>
              </a:p>
            </p:txBody>
          </p:sp>
        </p:grpSp>
        <p:grpSp>
          <p:nvGrpSpPr>
            <p:cNvPr id="61467" name="Group 8"/>
            <p:cNvGrpSpPr>
              <a:grpSpLocks/>
            </p:cNvGrpSpPr>
            <p:nvPr/>
          </p:nvGrpSpPr>
          <p:grpSpPr bwMode="auto">
            <a:xfrm>
              <a:off x="4589" y="6854"/>
              <a:ext cx="73" cy="75"/>
              <a:chOff x="9199" y="4564"/>
              <a:chExt cx="73" cy="75"/>
            </a:xfrm>
          </p:grpSpPr>
          <p:sp>
            <p:nvSpPr>
              <p:cNvPr id="61471" name="Freeform 9"/>
              <p:cNvSpPr>
                <a:spLocks/>
              </p:cNvSpPr>
              <p:nvPr/>
            </p:nvSpPr>
            <p:spPr bwMode="auto">
              <a:xfrm>
                <a:off x="9199" y="4564"/>
                <a:ext cx="73" cy="75"/>
              </a:xfrm>
              <a:custGeom>
                <a:avLst/>
                <a:gdLst>
                  <a:gd name="T0" fmla="*/ 3 w 73"/>
                  <a:gd name="T1" fmla="*/ 68 h 75"/>
                  <a:gd name="T2" fmla="*/ 3 w 73"/>
                  <a:gd name="T3" fmla="*/ 68 h 75"/>
                  <a:gd name="T4" fmla="*/ 2 w 73"/>
                  <a:gd name="T5" fmla="*/ 57 h 75"/>
                  <a:gd name="T6" fmla="*/ 0 w 73"/>
                  <a:gd name="T7" fmla="*/ 46 h 75"/>
                  <a:gd name="T8" fmla="*/ 0 w 73"/>
                  <a:gd name="T9" fmla="*/ 38 h 75"/>
                  <a:gd name="T10" fmla="*/ 2 w 73"/>
                  <a:gd name="T11" fmla="*/ 27 h 75"/>
                  <a:gd name="T12" fmla="*/ 7 w 73"/>
                  <a:gd name="T13" fmla="*/ 17 h 75"/>
                  <a:gd name="T14" fmla="*/ 12 w 73"/>
                  <a:gd name="T15" fmla="*/ 11 h 75"/>
                  <a:gd name="T16" fmla="*/ 18 w 73"/>
                  <a:gd name="T17" fmla="*/ 5 h 75"/>
                  <a:gd name="T18" fmla="*/ 24 w 73"/>
                  <a:gd name="T19" fmla="*/ 1 h 75"/>
                  <a:gd name="T20" fmla="*/ 30 w 73"/>
                  <a:gd name="T21" fmla="*/ 0 h 75"/>
                  <a:gd name="T22" fmla="*/ 37 w 73"/>
                  <a:gd name="T23" fmla="*/ 0 h 75"/>
                  <a:gd name="T24" fmla="*/ 45 w 73"/>
                  <a:gd name="T25" fmla="*/ 1 h 75"/>
                  <a:gd name="T26" fmla="*/ 51 w 73"/>
                  <a:gd name="T27" fmla="*/ 5 h 75"/>
                  <a:gd name="T28" fmla="*/ 57 w 73"/>
                  <a:gd name="T29" fmla="*/ 8 h 75"/>
                  <a:gd name="T30" fmla="*/ 62 w 73"/>
                  <a:gd name="T31" fmla="*/ 16 h 75"/>
                  <a:gd name="T32" fmla="*/ 67 w 73"/>
                  <a:gd name="T33" fmla="*/ 22 h 75"/>
                  <a:gd name="T34" fmla="*/ 70 w 73"/>
                  <a:gd name="T35" fmla="*/ 30 h 75"/>
                  <a:gd name="T36" fmla="*/ 73 w 73"/>
                  <a:gd name="T37" fmla="*/ 44 h 75"/>
                  <a:gd name="T38" fmla="*/ 70 w 73"/>
                  <a:gd name="T39" fmla="*/ 57 h 75"/>
                  <a:gd name="T40" fmla="*/ 67 w 73"/>
                  <a:gd name="T41" fmla="*/ 67 h 75"/>
                  <a:gd name="T42" fmla="*/ 64 w 73"/>
                  <a:gd name="T43" fmla="*/ 71 h 75"/>
                  <a:gd name="T44" fmla="*/ 59 w 73"/>
                  <a:gd name="T45" fmla="*/ 73 h 75"/>
                  <a:gd name="T46" fmla="*/ 51 w 73"/>
                  <a:gd name="T47" fmla="*/ 75 h 75"/>
                  <a:gd name="T48" fmla="*/ 40 w 73"/>
                  <a:gd name="T49" fmla="*/ 73 h 75"/>
                  <a:gd name="T50" fmla="*/ 30 w 73"/>
                  <a:gd name="T51" fmla="*/ 71 h 75"/>
                  <a:gd name="T52" fmla="*/ 29 w 73"/>
                  <a:gd name="T53" fmla="*/ 67 h 75"/>
                  <a:gd name="T54" fmla="*/ 26 w 73"/>
                  <a:gd name="T55" fmla="*/ 62 h 75"/>
                  <a:gd name="T56" fmla="*/ 26 w 73"/>
                  <a:gd name="T57" fmla="*/ 52 h 75"/>
                  <a:gd name="T58" fmla="*/ 30 w 73"/>
                  <a:gd name="T59" fmla="*/ 46 h 75"/>
                  <a:gd name="T60" fmla="*/ 35 w 73"/>
                  <a:gd name="T61" fmla="*/ 44 h 75"/>
                  <a:gd name="T62" fmla="*/ 45 w 73"/>
                  <a:gd name="T63" fmla="*/ 40 h 75"/>
                  <a:gd name="T64" fmla="*/ 3 w 73"/>
                  <a:gd name="T65" fmla="*/ 68 h 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75"/>
                  <a:gd name="T101" fmla="*/ 73 w 73"/>
                  <a:gd name="T102" fmla="*/ 75 h 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75">
                    <a:moveTo>
                      <a:pt x="3" y="68"/>
                    </a:moveTo>
                    <a:lnTo>
                      <a:pt x="3" y="68"/>
                    </a:lnTo>
                    <a:lnTo>
                      <a:pt x="2" y="57"/>
                    </a:lnTo>
                    <a:lnTo>
                      <a:pt x="0" y="46"/>
                    </a:lnTo>
                    <a:lnTo>
                      <a:pt x="0" y="38"/>
                    </a:lnTo>
                    <a:lnTo>
                      <a:pt x="2" y="27"/>
                    </a:lnTo>
                    <a:lnTo>
                      <a:pt x="7" y="17"/>
                    </a:lnTo>
                    <a:lnTo>
                      <a:pt x="12" y="11"/>
                    </a:lnTo>
                    <a:lnTo>
                      <a:pt x="18" y="5"/>
                    </a:lnTo>
                    <a:lnTo>
                      <a:pt x="24" y="1"/>
                    </a:lnTo>
                    <a:lnTo>
                      <a:pt x="30" y="0"/>
                    </a:lnTo>
                    <a:lnTo>
                      <a:pt x="37" y="0"/>
                    </a:lnTo>
                    <a:lnTo>
                      <a:pt x="45" y="1"/>
                    </a:lnTo>
                    <a:lnTo>
                      <a:pt x="51" y="5"/>
                    </a:lnTo>
                    <a:lnTo>
                      <a:pt x="57" y="8"/>
                    </a:lnTo>
                    <a:lnTo>
                      <a:pt x="62" y="16"/>
                    </a:lnTo>
                    <a:lnTo>
                      <a:pt x="67" y="22"/>
                    </a:lnTo>
                    <a:lnTo>
                      <a:pt x="70" y="30"/>
                    </a:lnTo>
                    <a:lnTo>
                      <a:pt x="73" y="44"/>
                    </a:lnTo>
                    <a:lnTo>
                      <a:pt x="70" y="57"/>
                    </a:lnTo>
                    <a:lnTo>
                      <a:pt x="67" y="67"/>
                    </a:lnTo>
                    <a:lnTo>
                      <a:pt x="64" y="71"/>
                    </a:lnTo>
                    <a:lnTo>
                      <a:pt x="59" y="73"/>
                    </a:lnTo>
                    <a:lnTo>
                      <a:pt x="51" y="75"/>
                    </a:lnTo>
                    <a:lnTo>
                      <a:pt x="40" y="73"/>
                    </a:lnTo>
                    <a:lnTo>
                      <a:pt x="30" y="71"/>
                    </a:lnTo>
                    <a:lnTo>
                      <a:pt x="29" y="67"/>
                    </a:lnTo>
                    <a:lnTo>
                      <a:pt x="26" y="62"/>
                    </a:lnTo>
                    <a:lnTo>
                      <a:pt x="26" y="52"/>
                    </a:lnTo>
                    <a:lnTo>
                      <a:pt x="30" y="46"/>
                    </a:lnTo>
                    <a:lnTo>
                      <a:pt x="35" y="44"/>
                    </a:lnTo>
                    <a:lnTo>
                      <a:pt x="45" y="40"/>
                    </a:lnTo>
                    <a:lnTo>
                      <a:pt x="3" y="68"/>
                    </a:lnTo>
                    <a:close/>
                  </a:path>
                </a:pathLst>
              </a:custGeom>
              <a:solidFill>
                <a:srgbClr val="99CCFF"/>
              </a:solidFill>
              <a:ln w="9525">
                <a:noFill/>
                <a:round/>
                <a:headEnd/>
                <a:tailEnd/>
              </a:ln>
            </p:spPr>
            <p:txBody>
              <a:bodyPr/>
              <a:lstStyle/>
              <a:p>
                <a:endParaRPr lang="ja-JP" altLang="en-US" sz="1801"/>
              </a:p>
            </p:txBody>
          </p:sp>
          <p:sp>
            <p:nvSpPr>
              <p:cNvPr id="61472" name="Freeform 10"/>
              <p:cNvSpPr>
                <a:spLocks/>
              </p:cNvSpPr>
              <p:nvPr/>
            </p:nvSpPr>
            <p:spPr bwMode="auto">
              <a:xfrm>
                <a:off x="9199" y="4564"/>
                <a:ext cx="73" cy="75"/>
              </a:xfrm>
              <a:custGeom>
                <a:avLst/>
                <a:gdLst>
                  <a:gd name="T0" fmla="*/ 3 w 73"/>
                  <a:gd name="T1" fmla="*/ 68 h 75"/>
                  <a:gd name="T2" fmla="*/ 3 w 73"/>
                  <a:gd name="T3" fmla="*/ 68 h 75"/>
                  <a:gd name="T4" fmla="*/ 2 w 73"/>
                  <a:gd name="T5" fmla="*/ 57 h 75"/>
                  <a:gd name="T6" fmla="*/ 0 w 73"/>
                  <a:gd name="T7" fmla="*/ 46 h 75"/>
                  <a:gd name="T8" fmla="*/ 0 w 73"/>
                  <a:gd name="T9" fmla="*/ 38 h 75"/>
                  <a:gd name="T10" fmla="*/ 2 w 73"/>
                  <a:gd name="T11" fmla="*/ 27 h 75"/>
                  <a:gd name="T12" fmla="*/ 7 w 73"/>
                  <a:gd name="T13" fmla="*/ 17 h 75"/>
                  <a:gd name="T14" fmla="*/ 12 w 73"/>
                  <a:gd name="T15" fmla="*/ 11 h 75"/>
                  <a:gd name="T16" fmla="*/ 18 w 73"/>
                  <a:gd name="T17" fmla="*/ 5 h 75"/>
                  <a:gd name="T18" fmla="*/ 24 w 73"/>
                  <a:gd name="T19" fmla="*/ 1 h 75"/>
                  <a:gd name="T20" fmla="*/ 30 w 73"/>
                  <a:gd name="T21" fmla="*/ 0 h 75"/>
                  <a:gd name="T22" fmla="*/ 37 w 73"/>
                  <a:gd name="T23" fmla="*/ 0 h 75"/>
                  <a:gd name="T24" fmla="*/ 45 w 73"/>
                  <a:gd name="T25" fmla="*/ 1 h 75"/>
                  <a:gd name="T26" fmla="*/ 51 w 73"/>
                  <a:gd name="T27" fmla="*/ 5 h 75"/>
                  <a:gd name="T28" fmla="*/ 57 w 73"/>
                  <a:gd name="T29" fmla="*/ 8 h 75"/>
                  <a:gd name="T30" fmla="*/ 62 w 73"/>
                  <a:gd name="T31" fmla="*/ 16 h 75"/>
                  <a:gd name="T32" fmla="*/ 67 w 73"/>
                  <a:gd name="T33" fmla="*/ 22 h 75"/>
                  <a:gd name="T34" fmla="*/ 70 w 73"/>
                  <a:gd name="T35" fmla="*/ 30 h 75"/>
                  <a:gd name="T36" fmla="*/ 73 w 73"/>
                  <a:gd name="T37" fmla="*/ 44 h 75"/>
                  <a:gd name="T38" fmla="*/ 70 w 73"/>
                  <a:gd name="T39" fmla="*/ 57 h 75"/>
                  <a:gd name="T40" fmla="*/ 67 w 73"/>
                  <a:gd name="T41" fmla="*/ 67 h 75"/>
                  <a:gd name="T42" fmla="*/ 64 w 73"/>
                  <a:gd name="T43" fmla="*/ 71 h 75"/>
                  <a:gd name="T44" fmla="*/ 59 w 73"/>
                  <a:gd name="T45" fmla="*/ 73 h 75"/>
                  <a:gd name="T46" fmla="*/ 51 w 73"/>
                  <a:gd name="T47" fmla="*/ 75 h 75"/>
                  <a:gd name="T48" fmla="*/ 40 w 73"/>
                  <a:gd name="T49" fmla="*/ 73 h 75"/>
                  <a:gd name="T50" fmla="*/ 30 w 73"/>
                  <a:gd name="T51" fmla="*/ 71 h 75"/>
                  <a:gd name="T52" fmla="*/ 29 w 73"/>
                  <a:gd name="T53" fmla="*/ 67 h 75"/>
                  <a:gd name="T54" fmla="*/ 26 w 73"/>
                  <a:gd name="T55" fmla="*/ 62 h 75"/>
                  <a:gd name="T56" fmla="*/ 26 w 73"/>
                  <a:gd name="T57" fmla="*/ 52 h 75"/>
                  <a:gd name="T58" fmla="*/ 30 w 73"/>
                  <a:gd name="T59" fmla="*/ 46 h 75"/>
                  <a:gd name="T60" fmla="*/ 35 w 73"/>
                  <a:gd name="T61" fmla="*/ 44 h 75"/>
                  <a:gd name="T62" fmla="*/ 45 w 73"/>
                  <a:gd name="T63" fmla="*/ 40 h 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
                  <a:gd name="T97" fmla="*/ 0 h 75"/>
                  <a:gd name="T98" fmla="*/ 73 w 73"/>
                  <a:gd name="T99" fmla="*/ 75 h 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 h="75">
                    <a:moveTo>
                      <a:pt x="3" y="68"/>
                    </a:moveTo>
                    <a:lnTo>
                      <a:pt x="3" y="68"/>
                    </a:lnTo>
                    <a:lnTo>
                      <a:pt x="2" y="57"/>
                    </a:lnTo>
                    <a:lnTo>
                      <a:pt x="0" y="46"/>
                    </a:lnTo>
                    <a:lnTo>
                      <a:pt x="0" y="38"/>
                    </a:lnTo>
                    <a:lnTo>
                      <a:pt x="2" y="27"/>
                    </a:lnTo>
                    <a:lnTo>
                      <a:pt x="7" y="17"/>
                    </a:lnTo>
                    <a:lnTo>
                      <a:pt x="12" y="11"/>
                    </a:lnTo>
                    <a:lnTo>
                      <a:pt x="18" y="5"/>
                    </a:lnTo>
                    <a:lnTo>
                      <a:pt x="24" y="1"/>
                    </a:lnTo>
                    <a:lnTo>
                      <a:pt x="30" y="0"/>
                    </a:lnTo>
                    <a:lnTo>
                      <a:pt x="37" y="0"/>
                    </a:lnTo>
                    <a:lnTo>
                      <a:pt x="45" y="1"/>
                    </a:lnTo>
                    <a:lnTo>
                      <a:pt x="51" y="5"/>
                    </a:lnTo>
                    <a:lnTo>
                      <a:pt x="57" y="8"/>
                    </a:lnTo>
                    <a:lnTo>
                      <a:pt x="62" y="16"/>
                    </a:lnTo>
                    <a:lnTo>
                      <a:pt x="67" y="22"/>
                    </a:lnTo>
                    <a:lnTo>
                      <a:pt x="70" y="30"/>
                    </a:lnTo>
                    <a:lnTo>
                      <a:pt x="73" y="44"/>
                    </a:lnTo>
                    <a:lnTo>
                      <a:pt x="70" y="57"/>
                    </a:lnTo>
                    <a:lnTo>
                      <a:pt x="67" y="67"/>
                    </a:lnTo>
                    <a:lnTo>
                      <a:pt x="64" y="71"/>
                    </a:lnTo>
                    <a:lnTo>
                      <a:pt x="59" y="73"/>
                    </a:lnTo>
                    <a:lnTo>
                      <a:pt x="51" y="75"/>
                    </a:lnTo>
                    <a:lnTo>
                      <a:pt x="40" y="73"/>
                    </a:lnTo>
                    <a:lnTo>
                      <a:pt x="30" y="71"/>
                    </a:lnTo>
                    <a:lnTo>
                      <a:pt x="29" y="67"/>
                    </a:lnTo>
                    <a:lnTo>
                      <a:pt x="26" y="62"/>
                    </a:lnTo>
                    <a:lnTo>
                      <a:pt x="26" y="52"/>
                    </a:lnTo>
                    <a:lnTo>
                      <a:pt x="30" y="46"/>
                    </a:lnTo>
                    <a:lnTo>
                      <a:pt x="35" y="44"/>
                    </a:lnTo>
                    <a:lnTo>
                      <a:pt x="45" y="40"/>
                    </a:lnTo>
                  </a:path>
                </a:pathLst>
              </a:custGeom>
              <a:noFill/>
              <a:ln w="12700">
                <a:noFill/>
                <a:round/>
                <a:headEnd/>
                <a:tailEnd/>
              </a:ln>
            </p:spPr>
            <p:txBody>
              <a:bodyPr/>
              <a:lstStyle/>
              <a:p>
                <a:endParaRPr lang="ja-JP" altLang="en-US" sz="1801"/>
              </a:p>
            </p:txBody>
          </p:sp>
        </p:grpSp>
        <p:grpSp>
          <p:nvGrpSpPr>
            <p:cNvPr id="61468" name="Group 11"/>
            <p:cNvGrpSpPr>
              <a:grpSpLocks/>
            </p:cNvGrpSpPr>
            <p:nvPr/>
          </p:nvGrpSpPr>
          <p:grpSpPr bwMode="auto">
            <a:xfrm>
              <a:off x="4817" y="6286"/>
              <a:ext cx="616" cy="1078"/>
              <a:chOff x="9427" y="3996"/>
              <a:chExt cx="616" cy="1078"/>
            </a:xfrm>
          </p:grpSpPr>
          <p:sp>
            <p:nvSpPr>
              <p:cNvPr id="61469" name="Freeform 12"/>
              <p:cNvSpPr>
                <a:spLocks/>
              </p:cNvSpPr>
              <p:nvPr/>
            </p:nvSpPr>
            <p:spPr bwMode="auto">
              <a:xfrm>
                <a:off x="9427" y="3996"/>
                <a:ext cx="616" cy="1078"/>
              </a:xfrm>
              <a:custGeom>
                <a:avLst/>
                <a:gdLst>
                  <a:gd name="T0" fmla="*/ 0 w 2050"/>
                  <a:gd name="T1" fmla="*/ 0 h 3592"/>
                  <a:gd name="T2" fmla="*/ 0 w 2050"/>
                  <a:gd name="T3" fmla="*/ 0 h 3592"/>
                  <a:gd name="T4" fmla="*/ 0 w 2050"/>
                  <a:gd name="T5" fmla="*/ 0 h 3592"/>
                  <a:gd name="T6" fmla="*/ 0 w 2050"/>
                  <a:gd name="T7" fmla="*/ 0 h 3592"/>
                  <a:gd name="T8" fmla="*/ 0 w 2050"/>
                  <a:gd name="T9" fmla="*/ 0 h 3592"/>
                  <a:gd name="T10" fmla="*/ 0 w 2050"/>
                  <a:gd name="T11" fmla="*/ 0 h 3592"/>
                  <a:gd name="T12" fmla="*/ 0 w 2050"/>
                  <a:gd name="T13" fmla="*/ 0 h 3592"/>
                  <a:gd name="T14" fmla="*/ 0 w 2050"/>
                  <a:gd name="T15" fmla="*/ 0 h 3592"/>
                  <a:gd name="T16" fmla="*/ 0 w 2050"/>
                  <a:gd name="T17" fmla="*/ 0 h 3592"/>
                  <a:gd name="T18" fmla="*/ 0 w 2050"/>
                  <a:gd name="T19" fmla="*/ 0 h 3592"/>
                  <a:gd name="T20" fmla="*/ 0 w 2050"/>
                  <a:gd name="T21" fmla="*/ 0 h 3592"/>
                  <a:gd name="T22" fmla="*/ 0 w 2050"/>
                  <a:gd name="T23" fmla="*/ 0 h 3592"/>
                  <a:gd name="T24" fmla="*/ 0 w 2050"/>
                  <a:gd name="T25" fmla="*/ 0 h 3592"/>
                  <a:gd name="T26" fmla="*/ 0 w 2050"/>
                  <a:gd name="T27" fmla="*/ 0 h 3592"/>
                  <a:gd name="T28" fmla="*/ 0 w 2050"/>
                  <a:gd name="T29" fmla="*/ 0 h 3592"/>
                  <a:gd name="T30" fmla="*/ 0 w 2050"/>
                  <a:gd name="T31" fmla="*/ 0 h 3592"/>
                  <a:gd name="T32" fmla="*/ 0 w 2050"/>
                  <a:gd name="T33" fmla="*/ 0 h 3592"/>
                  <a:gd name="T34" fmla="*/ 0 w 2050"/>
                  <a:gd name="T35" fmla="*/ 0 h 3592"/>
                  <a:gd name="T36" fmla="*/ 0 w 2050"/>
                  <a:gd name="T37" fmla="*/ 0 h 3592"/>
                  <a:gd name="T38" fmla="*/ 0 w 2050"/>
                  <a:gd name="T39" fmla="*/ 0 h 3592"/>
                  <a:gd name="T40" fmla="*/ 0 w 2050"/>
                  <a:gd name="T41" fmla="*/ 0 h 3592"/>
                  <a:gd name="T42" fmla="*/ 0 w 2050"/>
                  <a:gd name="T43" fmla="*/ 0 h 3592"/>
                  <a:gd name="T44" fmla="*/ 0 w 2050"/>
                  <a:gd name="T45" fmla="*/ 0 h 3592"/>
                  <a:gd name="T46" fmla="*/ 0 w 2050"/>
                  <a:gd name="T47" fmla="*/ 0 h 3592"/>
                  <a:gd name="T48" fmla="*/ 0 w 2050"/>
                  <a:gd name="T49" fmla="*/ 0 h 3592"/>
                  <a:gd name="T50" fmla="*/ 0 w 2050"/>
                  <a:gd name="T51" fmla="*/ 0 h 3592"/>
                  <a:gd name="T52" fmla="*/ 0 w 2050"/>
                  <a:gd name="T53" fmla="*/ 0 h 3592"/>
                  <a:gd name="T54" fmla="*/ 0 w 2050"/>
                  <a:gd name="T55" fmla="*/ 0 h 3592"/>
                  <a:gd name="T56" fmla="*/ 0 w 2050"/>
                  <a:gd name="T57" fmla="*/ 0 h 35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50"/>
                  <a:gd name="T88" fmla="*/ 0 h 3592"/>
                  <a:gd name="T89" fmla="*/ 2050 w 2050"/>
                  <a:gd name="T90" fmla="*/ 3592 h 359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50" h="3592">
                    <a:moveTo>
                      <a:pt x="267" y="3592"/>
                    </a:moveTo>
                    <a:cubicBezTo>
                      <a:pt x="317" y="3442"/>
                      <a:pt x="367" y="3492"/>
                      <a:pt x="300" y="3325"/>
                    </a:cubicBezTo>
                    <a:cubicBezTo>
                      <a:pt x="267" y="2900"/>
                      <a:pt x="200" y="2483"/>
                      <a:pt x="192" y="2058"/>
                    </a:cubicBezTo>
                    <a:cubicBezTo>
                      <a:pt x="208" y="1825"/>
                      <a:pt x="333" y="1375"/>
                      <a:pt x="567" y="1225"/>
                    </a:cubicBezTo>
                    <a:cubicBezTo>
                      <a:pt x="617" y="1150"/>
                      <a:pt x="692" y="1058"/>
                      <a:pt x="767" y="1008"/>
                    </a:cubicBezTo>
                    <a:cubicBezTo>
                      <a:pt x="825" y="950"/>
                      <a:pt x="933" y="825"/>
                      <a:pt x="1017" y="775"/>
                    </a:cubicBezTo>
                    <a:cubicBezTo>
                      <a:pt x="1133" y="708"/>
                      <a:pt x="1333" y="650"/>
                      <a:pt x="1483" y="625"/>
                    </a:cubicBezTo>
                    <a:cubicBezTo>
                      <a:pt x="1583" y="608"/>
                      <a:pt x="1817" y="617"/>
                      <a:pt x="1900" y="625"/>
                    </a:cubicBezTo>
                    <a:cubicBezTo>
                      <a:pt x="1933" y="633"/>
                      <a:pt x="2050" y="650"/>
                      <a:pt x="2050" y="650"/>
                    </a:cubicBezTo>
                    <a:cubicBezTo>
                      <a:pt x="1900" y="950"/>
                      <a:pt x="1883" y="942"/>
                      <a:pt x="1667" y="1058"/>
                    </a:cubicBezTo>
                    <a:cubicBezTo>
                      <a:pt x="1425" y="1192"/>
                      <a:pt x="1250" y="1267"/>
                      <a:pt x="967" y="1292"/>
                    </a:cubicBezTo>
                    <a:cubicBezTo>
                      <a:pt x="892" y="1283"/>
                      <a:pt x="775" y="1300"/>
                      <a:pt x="700" y="1275"/>
                    </a:cubicBezTo>
                    <a:cubicBezTo>
                      <a:pt x="592" y="1308"/>
                      <a:pt x="508" y="1250"/>
                      <a:pt x="417" y="1208"/>
                    </a:cubicBezTo>
                    <a:cubicBezTo>
                      <a:pt x="325" y="1175"/>
                      <a:pt x="233" y="1183"/>
                      <a:pt x="167" y="1092"/>
                    </a:cubicBezTo>
                    <a:cubicBezTo>
                      <a:pt x="133" y="1017"/>
                      <a:pt x="17" y="792"/>
                      <a:pt x="0" y="642"/>
                    </a:cubicBezTo>
                    <a:cubicBezTo>
                      <a:pt x="8" y="492"/>
                      <a:pt x="8" y="325"/>
                      <a:pt x="50" y="175"/>
                    </a:cubicBezTo>
                    <a:cubicBezTo>
                      <a:pt x="58" y="125"/>
                      <a:pt x="175" y="0"/>
                      <a:pt x="175" y="0"/>
                    </a:cubicBezTo>
                    <a:cubicBezTo>
                      <a:pt x="333" y="108"/>
                      <a:pt x="483" y="458"/>
                      <a:pt x="542" y="633"/>
                    </a:cubicBezTo>
                    <a:cubicBezTo>
                      <a:pt x="608" y="792"/>
                      <a:pt x="567" y="808"/>
                      <a:pt x="583" y="975"/>
                    </a:cubicBezTo>
                    <a:cubicBezTo>
                      <a:pt x="575" y="1217"/>
                      <a:pt x="475" y="1517"/>
                      <a:pt x="600" y="1692"/>
                    </a:cubicBezTo>
                    <a:cubicBezTo>
                      <a:pt x="725" y="1867"/>
                      <a:pt x="1142" y="1975"/>
                      <a:pt x="1342" y="2025"/>
                    </a:cubicBezTo>
                    <a:cubicBezTo>
                      <a:pt x="1417" y="2017"/>
                      <a:pt x="1808" y="2050"/>
                      <a:pt x="1825" y="1975"/>
                    </a:cubicBezTo>
                    <a:cubicBezTo>
                      <a:pt x="1850" y="1867"/>
                      <a:pt x="1442" y="1583"/>
                      <a:pt x="1317" y="1508"/>
                    </a:cubicBezTo>
                    <a:cubicBezTo>
                      <a:pt x="1192" y="1433"/>
                      <a:pt x="958" y="1375"/>
                      <a:pt x="850" y="1342"/>
                    </a:cubicBezTo>
                    <a:cubicBezTo>
                      <a:pt x="833" y="1333"/>
                      <a:pt x="817" y="1317"/>
                      <a:pt x="800" y="1308"/>
                    </a:cubicBezTo>
                    <a:cubicBezTo>
                      <a:pt x="775" y="1300"/>
                      <a:pt x="758" y="1300"/>
                      <a:pt x="733" y="1292"/>
                    </a:cubicBezTo>
                    <a:cubicBezTo>
                      <a:pt x="700" y="1283"/>
                      <a:pt x="567" y="1192"/>
                      <a:pt x="567" y="1192"/>
                    </a:cubicBezTo>
                    <a:cubicBezTo>
                      <a:pt x="525" y="1317"/>
                      <a:pt x="283" y="1475"/>
                      <a:pt x="233" y="1875"/>
                    </a:cubicBezTo>
                    <a:cubicBezTo>
                      <a:pt x="183" y="2275"/>
                      <a:pt x="258" y="3233"/>
                      <a:pt x="267" y="3592"/>
                    </a:cubicBezTo>
                  </a:path>
                </a:pathLst>
              </a:custGeom>
              <a:solidFill>
                <a:srgbClr val="99CC00"/>
              </a:solidFill>
              <a:ln w="0">
                <a:noFill/>
                <a:round/>
                <a:headEnd/>
                <a:tailEnd/>
              </a:ln>
            </p:spPr>
            <p:txBody>
              <a:bodyPr/>
              <a:lstStyle/>
              <a:p>
                <a:endParaRPr lang="ja-JP" altLang="en-US" sz="1801"/>
              </a:p>
            </p:txBody>
          </p:sp>
          <p:sp>
            <p:nvSpPr>
              <p:cNvPr id="61470" name="Freeform 13"/>
              <p:cNvSpPr>
                <a:spLocks/>
              </p:cNvSpPr>
              <p:nvPr/>
            </p:nvSpPr>
            <p:spPr bwMode="auto">
              <a:xfrm>
                <a:off x="9427" y="3996"/>
                <a:ext cx="616" cy="1078"/>
              </a:xfrm>
              <a:custGeom>
                <a:avLst/>
                <a:gdLst>
                  <a:gd name="T0" fmla="*/ 80 w 616"/>
                  <a:gd name="T1" fmla="*/ 1078 h 1078"/>
                  <a:gd name="T2" fmla="*/ 90 w 616"/>
                  <a:gd name="T3" fmla="*/ 998 h 1078"/>
                  <a:gd name="T4" fmla="*/ 58 w 616"/>
                  <a:gd name="T5" fmla="*/ 618 h 1078"/>
                  <a:gd name="T6" fmla="*/ 170 w 616"/>
                  <a:gd name="T7" fmla="*/ 367 h 1078"/>
                  <a:gd name="T8" fmla="*/ 231 w 616"/>
                  <a:gd name="T9" fmla="*/ 302 h 1078"/>
                  <a:gd name="T10" fmla="*/ 306 w 616"/>
                  <a:gd name="T11" fmla="*/ 232 h 1078"/>
                  <a:gd name="T12" fmla="*/ 446 w 616"/>
                  <a:gd name="T13" fmla="*/ 187 h 1078"/>
                  <a:gd name="T14" fmla="*/ 571 w 616"/>
                  <a:gd name="T15" fmla="*/ 187 h 1078"/>
                  <a:gd name="T16" fmla="*/ 616 w 616"/>
                  <a:gd name="T17" fmla="*/ 195 h 1078"/>
                  <a:gd name="T18" fmla="*/ 501 w 616"/>
                  <a:gd name="T19" fmla="*/ 317 h 1078"/>
                  <a:gd name="T20" fmla="*/ 291 w 616"/>
                  <a:gd name="T21" fmla="*/ 388 h 1078"/>
                  <a:gd name="T22" fmla="*/ 210 w 616"/>
                  <a:gd name="T23" fmla="*/ 382 h 1078"/>
                  <a:gd name="T24" fmla="*/ 125 w 616"/>
                  <a:gd name="T25" fmla="*/ 362 h 1078"/>
                  <a:gd name="T26" fmla="*/ 50 w 616"/>
                  <a:gd name="T27" fmla="*/ 328 h 1078"/>
                  <a:gd name="T28" fmla="*/ 0 w 616"/>
                  <a:gd name="T29" fmla="*/ 192 h 1078"/>
                  <a:gd name="T30" fmla="*/ 15 w 616"/>
                  <a:gd name="T31" fmla="*/ 52 h 1078"/>
                  <a:gd name="T32" fmla="*/ 53 w 616"/>
                  <a:gd name="T33" fmla="*/ 0 h 1078"/>
                  <a:gd name="T34" fmla="*/ 163 w 616"/>
                  <a:gd name="T35" fmla="*/ 190 h 1078"/>
                  <a:gd name="T36" fmla="*/ 175 w 616"/>
                  <a:gd name="T37" fmla="*/ 292 h 1078"/>
                  <a:gd name="T38" fmla="*/ 180 w 616"/>
                  <a:gd name="T39" fmla="*/ 508 h 1078"/>
                  <a:gd name="T40" fmla="*/ 403 w 616"/>
                  <a:gd name="T41" fmla="*/ 608 h 1078"/>
                  <a:gd name="T42" fmla="*/ 548 w 616"/>
                  <a:gd name="T43" fmla="*/ 593 h 1078"/>
                  <a:gd name="T44" fmla="*/ 396 w 616"/>
                  <a:gd name="T45" fmla="*/ 452 h 1078"/>
                  <a:gd name="T46" fmla="*/ 255 w 616"/>
                  <a:gd name="T47" fmla="*/ 403 h 1078"/>
                  <a:gd name="T48" fmla="*/ 240 w 616"/>
                  <a:gd name="T49" fmla="*/ 392 h 1078"/>
                  <a:gd name="T50" fmla="*/ 220 w 616"/>
                  <a:gd name="T51" fmla="*/ 388 h 1078"/>
                  <a:gd name="T52" fmla="*/ 170 w 616"/>
                  <a:gd name="T53" fmla="*/ 358 h 1078"/>
                  <a:gd name="T54" fmla="*/ 70 w 616"/>
                  <a:gd name="T55" fmla="*/ 563 h 1078"/>
                  <a:gd name="T56" fmla="*/ 80 w 616"/>
                  <a:gd name="T57" fmla="*/ 1078 h 107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16"/>
                  <a:gd name="T88" fmla="*/ 0 h 1078"/>
                  <a:gd name="T89" fmla="*/ 616 w 616"/>
                  <a:gd name="T90" fmla="*/ 1078 h 107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16" h="1078">
                    <a:moveTo>
                      <a:pt x="80" y="1078"/>
                    </a:moveTo>
                    <a:cubicBezTo>
                      <a:pt x="95" y="1033"/>
                      <a:pt x="110" y="1048"/>
                      <a:pt x="90" y="998"/>
                    </a:cubicBezTo>
                    <a:cubicBezTo>
                      <a:pt x="80" y="870"/>
                      <a:pt x="60" y="745"/>
                      <a:pt x="58" y="618"/>
                    </a:cubicBezTo>
                    <a:cubicBezTo>
                      <a:pt x="63" y="548"/>
                      <a:pt x="100" y="413"/>
                      <a:pt x="170" y="367"/>
                    </a:cubicBezTo>
                    <a:cubicBezTo>
                      <a:pt x="185" y="345"/>
                      <a:pt x="208" y="317"/>
                      <a:pt x="231" y="302"/>
                    </a:cubicBezTo>
                    <a:cubicBezTo>
                      <a:pt x="248" y="285"/>
                      <a:pt x="280" y="247"/>
                      <a:pt x="306" y="232"/>
                    </a:cubicBezTo>
                    <a:cubicBezTo>
                      <a:pt x="340" y="212"/>
                      <a:pt x="401" y="195"/>
                      <a:pt x="446" y="187"/>
                    </a:cubicBezTo>
                    <a:cubicBezTo>
                      <a:pt x="476" y="182"/>
                      <a:pt x="546" y="185"/>
                      <a:pt x="571" y="187"/>
                    </a:cubicBezTo>
                    <a:cubicBezTo>
                      <a:pt x="581" y="190"/>
                      <a:pt x="616" y="195"/>
                      <a:pt x="616" y="195"/>
                    </a:cubicBezTo>
                    <a:cubicBezTo>
                      <a:pt x="571" y="285"/>
                      <a:pt x="566" y="282"/>
                      <a:pt x="501" y="317"/>
                    </a:cubicBezTo>
                    <a:cubicBezTo>
                      <a:pt x="428" y="358"/>
                      <a:pt x="376" y="380"/>
                      <a:pt x="291" y="388"/>
                    </a:cubicBezTo>
                    <a:cubicBezTo>
                      <a:pt x="268" y="385"/>
                      <a:pt x="233" y="390"/>
                      <a:pt x="210" y="382"/>
                    </a:cubicBezTo>
                    <a:cubicBezTo>
                      <a:pt x="178" y="392"/>
                      <a:pt x="153" y="375"/>
                      <a:pt x="125" y="362"/>
                    </a:cubicBezTo>
                    <a:cubicBezTo>
                      <a:pt x="98" y="352"/>
                      <a:pt x="70" y="355"/>
                      <a:pt x="50" y="328"/>
                    </a:cubicBezTo>
                    <a:cubicBezTo>
                      <a:pt x="40" y="305"/>
                      <a:pt x="5" y="237"/>
                      <a:pt x="0" y="192"/>
                    </a:cubicBezTo>
                    <a:cubicBezTo>
                      <a:pt x="3" y="147"/>
                      <a:pt x="3" y="97"/>
                      <a:pt x="15" y="52"/>
                    </a:cubicBezTo>
                    <a:cubicBezTo>
                      <a:pt x="18" y="37"/>
                      <a:pt x="53" y="0"/>
                      <a:pt x="53" y="0"/>
                    </a:cubicBezTo>
                    <a:cubicBezTo>
                      <a:pt x="100" y="32"/>
                      <a:pt x="145" y="137"/>
                      <a:pt x="163" y="190"/>
                    </a:cubicBezTo>
                    <a:cubicBezTo>
                      <a:pt x="183" y="237"/>
                      <a:pt x="170" y="242"/>
                      <a:pt x="175" y="292"/>
                    </a:cubicBezTo>
                    <a:cubicBezTo>
                      <a:pt x="173" y="365"/>
                      <a:pt x="143" y="455"/>
                      <a:pt x="180" y="508"/>
                    </a:cubicBezTo>
                    <a:cubicBezTo>
                      <a:pt x="218" y="560"/>
                      <a:pt x="343" y="593"/>
                      <a:pt x="403" y="608"/>
                    </a:cubicBezTo>
                    <a:cubicBezTo>
                      <a:pt x="426" y="605"/>
                      <a:pt x="543" y="615"/>
                      <a:pt x="548" y="593"/>
                    </a:cubicBezTo>
                    <a:cubicBezTo>
                      <a:pt x="556" y="560"/>
                      <a:pt x="433" y="475"/>
                      <a:pt x="396" y="452"/>
                    </a:cubicBezTo>
                    <a:cubicBezTo>
                      <a:pt x="358" y="430"/>
                      <a:pt x="288" y="413"/>
                      <a:pt x="255" y="403"/>
                    </a:cubicBezTo>
                    <a:cubicBezTo>
                      <a:pt x="250" y="400"/>
                      <a:pt x="246" y="395"/>
                      <a:pt x="240" y="392"/>
                    </a:cubicBezTo>
                    <a:cubicBezTo>
                      <a:pt x="233" y="390"/>
                      <a:pt x="228" y="390"/>
                      <a:pt x="220" y="388"/>
                    </a:cubicBezTo>
                    <a:cubicBezTo>
                      <a:pt x="210" y="385"/>
                      <a:pt x="170" y="358"/>
                      <a:pt x="170" y="358"/>
                    </a:cubicBezTo>
                    <a:cubicBezTo>
                      <a:pt x="158" y="395"/>
                      <a:pt x="85" y="443"/>
                      <a:pt x="70" y="563"/>
                    </a:cubicBezTo>
                    <a:cubicBezTo>
                      <a:pt x="55" y="683"/>
                      <a:pt x="78" y="970"/>
                      <a:pt x="80" y="1078"/>
                    </a:cubicBezTo>
                  </a:path>
                </a:pathLst>
              </a:custGeom>
              <a:solidFill>
                <a:srgbClr val="99CC00"/>
              </a:solidFill>
              <a:ln w="19050" cap="rnd">
                <a:noFill/>
                <a:round/>
                <a:headEnd/>
                <a:tailEnd/>
              </a:ln>
            </p:spPr>
            <p:txBody>
              <a:bodyPr/>
              <a:lstStyle/>
              <a:p>
                <a:endParaRPr lang="ja-JP" altLang="en-US" sz="1801"/>
              </a:p>
            </p:txBody>
          </p:sp>
        </p:grpSp>
      </p:grpSp>
      <p:grpSp>
        <p:nvGrpSpPr>
          <p:cNvPr id="6" name="Group 14"/>
          <p:cNvGrpSpPr>
            <a:grpSpLocks/>
          </p:cNvGrpSpPr>
          <p:nvPr/>
        </p:nvGrpSpPr>
        <p:grpSpPr bwMode="auto">
          <a:xfrm>
            <a:off x="7040889" y="4249484"/>
            <a:ext cx="1921934" cy="1190625"/>
            <a:chOff x="1526" y="6286"/>
            <a:chExt cx="3907" cy="3227"/>
          </a:xfrm>
        </p:grpSpPr>
        <p:grpSp>
          <p:nvGrpSpPr>
            <p:cNvPr id="61457" name="Group 15"/>
            <p:cNvGrpSpPr>
              <a:grpSpLocks/>
            </p:cNvGrpSpPr>
            <p:nvPr/>
          </p:nvGrpSpPr>
          <p:grpSpPr bwMode="auto">
            <a:xfrm>
              <a:off x="1526" y="6741"/>
              <a:ext cx="3389" cy="2772"/>
              <a:chOff x="6136" y="4451"/>
              <a:chExt cx="3389" cy="2772"/>
            </a:xfrm>
          </p:grpSpPr>
          <p:sp>
            <p:nvSpPr>
              <p:cNvPr id="61464" name="Freeform 16"/>
              <p:cNvSpPr>
                <a:spLocks/>
              </p:cNvSpPr>
              <p:nvPr/>
            </p:nvSpPr>
            <p:spPr bwMode="auto">
              <a:xfrm>
                <a:off x="6136" y="4451"/>
                <a:ext cx="3389" cy="2772"/>
              </a:xfrm>
              <a:custGeom>
                <a:avLst/>
                <a:gdLst>
                  <a:gd name="T0" fmla="*/ 1014 w 3389"/>
                  <a:gd name="T1" fmla="*/ 2357 h 2772"/>
                  <a:gd name="T2" fmla="*/ 839 w 3389"/>
                  <a:gd name="T3" fmla="*/ 2447 h 2772"/>
                  <a:gd name="T4" fmla="*/ 884 w 3389"/>
                  <a:gd name="T5" fmla="*/ 2258 h 2772"/>
                  <a:gd name="T6" fmla="*/ 665 w 3389"/>
                  <a:gd name="T7" fmla="*/ 2401 h 2772"/>
                  <a:gd name="T8" fmla="*/ 522 w 3389"/>
                  <a:gd name="T9" fmla="*/ 2439 h 2772"/>
                  <a:gd name="T10" fmla="*/ 657 w 3389"/>
                  <a:gd name="T11" fmla="*/ 2082 h 2772"/>
                  <a:gd name="T12" fmla="*/ 780 w 3389"/>
                  <a:gd name="T13" fmla="*/ 1975 h 2772"/>
                  <a:gd name="T14" fmla="*/ 489 w 3389"/>
                  <a:gd name="T15" fmla="*/ 2148 h 2772"/>
                  <a:gd name="T16" fmla="*/ 234 w 3389"/>
                  <a:gd name="T17" fmla="*/ 2176 h 2772"/>
                  <a:gd name="T18" fmla="*/ 294 w 3389"/>
                  <a:gd name="T19" fmla="*/ 1948 h 2772"/>
                  <a:gd name="T20" fmla="*/ 626 w 3389"/>
                  <a:gd name="T21" fmla="*/ 1724 h 2772"/>
                  <a:gd name="T22" fmla="*/ 616 w 3389"/>
                  <a:gd name="T23" fmla="*/ 1788 h 2772"/>
                  <a:gd name="T24" fmla="*/ 297 w 3389"/>
                  <a:gd name="T25" fmla="*/ 1774 h 2772"/>
                  <a:gd name="T26" fmla="*/ 113 w 3389"/>
                  <a:gd name="T27" fmla="*/ 1491 h 2772"/>
                  <a:gd name="T28" fmla="*/ 518 w 3389"/>
                  <a:gd name="T29" fmla="*/ 1558 h 2772"/>
                  <a:gd name="T30" fmla="*/ 912 w 3389"/>
                  <a:gd name="T31" fmla="*/ 1522 h 2772"/>
                  <a:gd name="T32" fmla="*/ 1330 w 3389"/>
                  <a:gd name="T33" fmla="*/ 1230 h 2772"/>
                  <a:gd name="T34" fmla="*/ 1167 w 3389"/>
                  <a:gd name="T35" fmla="*/ 1242 h 2772"/>
                  <a:gd name="T36" fmla="*/ 1190 w 3389"/>
                  <a:gd name="T37" fmla="*/ 1126 h 2772"/>
                  <a:gd name="T38" fmla="*/ 764 w 3389"/>
                  <a:gd name="T39" fmla="*/ 1198 h 2772"/>
                  <a:gd name="T40" fmla="*/ 696 w 3389"/>
                  <a:gd name="T41" fmla="*/ 1087 h 2772"/>
                  <a:gd name="T42" fmla="*/ 792 w 3389"/>
                  <a:gd name="T43" fmla="*/ 962 h 2772"/>
                  <a:gd name="T44" fmla="*/ 403 w 3389"/>
                  <a:gd name="T45" fmla="*/ 917 h 2772"/>
                  <a:gd name="T46" fmla="*/ 222 w 3389"/>
                  <a:gd name="T47" fmla="*/ 843 h 2772"/>
                  <a:gd name="T48" fmla="*/ 479 w 3389"/>
                  <a:gd name="T49" fmla="*/ 657 h 2772"/>
                  <a:gd name="T50" fmla="*/ 736 w 3389"/>
                  <a:gd name="T51" fmla="*/ 609 h 2772"/>
                  <a:gd name="T52" fmla="*/ 614 w 3389"/>
                  <a:gd name="T53" fmla="*/ 692 h 2772"/>
                  <a:gd name="T54" fmla="*/ 152 w 3389"/>
                  <a:gd name="T55" fmla="*/ 585 h 2772"/>
                  <a:gd name="T56" fmla="*/ 118 w 3389"/>
                  <a:gd name="T57" fmla="*/ 447 h 2772"/>
                  <a:gd name="T58" fmla="*/ 478 w 3389"/>
                  <a:gd name="T59" fmla="*/ 269 h 2772"/>
                  <a:gd name="T60" fmla="*/ 655 w 3389"/>
                  <a:gd name="T61" fmla="*/ 305 h 2772"/>
                  <a:gd name="T62" fmla="*/ 530 w 3389"/>
                  <a:gd name="T63" fmla="*/ 392 h 2772"/>
                  <a:gd name="T64" fmla="*/ 43 w 3389"/>
                  <a:gd name="T65" fmla="*/ 281 h 2772"/>
                  <a:gd name="T66" fmla="*/ 22 w 3389"/>
                  <a:gd name="T67" fmla="*/ 172 h 2772"/>
                  <a:gd name="T68" fmla="*/ 465 w 3389"/>
                  <a:gd name="T69" fmla="*/ 17 h 2772"/>
                  <a:gd name="T70" fmla="*/ 1050 w 3389"/>
                  <a:gd name="T71" fmla="*/ 54 h 2772"/>
                  <a:gd name="T72" fmla="*/ 1876 w 3389"/>
                  <a:gd name="T73" fmla="*/ 499 h 2772"/>
                  <a:gd name="T74" fmla="*/ 2353 w 3389"/>
                  <a:gd name="T75" fmla="*/ 620 h 2772"/>
                  <a:gd name="T76" fmla="*/ 2680 w 3389"/>
                  <a:gd name="T77" fmla="*/ 184 h 2772"/>
                  <a:gd name="T78" fmla="*/ 3023 w 3389"/>
                  <a:gd name="T79" fmla="*/ 42 h 2772"/>
                  <a:gd name="T80" fmla="*/ 3231 w 3389"/>
                  <a:gd name="T81" fmla="*/ 87 h 2772"/>
                  <a:gd name="T82" fmla="*/ 3306 w 3389"/>
                  <a:gd name="T83" fmla="*/ 182 h 2772"/>
                  <a:gd name="T84" fmla="*/ 3102 w 3389"/>
                  <a:gd name="T85" fmla="*/ 535 h 2772"/>
                  <a:gd name="T86" fmla="*/ 2989 w 3389"/>
                  <a:gd name="T87" fmla="*/ 1230 h 2772"/>
                  <a:gd name="T88" fmla="*/ 2689 w 3389"/>
                  <a:gd name="T89" fmla="*/ 1664 h 2772"/>
                  <a:gd name="T90" fmla="*/ 2450 w 3389"/>
                  <a:gd name="T91" fmla="*/ 1823 h 2772"/>
                  <a:gd name="T92" fmla="*/ 1977 w 3389"/>
                  <a:gd name="T93" fmla="*/ 2590 h 2772"/>
                  <a:gd name="T94" fmla="*/ 1670 w 3389"/>
                  <a:gd name="T95" fmla="*/ 2772 h 2772"/>
                  <a:gd name="T96" fmla="*/ 1558 w 3389"/>
                  <a:gd name="T97" fmla="*/ 2648 h 2772"/>
                  <a:gd name="T98" fmla="*/ 1660 w 3389"/>
                  <a:gd name="T99" fmla="*/ 2157 h 2772"/>
                  <a:gd name="T100" fmla="*/ 1797 w 3389"/>
                  <a:gd name="T101" fmla="*/ 2074 h 2772"/>
                  <a:gd name="T102" fmla="*/ 1717 w 3389"/>
                  <a:gd name="T103" fmla="*/ 2296 h 2772"/>
                  <a:gd name="T104" fmla="*/ 1358 w 3389"/>
                  <a:gd name="T105" fmla="*/ 2584 h 2772"/>
                  <a:gd name="T106" fmla="*/ 1221 w 3389"/>
                  <a:gd name="T107" fmla="*/ 2496 h 2772"/>
                  <a:gd name="T108" fmla="*/ 1476 w 3389"/>
                  <a:gd name="T109" fmla="*/ 1920 h 2772"/>
                  <a:gd name="T110" fmla="*/ 1660 w 3389"/>
                  <a:gd name="T111" fmla="*/ 1695 h 2772"/>
                  <a:gd name="T112" fmla="*/ 1497 w 3389"/>
                  <a:gd name="T113" fmla="*/ 1904 h 2772"/>
                  <a:gd name="T114" fmla="*/ 1304 w 3389"/>
                  <a:gd name="T115" fmla="*/ 1970 h 27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389"/>
                  <a:gd name="T175" fmla="*/ 0 h 2772"/>
                  <a:gd name="T176" fmla="*/ 3389 w 3389"/>
                  <a:gd name="T177" fmla="*/ 2772 h 277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389" h="2772">
                    <a:moveTo>
                      <a:pt x="1294" y="1889"/>
                    </a:moveTo>
                    <a:lnTo>
                      <a:pt x="1294" y="1889"/>
                    </a:lnTo>
                    <a:lnTo>
                      <a:pt x="1281" y="1915"/>
                    </a:lnTo>
                    <a:lnTo>
                      <a:pt x="1244" y="1988"/>
                    </a:lnTo>
                    <a:lnTo>
                      <a:pt x="1190" y="2087"/>
                    </a:lnTo>
                    <a:lnTo>
                      <a:pt x="1158" y="2143"/>
                    </a:lnTo>
                    <a:lnTo>
                      <a:pt x="1123" y="2202"/>
                    </a:lnTo>
                    <a:lnTo>
                      <a:pt x="1088" y="2257"/>
                    </a:lnTo>
                    <a:lnTo>
                      <a:pt x="1050" y="2308"/>
                    </a:lnTo>
                    <a:lnTo>
                      <a:pt x="1014" y="2357"/>
                    </a:lnTo>
                    <a:lnTo>
                      <a:pt x="979" y="2398"/>
                    </a:lnTo>
                    <a:lnTo>
                      <a:pt x="959" y="2417"/>
                    </a:lnTo>
                    <a:lnTo>
                      <a:pt x="941" y="2431"/>
                    </a:lnTo>
                    <a:lnTo>
                      <a:pt x="927" y="2442"/>
                    </a:lnTo>
                    <a:lnTo>
                      <a:pt x="907" y="2452"/>
                    </a:lnTo>
                    <a:lnTo>
                      <a:pt x="892" y="2458"/>
                    </a:lnTo>
                    <a:lnTo>
                      <a:pt x="876" y="2461"/>
                    </a:lnTo>
                    <a:lnTo>
                      <a:pt x="861" y="2461"/>
                    </a:lnTo>
                    <a:lnTo>
                      <a:pt x="848" y="2456"/>
                    </a:lnTo>
                    <a:lnTo>
                      <a:pt x="839" y="2447"/>
                    </a:lnTo>
                    <a:lnTo>
                      <a:pt x="832" y="2439"/>
                    </a:lnTo>
                    <a:lnTo>
                      <a:pt x="830" y="2425"/>
                    </a:lnTo>
                    <a:lnTo>
                      <a:pt x="830" y="2412"/>
                    </a:lnTo>
                    <a:lnTo>
                      <a:pt x="836" y="2396"/>
                    </a:lnTo>
                    <a:lnTo>
                      <a:pt x="839" y="2381"/>
                    </a:lnTo>
                    <a:lnTo>
                      <a:pt x="853" y="2348"/>
                    </a:lnTo>
                    <a:lnTo>
                      <a:pt x="869" y="2315"/>
                    </a:lnTo>
                    <a:lnTo>
                      <a:pt x="881" y="2285"/>
                    </a:lnTo>
                    <a:lnTo>
                      <a:pt x="884" y="2271"/>
                    </a:lnTo>
                    <a:lnTo>
                      <a:pt x="884" y="2258"/>
                    </a:lnTo>
                    <a:lnTo>
                      <a:pt x="884" y="2247"/>
                    </a:lnTo>
                    <a:lnTo>
                      <a:pt x="881" y="2241"/>
                    </a:lnTo>
                    <a:lnTo>
                      <a:pt x="876" y="2238"/>
                    </a:lnTo>
                    <a:lnTo>
                      <a:pt x="871" y="2236"/>
                    </a:lnTo>
                    <a:lnTo>
                      <a:pt x="858" y="2241"/>
                    </a:lnTo>
                    <a:lnTo>
                      <a:pt x="839" y="2252"/>
                    </a:lnTo>
                    <a:lnTo>
                      <a:pt x="821" y="2268"/>
                    </a:lnTo>
                    <a:lnTo>
                      <a:pt x="774" y="2307"/>
                    </a:lnTo>
                    <a:lnTo>
                      <a:pt x="722" y="2356"/>
                    </a:lnTo>
                    <a:lnTo>
                      <a:pt x="665" y="2401"/>
                    </a:lnTo>
                    <a:lnTo>
                      <a:pt x="637" y="2420"/>
                    </a:lnTo>
                    <a:lnTo>
                      <a:pt x="611" y="2439"/>
                    </a:lnTo>
                    <a:lnTo>
                      <a:pt x="587" y="2450"/>
                    </a:lnTo>
                    <a:lnTo>
                      <a:pt x="564" y="2458"/>
                    </a:lnTo>
                    <a:lnTo>
                      <a:pt x="556" y="2458"/>
                    </a:lnTo>
                    <a:lnTo>
                      <a:pt x="546" y="2458"/>
                    </a:lnTo>
                    <a:lnTo>
                      <a:pt x="536" y="2456"/>
                    </a:lnTo>
                    <a:lnTo>
                      <a:pt x="528" y="2452"/>
                    </a:lnTo>
                    <a:lnTo>
                      <a:pt x="523" y="2445"/>
                    </a:lnTo>
                    <a:lnTo>
                      <a:pt x="522" y="2439"/>
                    </a:lnTo>
                    <a:lnTo>
                      <a:pt x="518" y="2428"/>
                    </a:lnTo>
                    <a:lnTo>
                      <a:pt x="518" y="2414"/>
                    </a:lnTo>
                    <a:lnTo>
                      <a:pt x="523" y="2386"/>
                    </a:lnTo>
                    <a:lnTo>
                      <a:pt x="535" y="2348"/>
                    </a:lnTo>
                    <a:lnTo>
                      <a:pt x="547" y="2308"/>
                    </a:lnTo>
                    <a:lnTo>
                      <a:pt x="566" y="2263"/>
                    </a:lnTo>
                    <a:lnTo>
                      <a:pt x="587" y="2216"/>
                    </a:lnTo>
                    <a:lnTo>
                      <a:pt x="609" y="2170"/>
                    </a:lnTo>
                    <a:lnTo>
                      <a:pt x="634" y="2126"/>
                    </a:lnTo>
                    <a:lnTo>
                      <a:pt x="657" y="2082"/>
                    </a:lnTo>
                    <a:lnTo>
                      <a:pt x="683" y="2044"/>
                    </a:lnTo>
                    <a:lnTo>
                      <a:pt x="705" y="2010"/>
                    </a:lnTo>
                    <a:lnTo>
                      <a:pt x="728" y="1983"/>
                    </a:lnTo>
                    <a:lnTo>
                      <a:pt x="746" y="1966"/>
                    </a:lnTo>
                    <a:lnTo>
                      <a:pt x="756" y="1961"/>
                    </a:lnTo>
                    <a:lnTo>
                      <a:pt x="762" y="1956"/>
                    </a:lnTo>
                    <a:lnTo>
                      <a:pt x="769" y="1956"/>
                    </a:lnTo>
                    <a:lnTo>
                      <a:pt x="774" y="1961"/>
                    </a:lnTo>
                    <a:lnTo>
                      <a:pt x="778" y="1967"/>
                    </a:lnTo>
                    <a:lnTo>
                      <a:pt x="780" y="1975"/>
                    </a:lnTo>
                    <a:lnTo>
                      <a:pt x="778" y="1983"/>
                    </a:lnTo>
                    <a:lnTo>
                      <a:pt x="770" y="1992"/>
                    </a:lnTo>
                    <a:lnTo>
                      <a:pt x="762" y="2003"/>
                    </a:lnTo>
                    <a:lnTo>
                      <a:pt x="753" y="2015"/>
                    </a:lnTo>
                    <a:lnTo>
                      <a:pt x="723" y="2036"/>
                    </a:lnTo>
                    <a:lnTo>
                      <a:pt x="684" y="2058"/>
                    </a:lnTo>
                    <a:lnTo>
                      <a:pt x="642" y="2082"/>
                    </a:lnTo>
                    <a:lnTo>
                      <a:pt x="593" y="2107"/>
                    </a:lnTo>
                    <a:lnTo>
                      <a:pt x="541" y="2129"/>
                    </a:lnTo>
                    <a:lnTo>
                      <a:pt x="489" y="2148"/>
                    </a:lnTo>
                    <a:lnTo>
                      <a:pt x="437" y="2166"/>
                    </a:lnTo>
                    <a:lnTo>
                      <a:pt x="386" y="2181"/>
                    </a:lnTo>
                    <a:lnTo>
                      <a:pt x="341" y="2190"/>
                    </a:lnTo>
                    <a:lnTo>
                      <a:pt x="300" y="2197"/>
                    </a:lnTo>
                    <a:lnTo>
                      <a:pt x="284" y="2197"/>
                    </a:lnTo>
                    <a:lnTo>
                      <a:pt x="268" y="2197"/>
                    </a:lnTo>
                    <a:lnTo>
                      <a:pt x="256" y="2194"/>
                    </a:lnTo>
                    <a:lnTo>
                      <a:pt x="245" y="2190"/>
                    </a:lnTo>
                    <a:lnTo>
                      <a:pt x="239" y="2183"/>
                    </a:lnTo>
                    <a:lnTo>
                      <a:pt x="234" y="2176"/>
                    </a:lnTo>
                    <a:lnTo>
                      <a:pt x="227" y="2153"/>
                    </a:lnTo>
                    <a:lnTo>
                      <a:pt x="225" y="2131"/>
                    </a:lnTo>
                    <a:lnTo>
                      <a:pt x="225" y="2107"/>
                    </a:lnTo>
                    <a:lnTo>
                      <a:pt x="229" y="2085"/>
                    </a:lnTo>
                    <a:lnTo>
                      <a:pt x="234" y="2060"/>
                    </a:lnTo>
                    <a:lnTo>
                      <a:pt x="243" y="2038"/>
                    </a:lnTo>
                    <a:lnTo>
                      <a:pt x="252" y="2015"/>
                    </a:lnTo>
                    <a:lnTo>
                      <a:pt x="266" y="1992"/>
                    </a:lnTo>
                    <a:lnTo>
                      <a:pt x="279" y="1970"/>
                    </a:lnTo>
                    <a:lnTo>
                      <a:pt x="294" y="1948"/>
                    </a:lnTo>
                    <a:lnTo>
                      <a:pt x="330" y="1906"/>
                    </a:lnTo>
                    <a:lnTo>
                      <a:pt x="369" y="1867"/>
                    </a:lnTo>
                    <a:lnTo>
                      <a:pt x="409" y="1832"/>
                    </a:lnTo>
                    <a:lnTo>
                      <a:pt x="453" y="1799"/>
                    </a:lnTo>
                    <a:lnTo>
                      <a:pt x="496" y="1772"/>
                    </a:lnTo>
                    <a:lnTo>
                      <a:pt x="535" y="1750"/>
                    </a:lnTo>
                    <a:lnTo>
                      <a:pt x="570" y="1735"/>
                    </a:lnTo>
                    <a:lnTo>
                      <a:pt x="600" y="1727"/>
                    </a:lnTo>
                    <a:lnTo>
                      <a:pt x="614" y="1724"/>
                    </a:lnTo>
                    <a:lnTo>
                      <a:pt x="626" y="1724"/>
                    </a:lnTo>
                    <a:lnTo>
                      <a:pt x="634" y="1727"/>
                    </a:lnTo>
                    <a:lnTo>
                      <a:pt x="642" y="1730"/>
                    </a:lnTo>
                    <a:lnTo>
                      <a:pt x="645" y="1735"/>
                    </a:lnTo>
                    <a:lnTo>
                      <a:pt x="645" y="1744"/>
                    </a:lnTo>
                    <a:lnTo>
                      <a:pt x="645" y="1752"/>
                    </a:lnTo>
                    <a:lnTo>
                      <a:pt x="644" y="1761"/>
                    </a:lnTo>
                    <a:lnTo>
                      <a:pt x="639" y="1768"/>
                    </a:lnTo>
                    <a:lnTo>
                      <a:pt x="632" y="1777"/>
                    </a:lnTo>
                    <a:lnTo>
                      <a:pt x="626" y="1783"/>
                    </a:lnTo>
                    <a:lnTo>
                      <a:pt x="616" y="1788"/>
                    </a:lnTo>
                    <a:lnTo>
                      <a:pt x="593" y="1799"/>
                    </a:lnTo>
                    <a:lnTo>
                      <a:pt x="569" y="1805"/>
                    </a:lnTo>
                    <a:lnTo>
                      <a:pt x="539" y="1810"/>
                    </a:lnTo>
                    <a:lnTo>
                      <a:pt x="507" y="1812"/>
                    </a:lnTo>
                    <a:lnTo>
                      <a:pt x="473" y="1812"/>
                    </a:lnTo>
                    <a:lnTo>
                      <a:pt x="437" y="1807"/>
                    </a:lnTo>
                    <a:lnTo>
                      <a:pt x="400" y="1804"/>
                    </a:lnTo>
                    <a:lnTo>
                      <a:pt x="365" y="1796"/>
                    </a:lnTo>
                    <a:lnTo>
                      <a:pt x="331" y="1785"/>
                    </a:lnTo>
                    <a:lnTo>
                      <a:pt x="297" y="1774"/>
                    </a:lnTo>
                    <a:lnTo>
                      <a:pt x="268" y="1760"/>
                    </a:lnTo>
                    <a:lnTo>
                      <a:pt x="240" y="1744"/>
                    </a:lnTo>
                    <a:lnTo>
                      <a:pt x="217" y="1724"/>
                    </a:lnTo>
                    <a:lnTo>
                      <a:pt x="203" y="1706"/>
                    </a:lnTo>
                    <a:lnTo>
                      <a:pt x="188" y="1686"/>
                    </a:lnTo>
                    <a:lnTo>
                      <a:pt x="175" y="1664"/>
                    </a:lnTo>
                    <a:lnTo>
                      <a:pt x="164" y="1640"/>
                    </a:lnTo>
                    <a:lnTo>
                      <a:pt x="143" y="1590"/>
                    </a:lnTo>
                    <a:lnTo>
                      <a:pt x="128" y="1540"/>
                    </a:lnTo>
                    <a:lnTo>
                      <a:pt x="113" y="1491"/>
                    </a:lnTo>
                    <a:lnTo>
                      <a:pt x="107" y="1453"/>
                    </a:lnTo>
                    <a:lnTo>
                      <a:pt x="100" y="1415"/>
                    </a:lnTo>
                    <a:lnTo>
                      <a:pt x="120" y="1426"/>
                    </a:lnTo>
                    <a:lnTo>
                      <a:pt x="177" y="1458"/>
                    </a:lnTo>
                    <a:lnTo>
                      <a:pt x="217" y="1475"/>
                    </a:lnTo>
                    <a:lnTo>
                      <a:pt x="268" y="1495"/>
                    </a:lnTo>
                    <a:lnTo>
                      <a:pt x="323" y="1514"/>
                    </a:lnTo>
                    <a:lnTo>
                      <a:pt x="385" y="1533"/>
                    </a:lnTo>
                    <a:lnTo>
                      <a:pt x="450" y="1547"/>
                    </a:lnTo>
                    <a:lnTo>
                      <a:pt x="518" y="1558"/>
                    </a:lnTo>
                    <a:lnTo>
                      <a:pt x="557" y="1563"/>
                    </a:lnTo>
                    <a:lnTo>
                      <a:pt x="593" y="1566"/>
                    </a:lnTo>
                    <a:lnTo>
                      <a:pt x="632" y="1568"/>
                    </a:lnTo>
                    <a:lnTo>
                      <a:pt x="671" y="1566"/>
                    </a:lnTo>
                    <a:lnTo>
                      <a:pt x="710" y="1563"/>
                    </a:lnTo>
                    <a:lnTo>
                      <a:pt x="751" y="1561"/>
                    </a:lnTo>
                    <a:lnTo>
                      <a:pt x="790" y="1555"/>
                    </a:lnTo>
                    <a:lnTo>
                      <a:pt x="830" y="1546"/>
                    </a:lnTo>
                    <a:lnTo>
                      <a:pt x="871" y="1535"/>
                    </a:lnTo>
                    <a:lnTo>
                      <a:pt x="912" y="1522"/>
                    </a:lnTo>
                    <a:lnTo>
                      <a:pt x="953" y="1507"/>
                    </a:lnTo>
                    <a:lnTo>
                      <a:pt x="993" y="1489"/>
                    </a:lnTo>
                    <a:lnTo>
                      <a:pt x="1039" y="1464"/>
                    </a:lnTo>
                    <a:lnTo>
                      <a:pt x="1083" y="1437"/>
                    </a:lnTo>
                    <a:lnTo>
                      <a:pt x="1128" y="1407"/>
                    </a:lnTo>
                    <a:lnTo>
                      <a:pt x="1169" y="1374"/>
                    </a:lnTo>
                    <a:lnTo>
                      <a:pt x="1213" y="1340"/>
                    </a:lnTo>
                    <a:lnTo>
                      <a:pt x="1253" y="1304"/>
                    </a:lnTo>
                    <a:lnTo>
                      <a:pt x="1292" y="1266"/>
                    </a:lnTo>
                    <a:lnTo>
                      <a:pt x="1330" y="1230"/>
                    </a:lnTo>
                    <a:lnTo>
                      <a:pt x="1283" y="1247"/>
                    </a:lnTo>
                    <a:lnTo>
                      <a:pt x="1260" y="1255"/>
                    </a:lnTo>
                    <a:lnTo>
                      <a:pt x="1237" y="1263"/>
                    </a:lnTo>
                    <a:lnTo>
                      <a:pt x="1218" y="1266"/>
                    </a:lnTo>
                    <a:lnTo>
                      <a:pt x="1198" y="1266"/>
                    </a:lnTo>
                    <a:lnTo>
                      <a:pt x="1185" y="1265"/>
                    </a:lnTo>
                    <a:lnTo>
                      <a:pt x="1179" y="1263"/>
                    </a:lnTo>
                    <a:lnTo>
                      <a:pt x="1174" y="1260"/>
                    </a:lnTo>
                    <a:lnTo>
                      <a:pt x="1169" y="1252"/>
                    </a:lnTo>
                    <a:lnTo>
                      <a:pt x="1167" y="1242"/>
                    </a:lnTo>
                    <a:lnTo>
                      <a:pt x="1167" y="1231"/>
                    </a:lnTo>
                    <a:lnTo>
                      <a:pt x="1172" y="1219"/>
                    </a:lnTo>
                    <a:lnTo>
                      <a:pt x="1179" y="1205"/>
                    </a:lnTo>
                    <a:lnTo>
                      <a:pt x="1185" y="1192"/>
                    </a:lnTo>
                    <a:lnTo>
                      <a:pt x="1206" y="1164"/>
                    </a:lnTo>
                    <a:lnTo>
                      <a:pt x="1226" y="1137"/>
                    </a:lnTo>
                    <a:lnTo>
                      <a:pt x="1247" y="1116"/>
                    </a:lnTo>
                    <a:lnTo>
                      <a:pt x="1267" y="1095"/>
                    </a:lnTo>
                    <a:lnTo>
                      <a:pt x="1247" y="1104"/>
                    </a:lnTo>
                    <a:lnTo>
                      <a:pt x="1190" y="1126"/>
                    </a:lnTo>
                    <a:lnTo>
                      <a:pt x="1107" y="1153"/>
                    </a:lnTo>
                    <a:lnTo>
                      <a:pt x="1061" y="1165"/>
                    </a:lnTo>
                    <a:lnTo>
                      <a:pt x="1013" y="1178"/>
                    </a:lnTo>
                    <a:lnTo>
                      <a:pt x="964" y="1189"/>
                    </a:lnTo>
                    <a:lnTo>
                      <a:pt x="915" y="1198"/>
                    </a:lnTo>
                    <a:lnTo>
                      <a:pt x="866" y="1205"/>
                    </a:lnTo>
                    <a:lnTo>
                      <a:pt x="821" y="1208"/>
                    </a:lnTo>
                    <a:lnTo>
                      <a:pt x="801" y="1205"/>
                    </a:lnTo>
                    <a:lnTo>
                      <a:pt x="782" y="1203"/>
                    </a:lnTo>
                    <a:lnTo>
                      <a:pt x="764" y="1198"/>
                    </a:lnTo>
                    <a:lnTo>
                      <a:pt x="746" y="1194"/>
                    </a:lnTo>
                    <a:lnTo>
                      <a:pt x="733" y="1187"/>
                    </a:lnTo>
                    <a:lnTo>
                      <a:pt x="718" y="1178"/>
                    </a:lnTo>
                    <a:lnTo>
                      <a:pt x="707" y="1167"/>
                    </a:lnTo>
                    <a:lnTo>
                      <a:pt x="700" y="1154"/>
                    </a:lnTo>
                    <a:lnTo>
                      <a:pt x="691" y="1137"/>
                    </a:lnTo>
                    <a:lnTo>
                      <a:pt x="687" y="1121"/>
                    </a:lnTo>
                    <a:lnTo>
                      <a:pt x="687" y="1109"/>
                    </a:lnTo>
                    <a:lnTo>
                      <a:pt x="689" y="1098"/>
                    </a:lnTo>
                    <a:lnTo>
                      <a:pt x="696" y="1087"/>
                    </a:lnTo>
                    <a:lnTo>
                      <a:pt x="702" y="1077"/>
                    </a:lnTo>
                    <a:lnTo>
                      <a:pt x="725" y="1060"/>
                    </a:lnTo>
                    <a:lnTo>
                      <a:pt x="748" y="1044"/>
                    </a:lnTo>
                    <a:lnTo>
                      <a:pt x="759" y="1036"/>
                    </a:lnTo>
                    <a:lnTo>
                      <a:pt x="769" y="1026"/>
                    </a:lnTo>
                    <a:lnTo>
                      <a:pt x="778" y="1014"/>
                    </a:lnTo>
                    <a:lnTo>
                      <a:pt x="787" y="1000"/>
                    </a:lnTo>
                    <a:lnTo>
                      <a:pt x="792" y="988"/>
                    </a:lnTo>
                    <a:lnTo>
                      <a:pt x="792" y="970"/>
                    </a:lnTo>
                    <a:lnTo>
                      <a:pt x="792" y="962"/>
                    </a:lnTo>
                    <a:lnTo>
                      <a:pt x="785" y="955"/>
                    </a:lnTo>
                    <a:lnTo>
                      <a:pt x="778" y="950"/>
                    </a:lnTo>
                    <a:lnTo>
                      <a:pt x="769" y="944"/>
                    </a:lnTo>
                    <a:lnTo>
                      <a:pt x="756" y="939"/>
                    </a:lnTo>
                    <a:lnTo>
                      <a:pt x="739" y="934"/>
                    </a:lnTo>
                    <a:lnTo>
                      <a:pt x="702" y="929"/>
                    </a:lnTo>
                    <a:lnTo>
                      <a:pt x="660" y="926"/>
                    </a:lnTo>
                    <a:lnTo>
                      <a:pt x="611" y="923"/>
                    </a:lnTo>
                    <a:lnTo>
                      <a:pt x="507" y="922"/>
                    </a:lnTo>
                    <a:lnTo>
                      <a:pt x="403" y="917"/>
                    </a:lnTo>
                    <a:lnTo>
                      <a:pt x="354" y="912"/>
                    </a:lnTo>
                    <a:lnTo>
                      <a:pt x="312" y="908"/>
                    </a:lnTo>
                    <a:lnTo>
                      <a:pt x="274" y="900"/>
                    </a:lnTo>
                    <a:lnTo>
                      <a:pt x="260" y="895"/>
                    </a:lnTo>
                    <a:lnTo>
                      <a:pt x="245" y="889"/>
                    </a:lnTo>
                    <a:lnTo>
                      <a:pt x="237" y="879"/>
                    </a:lnTo>
                    <a:lnTo>
                      <a:pt x="227" y="873"/>
                    </a:lnTo>
                    <a:lnTo>
                      <a:pt x="222" y="862"/>
                    </a:lnTo>
                    <a:lnTo>
                      <a:pt x="222" y="854"/>
                    </a:lnTo>
                    <a:lnTo>
                      <a:pt x="222" y="843"/>
                    </a:lnTo>
                    <a:lnTo>
                      <a:pt x="227" y="829"/>
                    </a:lnTo>
                    <a:lnTo>
                      <a:pt x="234" y="818"/>
                    </a:lnTo>
                    <a:lnTo>
                      <a:pt x="243" y="805"/>
                    </a:lnTo>
                    <a:lnTo>
                      <a:pt x="255" y="791"/>
                    </a:lnTo>
                    <a:lnTo>
                      <a:pt x="271" y="780"/>
                    </a:lnTo>
                    <a:lnTo>
                      <a:pt x="302" y="755"/>
                    </a:lnTo>
                    <a:lnTo>
                      <a:pt x="341" y="728"/>
                    </a:lnTo>
                    <a:lnTo>
                      <a:pt x="385" y="703"/>
                    </a:lnTo>
                    <a:lnTo>
                      <a:pt x="432" y="679"/>
                    </a:lnTo>
                    <a:lnTo>
                      <a:pt x="479" y="657"/>
                    </a:lnTo>
                    <a:lnTo>
                      <a:pt x="528" y="640"/>
                    </a:lnTo>
                    <a:lnTo>
                      <a:pt x="575" y="623"/>
                    </a:lnTo>
                    <a:lnTo>
                      <a:pt x="619" y="609"/>
                    </a:lnTo>
                    <a:lnTo>
                      <a:pt x="657" y="601"/>
                    </a:lnTo>
                    <a:lnTo>
                      <a:pt x="691" y="596"/>
                    </a:lnTo>
                    <a:lnTo>
                      <a:pt x="705" y="596"/>
                    </a:lnTo>
                    <a:lnTo>
                      <a:pt x="717" y="598"/>
                    </a:lnTo>
                    <a:lnTo>
                      <a:pt x="725" y="601"/>
                    </a:lnTo>
                    <a:lnTo>
                      <a:pt x="733" y="602"/>
                    </a:lnTo>
                    <a:lnTo>
                      <a:pt x="736" y="609"/>
                    </a:lnTo>
                    <a:lnTo>
                      <a:pt x="739" y="615"/>
                    </a:lnTo>
                    <a:lnTo>
                      <a:pt x="736" y="631"/>
                    </a:lnTo>
                    <a:lnTo>
                      <a:pt x="733" y="645"/>
                    </a:lnTo>
                    <a:lnTo>
                      <a:pt x="723" y="656"/>
                    </a:lnTo>
                    <a:lnTo>
                      <a:pt x="712" y="667"/>
                    </a:lnTo>
                    <a:lnTo>
                      <a:pt x="696" y="673"/>
                    </a:lnTo>
                    <a:lnTo>
                      <a:pt x="679" y="679"/>
                    </a:lnTo>
                    <a:lnTo>
                      <a:pt x="660" y="686"/>
                    </a:lnTo>
                    <a:lnTo>
                      <a:pt x="637" y="690"/>
                    </a:lnTo>
                    <a:lnTo>
                      <a:pt x="614" y="692"/>
                    </a:lnTo>
                    <a:lnTo>
                      <a:pt x="588" y="695"/>
                    </a:lnTo>
                    <a:lnTo>
                      <a:pt x="535" y="692"/>
                    </a:lnTo>
                    <a:lnTo>
                      <a:pt x="476" y="689"/>
                    </a:lnTo>
                    <a:lnTo>
                      <a:pt x="416" y="679"/>
                    </a:lnTo>
                    <a:lnTo>
                      <a:pt x="354" y="667"/>
                    </a:lnTo>
                    <a:lnTo>
                      <a:pt x="297" y="648"/>
                    </a:lnTo>
                    <a:lnTo>
                      <a:pt x="243" y="631"/>
                    </a:lnTo>
                    <a:lnTo>
                      <a:pt x="193" y="609"/>
                    </a:lnTo>
                    <a:lnTo>
                      <a:pt x="174" y="596"/>
                    </a:lnTo>
                    <a:lnTo>
                      <a:pt x="152" y="585"/>
                    </a:lnTo>
                    <a:lnTo>
                      <a:pt x="136" y="572"/>
                    </a:lnTo>
                    <a:lnTo>
                      <a:pt x="120" y="558"/>
                    </a:lnTo>
                    <a:lnTo>
                      <a:pt x="109" y="546"/>
                    </a:lnTo>
                    <a:lnTo>
                      <a:pt x="100" y="532"/>
                    </a:lnTo>
                    <a:lnTo>
                      <a:pt x="95" y="519"/>
                    </a:lnTo>
                    <a:lnTo>
                      <a:pt x="94" y="503"/>
                    </a:lnTo>
                    <a:lnTo>
                      <a:pt x="95" y="491"/>
                    </a:lnTo>
                    <a:lnTo>
                      <a:pt x="100" y="475"/>
                    </a:lnTo>
                    <a:lnTo>
                      <a:pt x="107" y="463"/>
                    </a:lnTo>
                    <a:lnTo>
                      <a:pt x="118" y="447"/>
                    </a:lnTo>
                    <a:lnTo>
                      <a:pt x="130" y="433"/>
                    </a:lnTo>
                    <a:lnTo>
                      <a:pt x="146" y="418"/>
                    </a:lnTo>
                    <a:lnTo>
                      <a:pt x="162" y="404"/>
                    </a:lnTo>
                    <a:lnTo>
                      <a:pt x="182" y="388"/>
                    </a:lnTo>
                    <a:lnTo>
                      <a:pt x="225" y="363"/>
                    </a:lnTo>
                    <a:lnTo>
                      <a:pt x="271" y="338"/>
                    </a:lnTo>
                    <a:lnTo>
                      <a:pt x="323" y="316"/>
                    </a:lnTo>
                    <a:lnTo>
                      <a:pt x="375" y="297"/>
                    </a:lnTo>
                    <a:lnTo>
                      <a:pt x="427" y="280"/>
                    </a:lnTo>
                    <a:lnTo>
                      <a:pt x="478" y="269"/>
                    </a:lnTo>
                    <a:lnTo>
                      <a:pt x="525" y="261"/>
                    </a:lnTo>
                    <a:lnTo>
                      <a:pt x="547" y="260"/>
                    </a:lnTo>
                    <a:lnTo>
                      <a:pt x="569" y="260"/>
                    </a:lnTo>
                    <a:lnTo>
                      <a:pt x="587" y="261"/>
                    </a:lnTo>
                    <a:lnTo>
                      <a:pt x="605" y="264"/>
                    </a:lnTo>
                    <a:lnTo>
                      <a:pt x="621" y="271"/>
                    </a:lnTo>
                    <a:lnTo>
                      <a:pt x="632" y="275"/>
                    </a:lnTo>
                    <a:lnTo>
                      <a:pt x="644" y="283"/>
                    </a:lnTo>
                    <a:lnTo>
                      <a:pt x="650" y="294"/>
                    </a:lnTo>
                    <a:lnTo>
                      <a:pt x="655" y="305"/>
                    </a:lnTo>
                    <a:lnTo>
                      <a:pt x="657" y="321"/>
                    </a:lnTo>
                    <a:lnTo>
                      <a:pt x="655" y="335"/>
                    </a:lnTo>
                    <a:lnTo>
                      <a:pt x="650" y="348"/>
                    </a:lnTo>
                    <a:lnTo>
                      <a:pt x="642" y="359"/>
                    </a:lnTo>
                    <a:lnTo>
                      <a:pt x="627" y="366"/>
                    </a:lnTo>
                    <a:lnTo>
                      <a:pt x="614" y="374"/>
                    </a:lnTo>
                    <a:lnTo>
                      <a:pt x="596" y="381"/>
                    </a:lnTo>
                    <a:lnTo>
                      <a:pt x="575" y="387"/>
                    </a:lnTo>
                    <a:lnTo>
                      <a:pt x="556" y="388"/>
                    </a:lnTo>
                    <a:lnTo>
                      <a:pt x="530" y="392"/>
                    </a:lnTo>
                    <a:lnTo>
                      <a:pt x="505" y="393"/>
                    </a:lnTo>
                    <a:lnTo>
                      <a:pt x="448" y="392"/>
                    </a:lnTo>
                    <a:lnTo>
                      <a:pt x="388" y="387"/>
                    </a:lnTo>
                    <a:lnTo>
                      <a:pt x="330" y="378"/>
                    </a:lnTo>
                    <a:lnTo>
                      <a:pt x="268" y="365"/>
                    </a:lnTo>
                    <a:lnTo>
                      <a:pt x="209" y="349"/>
                    </a:lnTo>
                    <a:lnTo>
                      <a:pt x="152" y="332"/>
                    </a:lnTo>
                    <a:lnTo>
                      <a:pt x="102" y="313"/>
                    </a:lnTo>
                    <a:lnTo>
                      <a:pt x="61" y="293"/>
                    </a:lnTo>
                    <a:lnTo>
                      <a:pt x="43" y="281"/>
                    </a:lnTo>
                    <a:lnTo>
                      <a:pt x="29" y="271"/>
                    </a:lnTo>
                    <a:lnTo>
                      <a:pt x="16" y="260"/>
                    </a:lnTo>
                    <a:lnTo>
                      <a:pt x="9" y="248"/>
                    </a:lnTo>
                    <a:lnTo>
                      <a:pt x="3" y="238"/>
                    </a:lnTo>
                    <a:lnTo>
                      <a:pt x="0" y="227"/>
                    </a:lnTo>
                    <a:lnTo>
                      <a:pt x="3" y="215"/>
                    </a:lnTo>
                    <a:lnTo>
                      <a:pt x="4" y="205"/>
                    </a:lnTo>
                    <a:lnTo>
                      <a:pt x="9" y="193"/>
                    </a:lnTo>
                    <a:lnTo>
                      <a:pt x="16" y="182"/>
                    </a:lnTo>
                    <a:lnTo>
                      <a:pt x="22" y="172"/>
                    </a:lnTo>
                    <a:lnTo>
                      <a:pt x="34" y="160"/>
                    </a:lnTo>
                    <a:lnTo>
                      <a:pt x="60" y="140"/>
                    </a:lnTo>
                    <a:lnTo>
                      <a:pt x="89" y="121"/>
                    </a:lnTo>
                    <a:lnTo>
                      <a:pt x="128" y="104"/>
                    </a:lnTo>
                    <a:lnTo>
                      <a:pt x="170" y="87"/>
                    </a:lnTo>
                    <a:lnTo>
                      <a:pt x="217" y="68"/>
                    </a:lnTo>
                    <a:lnTo>
                      <a:pt x="273" y="54"/>
                    </a:lnTo>
                    <a:lnTo>
                      <a:pt x="331" y="39"/>
                    </a:lnTo>
                    <a:lnTo>
                      <a:pt x="396" y="28"/>
                    </a:lnTo>
                    <a:lnTo>
                      <a:pt x="465" y="17"/>
                    </a:lnTo>
                    <a:lnTo>
                      <a:pt x="536" y="11"/>
                    </a:lnTo>
                    <a:lnTo>
                      <a:pt x="614" y="5"/>
                    </a:lnTo>
                    <a:lnTo>
                      <a:pt x="694" y="2"/>
                    </a:lnTo>
                    <a:lnTo>
                      <a:pt x="778" y="0"/>
                    </a:lnTo>
                    <a:lnTo>
                      <a:pt x="821" y="2"/>
                    </a:lnTo>
                    <a:lnTo>
                      <a:pt x="866" y="6"/>
                    </a:lnTo>
                    <a:lnTo>
                      <a:pt x="912" y="13"/>
                    </a:lnTo>
                    <a:lnTo>
                      <a:pt x="957" y="24"/>
                    </a:lnTo>
                    <a:lnTo>
                      <a:pt x="1005" y="38"/>
                    </a:lnTo>
                    <a:lnTo>
                      <a:pt x="1050" y="54"/>
                    </a:lnTo>
                    <a:lnTo>
                      <a:pt x="1100" y="71"/>
                    </a:lnTo>
                    <a:lnTo>
                      <a:pt x="1149" y="88"/>
                    </a:lnTo>
                    <a:lnTo>
                      <a:pt x="1197" y="110"/>
                    </a:lnTo>
                    <a:lnTo>
                      <a:pt x="1247" y="132"/>
                    </a:lnTo>
                    <a:lnTo>
                      <a:pt x="1344" y="181"/>
                    </a:lnTo>
                    <a:lnTo>
                      <a:pt x="1440" y="233"/>
                    </a:lnTo>
                    <a:lnTo>
                      <a:pt x="1535" y="288"/>
                    </a:lnTo>
                    <a:lnTo>
                      <a:pt x="1626" y="343"/>
                    </a:lnTo>
                    <a:lnTo>
                      <a:pt x="1715" y="398"/>
                    </a:lnTo>
                    <a:lnTo>
                      <a:pt x="1876" y="499"/>
                    </a:lnTo>
                    <a:lnTo>
                      <a:pt x="1950" y="543"/>
                    </a:lnTo>
                    <a:lnTo>
                      <a:pt x="2013" y="579"/>
                    </a:lnTo>
                    <a:lnTo>
                      <a:pt x="2068" y="605"/>
                    </a:lnTo>
                    <a:lnTo>
                      <a:pt x="2093" y="615"/>
                    </a:lnTo>
                    <a:lnTo>
                      <a:pt x="2115" y="623"/>
                    </a:lnTo>
                    <a:lnTo>
                      <a:pt x="2143" y="629"/>
                    </a:lnTo>
                    <a:lnTo>
                      <a:pt x="2177" y="631"/>
                    </a:lnTo>
                    <a:lnTo>
                      <a:pt x="2218" y="631"/>
                    </a:lnTo>
                    <a:lnTo>
                      <a:pt x="2262" y="629"/>
                    </a:lnTo>
                    <a:lnTo>
                      <a:pt x="2353" y="620"/>
                    </a:lnTo>
                    <a:lnTo>
                      <a:pt x="2444" y="607"/>
                    </a:lnTo>
                    <a:lnTo>
                      <a:pt x="2463" y="574"/>
                    </a:lnTo>
                    <a:lnTo>
                      <a:pt x="2481" y="539"/>
                    </a:lnTo>
                    <a:lnTo>
                      <a:pt x="2519" y="466"/>
                    </a:lnTo>
                    <a:lnTo>
                      <a:pt x="2553" y="392"/>
                    </a:lnTo>
                    <a:lnTo>
                      <a:pt x="2589" y="319"/>
                    </a:lnTo>
                    <a:lnTo>
                      <a:pt x="2610" y="283"/>
                    </a:lnTo>
                    <a:lnTo>
                      <a:pt x="2629" y="248"/>
                    </a:lnTo>
                    <a:lnTo>
                      <a:pt x="2655" y="215"/>
                    </a:lnTo>
                    <a:lnTo>
                      <a:pt x="2680" y="184"/>
                    </a:lnTo>
                    <a:lnTo>
                      <a:pt x="2709" y="156"/>
                    </a:lnTo>
                    <a:lnTo>
                      <a:pt x="2741" y="129"/>
                    </a:lnTo>
                    <a:lnTo>
                      <a:pt x="2776" y="107"/>
                    </a:lnTo>
                    <a:lnTo>
                      <a:pt x="2816" y="87"/>
                    </a:lnTo>
                    <a:lnTo>
                      <a:pt x="2859" y="68"/>
                    </a:lnTo>
                    <a:lnTo>
                      <a:pt x="2909" y="54"/>
                    </a:lnTo>
                    <a:lnTo>
                      <a:pt x="2941" y="46"/>
                    </a:lnTo>
                    <a:lnTo>
                      <a:pt x="2971" y="42"/>
                    </a:lnTo>
                    <a:lnTo>
                      <a:pt x="3000" y="42"/>
                    </a:lnTo>
                    <a:lnTo>
                      <a:pt x="3023" y="42"/>
                    </a:lnTo>
                    <a:lnTo>
                      <a:pt x="3046" y="44"/>
                    </a:lnTo>
                    <a:lnTo>
                      <a:pt x="3067" y="46"/>
                    </a:lnTo>
                    <a:lnTo>
                      <a:pt x="3102" y="57"/>
                    </a:lnTo>
                    <a:lnTo>
                      <a:pt x="3132" y="68"/>
                    </a:lnTo>
                    <a:lnTo>
                      <a:pt x="3158" y="79"/>
                    </a:lnTo>
                    <a:lnTo>
                      <a:pt x="3182" y="87"/>
                    </a:lnTo>
                    <a:lnTo>
                      <a:pt x="3193" y="88"/>
                    </a:lnTo>
                    <a:lnTo>
                      <a:pt x="3205" y="87"/>
                    </a:lnTo>
                    <a:lnTo>
                      <a:pt x="3216" y="87"/>
                    </a:lnTo>
                    <a:lnTo>
                      <a:pt x="3231" y="87"/>
                    </a:lnTo>
                    <a:lnTo>
                      <a:pt x="3260" y="93"/>
                    </a:lnTo>
                    <a:lnTo>
                      <a:pt x="3291" y="104"/>
                    </a:lnTo>
                    <a:lnTo>
                      <a:pt x="3321" y="115"/>
                    </a:lnTo>
                    <a:lnTo>
                      <a:pt x="3369" y="139"/>
                    </a:lnTo>
                    <a:lnTo>
                      <a:pt x="3389" y="151"/>
                    </a:lnTo>
                    <a:lnTo>
                      <a:pt x="3381" y="151"/>
                    </a:lnTo>
                    <a:lnTo>
                      <a:pt x="3358" y="156"/>
                    </a:lnTo>
                    <a:lnTo>
                      <a:pt x="3342" y="162"/>
                    </a:lnTo>
                    <a:lnTo>
                      <a:pt x="3324" y="172"/>
                    </a:lnTo>
                    <a:lnTo>
                      <a:pt x="3306" y="182"/>
                    </a:lnTo>
                    <a:lnTo>
                      <a:pt x="3283" y="195"/>
                    </a:lnTo>
                    <a:lnTo>
                      <a:pt x="3260" y="215"/>
                    </a:lnTo>
                    <a:lnTo>
                      <a:pt x="3238" y="238"/>
                    </a:lnTo>
                    <a:lnTo>
                      <a:pt x="3215" y="264"/>
                    </a:lnTo>
                    <a:lnTo>
                      <a:pt x="3192" y="297"/>
                    </a:lnTo>
                    <a:lnTo>
                      <a:pt x="3169" y="337"/>
                    </a:lnTo>
                    <a:lnTo>
                      <a:pt x="3148" y="381"/>
                    </a:lnTo>
                    <a:lnTo>
                      <a:pt x="3130" y="433"/>
                    </a:lnTo>
                    <a:lnTo>
                      <a:pt x="3112" y="491"/>
                    </a:lnTo>
                    <a:lnTo>
                      <a:pt x="3102" y="535"/>
                    </a:lnTo>
                    <a:lnTo>
                      <a:pt x="3094" y="580"/>
                    </a:lnTo>
                    <a:lnTo>
                      <a:pt x="3083" y="678"/>
                    </a:lnTo>
                    <a:lnTo>
                      <a:pt x="3073" y="780"/>
                    </a:lnTo>
                    <a:lnTo>
                      <a:pt x="3062" y="889"/>
                    </a:lnTo>
                    <a:lnTo>
                      <a:pt x="3055" y="944"/>
                    </a:lnTo>
                    <a:lnTo>
                      <a:pt x="3046" y="1000"/>
                    </a:lnTo>
                    <a:lnTo>
                      <a:pt x="3038" y="1055"/>
                    </a:lnTo>
                    <a:lnTo>
                      <a:pt x="3023" y="1113"/>
                    </a:lnTo>
                    <a:lnTo>
                      <a:pt x="3007" y="1170"/>
                    </a:lnTo>
                    <a:lnTo>
                      <a:pt x="2989" y="1230"/>
                    </a:lnTo>
                    <a:lnTo>
                      <a:pt x="2969" y="1286"/>
                    </a:lnTo>
                    <a:lnTo>
                      <a:pt x="2941" y="1341"/>
                    </a:lnTo>
                    <a:lnTo>
                      <a:pt x="2912" y="1398"/>
                    </a:lnTo>
                    <a:lnTo>
                      <a:pt x="2880" y="1448"/>
                    </a:lnTo>
                    <a:lnTo>
                      <a:pt x="2849" y="1497"/>
                    </a:lnTo>
                    <a:lnTo>
                      <a:pt x="2816" y="1540"/>
                    </a:lnTo>
                    <a:lnTo>
                      <a:pt x="2784" y="1577"/>
                    </a:lnTo>
                    <a:lnTo>
                      <a:pt x="2753" y="1610"/>
                    </a:lnTo>
                    <a:lnTo>
                      <a:pt x="2720" y="1640"/>
                    </a:lnTo>
                    <a:lnTo>
                      <a:pt x="2689" y="1664"/>
                    </a:lnTo>
                    <a:lnTo>
                      <a:pt x="2657" y="1686"/>
                    </a:lnTo>
                    <a:lnTo>
                      <a:pt x="2628" y="1706"/>
                    </a:lnTo>
                    <a:lnTo>
                      <a:pt x="2600" y="1719"/>
                    </a:lnTo>
                    <a:lnTo>
                      <a:pt x="2572" y="1733"/>
                    </a:lnTo>
                    <a:lnTo>
                      <a:pt x="2548" y="1741"/>
                    </a:lnTo>
                    <a:lnTo>
                      <a:pt x="2525" y="1749"/>
                    </a:lnTo>
                    <a:lnTo>
                      <a:pt x="2504" y="1750"/>
                    </a:lnTo>
                    <a:lnTo>
                      <a:pt x="2486" y="1752"/>
                    </a:lnTo>
                    <a:lnTo>
                      <a:pt x="2473" y="1750"/>
                    </a:lnTo>
                    <a:lnTo>
                      <a:pt x="2450" y="1823"/>
                    </a:lnTo>
                    <a:lnTo>
                      <a:pt x="2423" y="1895"/>
                    </a:lnTo>
                    <a:lnTo>
                      <a:pt x="2390" y="1967"/>
                    </a:lnTo>
                    <a:lnTo>
                      <a:pt x="2355" y="2043"/>
                    </a:lnTo>
                    <a:lnTo>
                      <a:pt x="2297" y="2147"/>
                    </a:lnTo>
                    <a:lnTo>
                      <a:pt x="2241" y="2241"/>
                    </a:lnTo>
                    <a:lnTo>
                      <a:pt x="2184" y="2326"/>
                    </a:lnTo>
                    <a:lnTo>
                      <a:pt x="2132" y="2403"/>
                    </a:lnTo>
                    <a:lnTo>
                      <a:pt x="2076" y="2474"/>
                    </a:lnTo>
                    <a:lnTo>
                      <a:pt x="2027" y="2535"/>
                    </a:lnTo>
                    <a:lnTo>
                      <a:pt x="1977" y="2590"/>
                    </a:lnTo>
                    <a:lnTo>
                      <a:pt x="1928" y="2637"/>
                    </a:lnTo>
                    <a:lnTo>
                      <a:pt x="1883" y="2677"/>
                    </a:lnTo>
                    <a:lnTo>
                      <a:pt x="1841" y="2710"/>
                    </a:lnTo>
                    <a:lnTo>
                      <a:pt x="1797" y="2735"/>
                    </a:lnTo>
                    <a:lnTo>
                      <a:pt x="1758" y="2753"/>
                    </a:lnTo>
                    <a:lnTo>
                      <a:pt x="1740" y="2761"/>
                    </a:lnTo>
                    <a:lnTo>
                      <a:pt x="1722" y="2766"/>
                    </a:lnTo>
                    <a:lnTo>
                      <a:pt x="1704" y="2771"/>
                    </a:lnTo>
                    <a:lnTo>
                      <a:pt x="1688" y="2772"/>
                    </a:lnTo>
                    <a:lnTo>
                      <a:pt x="1670" y="2772"/>
                    </a:lnTo>
                    <a:lnTo>
                      <a:pt x="1657" y="2772"/>
                    </a:lnTo>
                    <a:lnTo>
                      <a:pt x="1641" y="2771"/>
                    </a:lnTo>
                    <a:lnTo>
                      <a:pt x="1626" y="2766"/>
                    </a:lnTo>
                    <a:lnTo>
                      <a:pt x="1611" y="2760"/>
                    </a:lnTo>
                    <a:lnTo>
                      <a:pt x="1597" y="2749"/>
                    </a:lnTo>
                    <a:lnTo>
                      <a:pt x="1585" y="2733"/>
                    </a:lnTo>
                    <a:lnTo>
                      <a:pt x="1577" y="2716"/>
                    </a:lnTo>
                    <a:lnTo>
                      <a:pt x="1569" y="2696"/>
                    </a:lnTo>
                    <a:lnTo>
                      <a:pt x="1562" y="2673"/>
                    </a:lnTo>
                    <a:lnTo>
                      <a:pt x="1558" y="2648"/>
                    </a:lnTo>
                    <a:lnTo>
                      <a:pt x="1556" y="2621"/>
                    </a:lnTo>
                    <a:lnTo>
                      <a:pt x="1556" y="2593"/>
                    </a:lnTo>
                    <a:lnTo>
                      <a:pt x="1556" y="2562"/>
                    </a:lnTo>
                    <a:lnTo>
                      <a:pt x="1561" y="2497"/>
                    </a:lnTo>
                    <a:lnTo>
                      <a:pt x="1569" y="2431"/>
                    </a:lnTo>
                    <a:lnTo>
                      <a:pt x="1585" y="2367"/>
                    </a:lnTo>
                    <a:lnTo>
                      <a:pt x="1602" y="2301"/>
                    </a:lnTo>
                    <a:lnTo>
                      <a:pt x="1624" y="2238"/>
                    </a:lnTo>
                    <a:lnTo>
                      <a:pt x="1647" y="2181"/>
                    </a:lnTo>
                    <a:lnTo>
                      <a:pt x="1660" y="2157"/>
                    </a:lnTo>
                    <a:lnTo>
                      <a:pt x="1671" y="2133"/>
                    </a:lnTo>
                    <a:lnTo>
                      <a:pt x="1686" y="2114"/>
                    </a:lnTo>
                    <a:lnTo>
                      <a:pt x="1699" y="2096"/>
                    </a:lnTo>
                    <a:lnTo>
                      <a:pt x="1715" y="2082"/>
                    </a:lnTo>
                    <a:lnTo>
                      <a:pt x="1728" y="2071"/>
                    </a:lnTo>
                    <a:lnTo>
                      <a:pt x="1743" y="2063"/>
                    </a:lnTo>
                    <a:lnTo>
                      <a:pt x="1756" y="2058"/>
                    </a:lnTo>
                    <a:lnTo>
                      <a:pt x="1772" y="2060"/>
                    </a:lnTo>
                    <a:lnTo>
                      <a:pt x="1785" y="2065"/>
                    </a:lnTo>
                    <a:lnTo>
                      <a:pt x="1797" y="2074"/>
                    </a:lnTo>
                    <a:lnTo>
                      <a:pt x="1806" y="2085"/>
                    </a:lnTo>
                    <a:lnTo>
                      <a:pt x="1811" y="2098"/>
                    </a:lnTo>
                    <a:lnTo>
                      <a:pt x="1811" y="2114"/>
                    </a:lnTo>
                    <a:lnTo>
                      <a:pt x="1808" y="2133"/>
                    </a:lnTo>
                    <a:lnTo>
                      <a:pt x="1803" y="2153"/>
                    </a:lnTo>
                    <a:lnTo>
                      <a:pt x="1795" y="2172"/>
                    </a:lnTo>
                    <a:lnTo>
                      <a:pt x="1785" y="2197"/>
                    </a:lnTo>
                    <a:lnTo>
                      <a:pt x="1772" y="2221"/>
                    </a:lnTo>
                    <a:lnTo>
                      <a:pt x="1756" y="2246"/>
                    </a:lnTo>
                    <a:lnTo>
                      <a:pt x="1717" y="2296"/>
                    </a:lnTo>
                    <a:lnTo>
                      <a:pt x="1674" y="2348"/>
                    </a:lnTo>
                    <a:lnTo>
                      <a:pt x="1624" y="2401"/>
                    </a:lnTo>
                    <a:lnTo>
                      <a:pt x="1572" y="2450"/>
                    </a:lnTo>
                    <a:lnTo>
                      <a:pt x="1517" y="2494"/>
                    </a:lnTo>
                    <a:lnTo>
                      <a:pt x="1489" y="2516"/>
                    </a:lnTo>
                    <a:lnTo>
                      <a:pt x="1463" y="2533"/>
                    </a:lnTo>
                    <a:lnTo>
                      <a:pt x="1436" y="2551"/>
                    </a:lnTo>
                    <a:lnTo>
                      <a:pt x="1410" y="2563"/>
                    </a:lnTo>
                    <a:lnTo>
                      <a:pt x="1383" y="2574"/>
                    </a:lnTo>
                    <a:lnTo>
                      <a:pt x="1358" y="2584"/>
                    </a:lnTo>
                    <a:lnTo>
                      <a:pt x="1335" y="2590"/>
                    </a:lnTo>
                    <a:lnTo>
                      <a:pt x="1312" y="2595"/>
                    </a:lnTo>
                    <a:lnTo>
                      <a:pt x="1292" y="2595"/>
                    </a:lnTo>
                    <a:lnTo>
                      <a:pt x="1271" y="2590"/>
                    </a:lnTo>
                    <a:lnTo>
                      <a:pt x="1255" y="2582"/>
                    </a:lnTo>
                    <a:lnTo>
                      <a:pt x="1240" y="2571"/>
                    </a:lnTo>
                    <a:lnTo>
                      <a:pt x="1231" y="2557"/>
                    </a:lnTo>
                    <a:lnTo>
                      <a:pt x="1224" y="2540"/>
                    </a:lnTo>
                    <a:lnTo>
                      <a:pt x="1221" y="2519"/>
                    </a:lnTo>
                    <a:lnTo>
                      <a:pt x="1221" y="2496"/>
                    </a:lnTo>
                    <a:lnTo>
                      <a:pt x="1224" y="2469"/>
                    </a:lnTo>
                    <a:lnTo>
                      <a:pt x="1229" y="2441"/>
                    </a:lnTo>
                    <a:lnTo>
                      <a:pt x="1237" y="2409"/>
                    </a:lnTo>
                    <a:lnTo>
                      <a:pt x="1247" y="2378"/>
                    </a:lnTo>
                    <a:lnTo>
                      <a:pt x="1275" y="2304"/>
                    </a:lnTo>
                    <a:lnTo>
                      <a:pt x="1309" y="2230"/>
                    </a:lnTo>
                    <a:lnTo>
                      <a:pt x="1346" y="2150"/>
                    </a:lnTo>
                    <a:lnTo>
                      <a:pt x="1387" y="2071"/>
                    </a:lnTo>
                    <a:lnTo>
                      <a:pt x="1431" y="1994"/>
                    </a:lnTo>
                    <a:lnTo>
                      <a:pt x="1476" y="1920"/>
                    </a:lnTo>
                    <a:lnTo>
                      <a:pt x="1517" y="1854"/>
                    </a:lnTo>
                    <a:lnTo>
                      <a:pt x="1558" y="1794"/>
                    </a:lnTo>
                    <a:lnTo>
                      <a:pt x="1595" y="1749"/>
                    </a:lnTo>
                    <a:lnTo>
                      <a:pt x="1624" y="1712"/>
                    </a:lnTo>
                    <a:lnTo>
                      <a:pt x="1636" y="1702"/>
                    </a:lnTo>
                    <a:lnTo>
                      <a:pt x="1645" y="1694"/>
                    </a:lnTo>
                    <a:lnTo>
                      <a:pt x="1653" y="1691"/>
                    </a:lnTo>
                    <a:lnTo>
                      <a:pt x="1657" y="1691"/>
                    </a:lnTo>
                    <a:lnTo>
                      <a:pt x="1658" y="1691"/>
                    </a:lnTo>
                    <a:lnTo>
                      <a:pt x="1660" y="1695"/>
                    </a:lnTo>
                    <a:lnTo>
                      <a:pt x="1663" y="1702"/>
                    </a:lnTo>
                    <a:lnTo>
                      <a:pt x="1660" y="1708"/>
                    </a:lnTo>
                    <a:lnTo>
                      <a:pt x="1658" y="1717"/>
                    </a:lnTo>
                    <a:lnTo>
                      <a:pt x="1647" y="1739"/>
                    </a:lnTo>
                    <a:lnTo>
                      <a:pt x="1631" y="1763"/>
                    </a:lnTo>
                    <a:lnTo>
                      <a:pt x="1611" y="1790"/>
                    </a:lnTo>
                    <a:lnTo>
                      <a:pt x="1585" y="1818"/>
                    </a:lnTo>
                    <a:lnTo>
                      <a:pt x="1558" y="1849"/>
                    </a:lnTo>
                    <a:lnTo>
                      <a:pt x="1528" y="1878"/>
                    </a:lnTo>
                    <a:lnTo>
                      <a:pt x="1497" y="1904"/>
                    </a:lnTo>
                    <a:lnTo>
                      <a:pt x="1463" y="1928"/>
                    </a:lnTo>
                    <a:lnTo>
                      <a:pt x="1431" y="1950"/>
                    </a:lnTo>
                    <a:lnTo>
                      <a:pt x="1401" y="1967"/>
                    </a:lnTo>
                    <a:lnTo>
                      <a:pt x="1372" y="1978"/>
                    </a:lnTo>
                    <a:lnTo>
                      <a:pt x="1358" y="1983"/>
                    </a:lnTo>
                    <a:lnTo>
                      <a:pt x="1344" y="1983"/>
                    </a:lnTo>
                    <a:lnTo>
                      <a:pt x="1333" y="1983"/>
                    </a:lnTo>
                    <a:lnTo>
                      <a:pt x="1322" y="1982"/>
                    </a:lnTo>
                    <a:lnTo>
                      <a:pt x="1312" y="1977"/>
                    </a:lnTo>
                    <a:lnTo>
                      <a:pt x="1304" y="1970"/>
                    </a:lnTo>
                    <a:lnTo>
                      <a:pt x="1299" y="1964"/>
                    </a:lnTo>
                    <a:lnTo>
                      <a:pt x="1294" y="1956"/>
                    </a:lnTo>
                    <a:lnTo>
                      <a:pt x="1292" y="1948"/>
                    </a:lnTo>
                    <a:lnTo>
                      <a:pt x="1289" y="1937"/>
                    </a:lnTo>
                    <a:lnTo>
                      <a:pt x="1289" y="1915"/>
                    </a:lnTo>
                    <a:lnTo>
                      <a:pt x="1294" y="1887"/>
                    </a:lnTo>
                    <a:lnTo>
                      <a:pt x="1294" y="1889"/>
                    </a:lnTo>
                    <a:close/>
                  </a:path>
                </a:pathLst>
              </a:custGeom>
              <a:solidFill>
                <a:srgbClr val="CCFF66"/>
              </a:solidFill>
              <a:ln w="9525">
                <a:noFill/>
                <a:round/>
                <a:headEnd/>
                <a:tailEnd/>
              </a:ln>
            </p:spPr>
            <p:txBody>
              <a:bodyPr/>
              <a:lstStyle/>
              <a:p>
                <a:endParaRPr lang="ja-JP" altLang="en-US" sz="1801"/>
              </a:p>
            </p:txBody>
          </p:sp>
          <p:sp>
            <p:nvSpPr>
              <p:cNvPr id="61465" name="Freeform 17"/>
              <p:cNvSpPr>
                <a:spLocks/>
              </p:cNvSpPr>
              <p:nvPr/>
            </p:nvSpPr>
            <p:spPr bwMode="auto">
              <a:xfrm>
                <a:off x="6136" y="4451"/>
                <a:ext cx="3389" cy="2772"/>
              </a:xfrm>
              <a:custGeom>
                <a:avLst/>
                <a:gdLst>
                  <a:gd name="T0" fmla="*/ 1014 w 3389"/>
                  <a:gd name="T1" fmla="*/ 2357 h 2772"/>
                  <a:gd name="T2" fmla="*/ 839 w 3389"/>
                  <a:gd name="T3" fmla="*/ 2447 h 2772"/>
                  <a:gd name="T4" fmla="*/ 884 w 3389"/>
                  <a:gd name="T5" fmla="*/ 2258 h 2772"/>
                  <a:gd name="T6" fmla="*/ 665 w 3389"/>
                  <a:gd name="T7" fmla="*/ 2401 h 2772"/>
                  <a:gd name="T8" fmla="*/ 522 w 3389"/>
                  <a:gd name="T9" fmla="*/ 2439 h 2772"/>
                  <a:gd name="T10" fmla="*/ 657 w 3389"/>
                  <a:gd name="T11" fmla="*/ 2082 h 2772"/>
                  <a:gd name="T12" fmla="*/ 780 w 3389"/>
                  <a:gd name="T13" fmla="*/ 1975 h 2772"/>
                  <a:gd name="T14" fmla="*/ 489 w 3389"/>
                  <a:gd name="T15" fmla="*/ 2148 h 2772"/>
                  <a:gd name="T16" fmla="*/ 234 w 3389"/>
                  <a:gd name="T17" fmla="*/ 2176 h 2772"/>
                  <a:gd name="T18" fmla="*/ 294 w 3389"/>
                  <a:gd name="T19" fmla="*/ 1948 h 2772"/>
                  <a:gd name="T20" fmla="*/ 626 w 3389"/>
                  <a:gd name="T21" fmla="*/ 1724 h 2772"/>
                  <a:gd name="T22" fmla="*/ 616 w 3389"/>
                  <a:gd name="T23" fmla="*/ 1788 h 2772"/>
                  <a:gd name="T24" fmla="*/ 297 w 3389"/>
                  <a:gd name="T25" fmla="*/ 1774 h 2772"/>
                  <a:gd name="T26" fmla="*/ 113 w 3389"/>
                  <a:gd name="T27" fmla="*/ 1491 h 2772"/>
                  <a:gd name="T28" fmla="*/ 518 w 3389"/>
                  <a:gd name="T29" fmla="*/ 1558 h 2772"/>
                  <a:gd name="T30" fmla="*/ 912 w 3389"/>
                  <a:gd name="T31" fmla="*/ 1522 h 2772"/>
                  <a:gd name="T32" fmla="*/ 1330 w 3389"/>
                  <a:gd name="T33" fmla="*/ 1230 h 2772"/>
                  <a:gd name="T34" fmla="*/ 1167 w 3389"/>
                  <a:gd name="T35" fmla="*/ 1242 h 2772"/>
                  <a:gd name="T36" fmla="*/ 1190 w 3389"/>
                  <a:gd name="T37" fmla="*/ 1126 h 2772"/>
                  <a:gd name="T38" fmla="*/ 764 w 3389"/>
                  <a:gd name="T39" fmla="*/ 1198 h 2772"/>
                  <a:gd name="T40" fmla="*/ 696 w 3389"/>
                  <a:gd name="T41" fmla="*/ 1087 h 2772"/>
                  <a:gd name="T42" fmla="*/ 792 w 3389"/>
                  <a:gd name="T43" fmla="*/ 962 h 2772"/>
                  <a:gd name="T44" fmla="*/ 403 w 3389"/>
                  <a:gd name="T45" fmla="*/ 917 h 2772"/>
                  <a:gd name="T46" fmla="*/ 222 w 3389"/>
                  <a:gd name="T47" fmla="*/ 843 h 2772"/>
                  <a:gd name="T48" fmla="*/ 479 w 3389"/>
                  <a:gd name="T49" fmla="*/ 657 h 2772"/>
                  <a:gd name="T50" fmla="*/ 736 w 3389"/>
                  <a:gd name="T51" fmla="*/ 609 h 2772"/>
                  <a:gd name="T52" fmla="*/ 614 w 3389"/>
                  <a:gd name="T53" fmla="*/ 692 h 2772"/>
                  <a:gd name="T54" fmla="*/ 152 w 3389"/>
                  <a:gd name="T55" fmla="*/ 585 h 2772"/>
                  <a:gd name="T56" fmla="*/ 118 w 3389"/>
                  <a:gd name="T57" fmla="*/ 447 h 2772"/>
                  <a:gd name="T58" fmla="*/ 478 w 3389"/>
                  <a:gd name="T59" fmla="*/ 269 h 2772"/>
                  <a:gd name="T60" fmla="*/ 655 w 3389"/>
                  <a:gd name="T61" fmla="*/ 305 h 2772"/>
                  <a:gd name="T62" fmla="*/ 530 w 3389"/>
                  <a:gd name="T63" fmla="*/ 392 h 2772"/>
                  <a:gd name="T64" fmla="*/ 43 w 3389"/>
                  <a:gd name="T65" fmla="*/ 281 h 2772"/>
                  <a:gd name="T66" fmla="*/ 22 w 3389"/>
                  <a:gd name="T67" fmla="*/ 172 h 2772"/>
                  <a:gd name="T68" fmla="*/ 465 w 3389"/>
                  <a:gd name="T69" fmla="*/ 17 h 2772"/>
                  <a:gd name="T70" fmla="*/ 1050 w 3389"/>
                  <a:gd name="T71" fmla="*/ 54 h 2772"/>
                  <a:gd name="T72" fmla="*/ 1876 w 3389"/>
                  <a:gd name="T73" fmla="*/ 499 h 2772"/>
                  <a:gd name="T74" fmla="*/ 2353 w 3389"/>
                  <a:gd name="T75" fmla="*/ 620 h 2772"/>
                  <a:gd name="T76" fmla="*/ 2680 w 3389"/>
                  <a:gd name="T77" fmla="*/ 184 h 2772"/>
                  <a:gd name="T78" fmla="*/ 3023 w 3389"/>
                  <a:gd name="T79" fmla="*/ 42 h 2772"/>
                  <a:gd name="T80" fmla="*/ 3231 w 3389"/>
                  <a:gd name="T81" fmla="*/ 87 h 2772"/>
                  <a:gd name="T82" fmla="*/ 3306 w 3389"/>
                  <a:gd name="T83" fmla="*/ 182 h 2772"/>
                  <a:gd name="T84" fmla="*/ 3102 w 3389"/>
                  <a:gd name="T85" fmla="*/ 535 h 2772"/>
                  <a:gd name="T86" fmla="*/ 2989 w 3389"/>
                  <a:gd name="T87" fmla="*/ 1230 h 2772"/>
                  <a:gd name="T88" fmla="*/ 2689 w 3389"/>
                  <a:gd name="T89" fmla="*/ 1664 h 2772"/>
                  <a:gd name="T90" fmla="*/ 2450 w 3389"/>
                  <a:gd name="T91" fmla="*/ 1823 h 2772"/>
                  <a:gd name="T92" fmla="*/ 1977 w 3389"/>
                  <a:gd name="T93" fmla="*/ 2590 h 2772"/>
                  <a:gd name="T94" fmla="*/ 1670 w 3389"/>
                  <a:gd name="T95" fmla="*/ 2772 h 2772"/>
                  <a:gd name="T96" fmla="*/ 1558 w 3389"/>
                  <a:gd name="T97" fmla="*/ 2648 h 2772"/>
                  <a:gd name="T98" fmla="*/ 1660 w 3389"/>
                  <a:gd name="T99" fmla="*/ 2157 h 2772"/>
                  <a:gd name="T100" fmla="*/ 1797 w 3389"/>
                  <a:gd name="T101" fmla="*/ 2074 h 2772"/>
                  <a:gd name="T102" fmla="*/ 1717 w 3389"/>
                  <a:gd name="T103" fmla="*/ 2296 h 2772"/>
                  <a:gd name="T104" fmla="*/ 1358 w 3389"/>
                  <a:gd name="T105" fmla="*/ 2584 h 2772"/>
                  <a:gd name="T106" fmla="*/ 1221 w 3389"/>
                  <a:gd name="T107" fmla="*/ 2496 h 2772"/>
                  <a:gd name="T108" fmla="*/ 1476 w 3389"/>
                  <a:gd name="T109" fmla="*/ 1920 h 2772"/>
                  <a:gd name="T110" fmla="*/ 1660 w 3389"/>
                  <a:gd name="T111" fmla="*/ 1695 h 2772"/>
                  <a:gd name="T112" fmla="*/ 1497 w 3389"/>
                  <a:gd name="T113" fmla="*/ 1904 h 2772"/>
                  <a:gd name="T114" fmla="*/ 1304 w 3389"/>
                  <a:gd name="T115" fmla="*/ 1970 h 27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389"/>
                  <a:gd name="T175" fmla="*/ 0 h 2772"/>
                  <a:gd name="T176" fmla="*/ 3389 w 3389"/>
                  <a:gd name="T177" fmla="*/ 2772 h 277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389" h="2772">
                    <a:moveTo>
                      <a:pt x="1294" y="1889"/>
                    </a:moveTo>
                    <a:lnTo>
                      <a:pt x="1294" y="1889"/>
                    </a:lnTo>
                    <a:lnTo>
                      <a:pt x="1281" y="1915"/>
                    </a:lnTo>
                    <a:lnTo>
                      <a:pt x="1244" y="1988"/>
                    </a:lnTo>
                    <a:lnTo>
                      <a:pt x="1190" y="2087"/>
                    </a:lnTo>
                    <a:lnTo>
                      <a:pt x="1158" y="2143"/>
                    </a:lnTo>
                    <a:lnTo>
                      <a:pt x="1123" y="2202"/>
                    </a:lnTo>
                    <a:lnTo>
                      <a:pt x="1088" y="2257"/>
                    </a:lnTo>
                    <a:lnTo>
                      <a:pt x="1050" y="2308"/>
                    </a:lnTo>
                    <a:lnTo>
                      <a:pt x="1014" y="2357"/>
                    </a:lnTo>
                    <a:lnTo>
                      <a:pt x="979" y="2398"/>
                    </a:lnTo>
                    <a:lnTo>
                      <a:pt x="959" y="2417"/>
                    </a:lnTo>
                    <a:lnTo>
                      <a:pt x="941" y="2431"/>
                    </a:lnTo>
                    <a:lnTo>
                      <a:pt x="927" y="2442"/>
                    </a:lnTo>
                    <a:lnTo>
                      <a:pt x="907" y="2452"/>
                    </a:lnTo>
                    <a:lnTo>
                      <a:pt x="892" y="2458"/>
                    </a:lnTo>
                    <a:lnTo>
                      <a:pt x="876" y="2461"/>
                    </a:lnTo>
                    <a:lnTo>
                      <a:pt x="861" y="2461"/>
                    </a:lnTo>
                    <a:lnTo>
                      <a:pt x="848" y="2456"/>
                    </a:lnTo>
                    <a:lnTo>
                      <a:pt x="839" y="2447"/>
                    </a:lnTo>
                    <a:lnTo>
                      <a:pt x="832" y="2439"/>
                    </a:lnTo>
                    <a:lnTo>
                      <a:pt x="830" y="2425"/>
                    </a:lnTo>
                    <a:lnTo>
                      <a:pt x="830" y="2412"/>
                    </a:lnTo>
                    <a:lnTo>
                      <a:pt x="836" y="2396"/>
                    </a:lnTo>
                    <a:lnTo>
                      <a:pt x="839" y="2381"/>
                    </a:lnTo>
                    <a:lnTo>
                      <a:pt x="853" y="2348"/>
                    </a:lnTo>
                    <a:lnTo>
                      <a:pt x="869" y="2315"/>
                    </a:lnTo>
                    <a:lnTo>
                      <a:pt x="881" y="2285"/>
                    </a:lnTo>
                    <a:lnTo>
                      <a:pt x="884" y="2271"/>
                    </a:lnTo>
                    <a:lnTo>
                      <a:pt x="884" y="2258"/>
                    </a:lnTo>
                    <a:lnTo>
                      <a:pt x="884" y="2247"/>
                    </a:lnTo>
                    <a:lnTo>
                      <a:pt x="881" y="2241"/>
                    </a:lnTo>
                    <a:lnTo>
                      <a:pt x="876" y="2238"/>
                    </a:lnTo>
                    <a:lnTo>
                      <a:pt x="871" y="2236"/>
                    </a:lnTo>
                    <a:lnTo>
                      <a:pt x="858" y="2241"/>
                    </a:lnTo>
                    <a:lnTo>
                      <a:pt x="839" y="2252"/>
                    </a:lnTo>
                    <a:lnTo>
                      <a:pt x="821" y="2268"/>
                    </a:lnTo>
                    <a:lnTo>
                      <a:pt x="774" y="2307"/>
                    </a:lnTo>
                    <a:lnTo>
                      <a:pt x="722" y="2356"/>
                    </a:lnTo>
                    <a:lnTo>
                      <a:pt x="665" y="2401"/>
                    </a:lnTo>
                    <a:lnTo>
                      <a:pt x="637" y="2420"/>
                    </a:lnTo>
                    <a:lnTo>
                      <a:pt x="611" y="2439"/>
                    </a:lnTo>
                    <a:lnTo>
                      <a:pt x="587" y="2450"/>
                    </a:lnTo>
                    <a:lnTo>
                      <a:pt x="564" y="2458"/>
                    </a:lnTo>
                    <a:lnTo>
                      <a:pt x="556" y="2458"/>
                    </a:lnTo>
                    <a:lnTo>
                      <a:pt x="546" y="2458"/>
                    </a:lnTo>
                    <a:lnTo>
                      <a:pt x="536" y="2456"/>
                    </a:lnTo>
                    <a:lnTo>
                      <a:pt x="528" y="2452"/>
                    </a:lnTo>
                    <a:lnTo>
                      <a:pt x="523" y="2445"/>
                    </a:lnTo>
                    <a:lnTo>
                      <a:pt x="522" y="2439"/>
                    </a:lnTo>
                    <a:lnTo>
                      <a:pt x="518" y="2428"/>
                    </a:lnTo>
                    <a:lnTo>
                      <a:pt x="518" y="2414"/>
                    </a:lnTo>
                    <a:lnTo>
                      <a:pt x="523" y="2386"/>
                    </a:lnTo>
                    <a:lnTo>
                      <a:pt x="535" y="2348"/>
                    </a:lnTo>
                    <a:lnTo>
                      <a:pt x="547" y="2308"/>
                    </a:lnTo>
                    <a:lnTo>
                      <a:pt x="566" y="2263"/>
                    </a:lnTo>
                    <a:lnTo>
                      <a:pt x="587" y="2216"/>
                    </a:lnTo>
                    <a:lnTo>
                      <a:pt x="609" y="2170"/>
                    </a:lnTo>
                    <a:lnTo>
                      <a:pt x="634" y="2126"/>
                    </a:lnTo>
                    <a:lnTo>
                      <a:pt x="657" y="2082"/>
                    </a:lnTo>
                    <a:lnTo>
                      <a:pt x="683" y="2044"/>
                    </a:lnTo>
                    <a:lnTo>
                      <a:pt x="705" y="2010"/>
                    </a:lnTo>
                    <a:lnTo>
                      <a:pt x="728" y="1983"/>
                    </a:lnTo>
                    <a:lnTo>
                      <a:pt x="746" y="1966"/>
                    </a:lnTo>
                    <a:lnTo>
                      <a:pt x="756" y="1961"/>
                    </a:lnTo>
                    <a:lnTo>
                      <a:pt x="762" y="1956"/>
                    </a:lnTo>
                    <a:lnTo>
                      <a:pt x="769" y="1956"/>
                    </a:lnTo>
                    <a:lnTo>
                      <a:pt x="774" y="1961"/>
                    </a:lnTo>
                    <a:lnTo>
                      <a:pt x="778" y="1967"/>
                    </a:lnTo>
                    <a:lnTo>
                      <a:pt x="780" y="1975"/>
                    </a:lnTo>
                    <a:lnTo>
                      <a:pt x="778" y="1983"/>
                    </a:lnTo>
                    <a:lnTo>
                      <a:pt x="770" y="1992"/>
                    </a:lnTo>
                    <a:lnTo>
                      <a:pt x="762" y="2003"/>
                    </a:lnTo>
                    <a:lnTo>
                      <a:pt x="753" y="2015"/>
                    </a:lnTo>
                    <a:lnTo>
                      <a:pt x="723" y="2036"/>
                    </a:lnTo>
                    <a:lnTo>
                      <a:pt x="684" y="2058"/>
                    </a:lnTo>
                    <a:lnTo>
                      <a:pt x="642" y="2082"/>
                    </a:lnTo>
                    <a:lnTo>
                      <a:pt x="593" y="2107"/>
                    </a:lnTo>
                    <a:lnTo>
                      <a:pt x="541" y="2129"/>
                    </a:lnTo>
                    <a:lnTo>
                      <a:pt x="489" y="2148"/>
                    </a:lnTo>
                    <a:lnTo>
                      <a:pt x="437" y="2166"/>
                    </a:lnTo>
                    <a:lnTo>
                      <a:pt x="386" y="2181"/>
                    </a:lnTo>
                    <a:lnTo>
                      <a:pt x="341" y="2190"/>
                    </a:lnTo>
                    <a:lnTo>
                      <a:pt x="300" y="2197"/>
                    </a:lnTo>
                    <a:lnTo>
                      <a:pt x="284" y="2197"/>
                    </a:lnTo>
                    <a:lnTo>
                      <a:pt x="268" y="2197"/>
                    </a:lnTo>
                    <a:lnTo>
                      <a:pt x="256" y="2194"/>
                    </a:lnTo>
                    <a:lnTo>
                      <a:pt x="245" y="2190"/>
                    </a:lnTo>
                    <a:lnTo>
                      <a:pt x="239" y="2183"/>
                    </a:lnTo>
                    <a:lnTo>
                      <a:pt x="234" y="2176"/>
                    </a:lnTo>
                    <a:lnTo>
                      <a:pt x="227" y="2153"/>
                    </a:lnTo>
                    <a:lnTo>
                      <a:pt x="225" y="2131"/>
                    </a:lnTo>
                    <a:lnTo>
                      <a:pt x="225" y="2107"/>
                    </a:lnTo>
                    <a:lnTo>
                      <a:pt x="229" y="2085"/>
                    </a:lnTo>
                    <a:lnTo>
                      <a:pt x="234" y="2060"/>
                    </a:lnTo>
                    <a:lnTo>
                      <a:pt x="243" y="2038"/>
                    </a:lnTo>
                    <a:lnTo>
                      <a:pt x="252" y="2015"/>
                    </a:lnTo>
                    <a:lnTo>
                      <a:pt x="266" y="1992"/>
                    </a:lnTo>
                    <a:lnTo>
                      <a:pt x="279" y="1970"/>
                    </a:lnTo>
                    <a:lnTo>
                      <a:pt x="294" y="1948"/>
                    </a:lnTo>
                    <a:lnTo>
                      <a:pt x="330" y="1906"/>
                    </a:lnTo>
                    <a:lnTo>
                      <a:pt x="369" y="1867"/>
                    </a:lnTo>
                    <a:lnTo>
                      <a:pt x="409" y="1832"/>
                    </a:lnTo>
                    <a:lnTo>
                      <a:pt x="453" y="1799"/>
                    </a:lnTo>
                    <a:lnTo>
                      <a:pt x="496" y="1772"/>
                    </a:lnTo>
                    <a:lnTo>
                      <a:pt x="535" y="1750"/>
                    </a:lnTo>
                    <a:lnTo>
                      <a:pt x="570" y="1735"/>
                    </a:lnTo>
                    <a:lnTo>
                      <a:pt x="600" y="1727"/>
                    </a:lnTo>
                    <a:lnTo>
                      <a:pt x="614" y="1724"/>
                    </a:lnTo>
                    <a:lnTo>
                      <a:pt x="626" y="1724"/>
                    </a:lnTo>
                    <a:lnTo>
                      <a:pt x="634" y="1727"/>
                    </a:lnTo>
                    <a:lnTo>
                      <a:pt x="642" y="1730"/>
                    </a:lnTo>
                    <a:lnTo>
                      <a:pt x="645" y="1735"/>
                    </a:lnTo>
                    <a:lnTo>
                      <a:pt x="645" y="1744"/>
                    </a:lnTo>
                    <a:lnTo>
                      <a:pt x="645" y="1752"/>
                    </a:lnTo>
                    <a:lnTo>
                      <a:pt x="644" y="1761"/>
                    </a:lnTo>
                    <a:lnTo>
                      <a:pt x="639" y="1768"/>
                    </a:lnTo>
                    <a:lnTo>
                      <a:pt x="632" y="1777"/>
                    </a:lnTo>
                    <a:lnTo>
                      <a:pt x="626" y="1783"/>
                    </a:lnTo>
                    <a:lnTo>
                      <a:pt x="616" y="1788"/>
                    </a:lnTo>
                    <a:lnTo>
                      <a:pt x="593" y="1799"/>
                    </a:lnTo>
                    <a:lnTo>
                      <a:pt x="569" y="1805"/>
                    </a:lnTo>
                    <a:lnTo>
                      <a:pt x="539" y="1810"/>
                    </a:lnTo>
                    <a:lnTo>
                      <a:pt x="507" y="1812"/>
                    </a:lnTo>
                    <a:lnTo>
                      <a:pt x="473" y="1812"/>
                    </a:lnTo>
                    <a:lnTo>
                      <a:pt x="437" y="1807"/>
                    </a:lnTo>
                    <a:lnTo>
                      <a:pt x="400" y="1804"/>
                    </a:lnTo>
                    <a:lnTo>
                      <a:pt x="365" y="1796"/>
                    </a:lnTo>
                    <a:lnTo>
                      <a:pt x="331" y="1785"/>
                    </a:lnTo>
                    <a:lnTo>
                      <a:pt x="297" y="1774"/>
                    </a:lnTo>
                    <a:lnTo>
                      <a:pt x="268" y="1760"/>
                    </a:lnTo>
                    <a:lnTo>
                      <a:pt x="240" y="1744"/>
                    </a:lnTo>
                    <a:lnTo>
                      <a:pt x="217" y="1724"/>
                    </a:lnTo>
                    <a:lnTo>
                      <a:pt x="203" y="1706"/>
                    </a:lnTo>
                    <a:lnTo>
                      <a:pt x="188" y="1686"/>
                    </a:lnTo>
                    <a:lnTo>
                      <a:pt x="175" y="1664"/>
                    </a:lnTo>
                    <a:lnTo>
                      <a:pt x="164" y="1640"/>
                    </a:lnTo>
                    <a:lnTo>
                      <a:pt x="143" y="1590"/>
                    </a:lnTo>
                    <a:lnTo>
                      <a:pt x="128" y="1540"/>
                    </a:lnTo>
                    <a:lnTo>
                      <a:pt x="113" y="1491"/>
                    </a:lnTo>
                    <a:lnTo>
                      <a:pt x="107" y="1453"/>
                    </a:lnTo>
                    <a:lnTo>
                      <a:pt x="100" y="1415"/>
                    </a:lnTo>
                    <a:lnTo>
                      <a:pt x="120" y="1426"/>
                    </a:lnTo>
                    <a:lnTo>
                      <a:pt x="177" y="1458"/>
                    </a:lnTo>
                    <a:lnTo>
                      <a:pt x="217" y="1475"/>
                    </a:lnTo>
                    <a:lnTo>
                      <a:pt x="268" y="1495"/>
                    </a:lnTo>
                    <a:lnTo>
                      <a:pt x="323" y="1514"/>
                    </a:lnTo>
                    <a:lnTo>
                      <a:pt x="385" y="1533"/>
                    </a:lnTo>
                    <a:lnTo>
                      <a:pt x="450" y="1547"/>
                    </a:lnTo>
                    <a:lnTo>
                      <a:pt x="518" y="1558"/>
                    </a:lnTo>
                    <a:lnTo>
                      <a:pt x="557" y="1563"/>
                    </a:lnTo>
                    <a:lnTo>
                      <a:pt x="593" y="1566"/>
                    </a:lnTo>
                    <a:lnTo>
                      <a:pt x="632" y="1568"/>
                    </a:lnTo>
                    <a:lnTo>
                      <a:pt x="671" y="1566"/>
                    </a:lnTo>
                    <a:lnTo>
                      <a:pt x="710" y="1563"/>
                    </a:lnTo>
                    <a:lnTo>
                      <a:pt x="751" y="1561"/>
                    </a:lnTo>
                    <a:lnTo>
                      <a:pt x="790" y="1555"/>
                    </a:lnTo>
                    <a:lnTo>
                      <a:pt x="830" y="1546"/>
                    </a:lnTo>
                    <a:lnTo>
                      <a:pt x="871" y="1535"/>
                    </a:lnTo>
                    <a:lnTo>
                      <a:pt x="912" y="1522"/>
                    </a:lnTo>
                    <a:lnTo>
                      <a:pt x="953" y="1507"/>
                    </a:lnTo>
                    <a:lnTo>
                      <a:pt x="993" y="1489"/>
                    </a:lnTo>
                    <a:lnTo>
                      <a:pt x="1039" y="1464"/>
                    </a:lnTo>
                    <a:lnTo>
                      <a:pt x="1083" y="1437"/>
                    </a:lnTo>
                    <a:lnTo>
                      <a:pt x="1128" y="1407"/>
                    </a:lnTo>
                    <a:lnTo>
                      <a:pt x="1169" y="1374"/>
                    </a:lnTo>
                    <a:lnTo>
                      <a:pt x="1213" y="1340"/>
                    </a:lnTo>
                    <a:lnTo>
                      <a:pt x="1253" y="1304"/>
                    </a:lnTo>
                    <a:lnTo>
                      <a:pt x="1292" y="1266"/>
                    </a:lnTo>
                    <a:lnTo>
                      <a:pt x="1330" y="1230"/>
                    </a:lnTo>
                    <a:lnTo>
                      <a:pt x="1283" y="1247"/>
                    </a:lnTo>
                    <a:lnTo>
                      <a:pt x="1260" y="1255"/>
                    </a:lnTo>
                    <a:lnTo>
                      <a:pt x="1237" y="1263"/>
                    </a:lnTo>
                    <a:lnTo>
                      <a:pt x="1218" y="1266"/>
                    </a:lnTo>
                    <a:lnTo>
                      <a:pt x="1198" y="1266"/>
                    </a:lnTo>
                    <a:lnTo>
                      <a:pt x="1185" y="1265"/>
                    </a:lnTo>
                    <a:lnTo>
                      <a:pt x="1179" y="1263"/>
                    </a:lnTo>
                    <a:lnTo>
                      <a:pt x="1174" y="1260"/>
                    </a:lnTo>
                    <a:lnTo>
                      <a:pt x="1169" y="1252"/>
                    </a:lnTo>
                    <a:lnTo>
                      <a:pt x="1167" y="1242"/>
                    </a:lnTo>
                    <a:lnTo>
                      <a:pt x="1167" y="1231"/>
                    </a:lnTo>
                    <a:lnTo>
                      <a:pt x="1172" y="1219"/>
                    </a:lnTo>
                    <a:lnTo>
                      <a:pt x="1179" y="1205"/>
                    </a:lnTo>
                    <a:lnTo>
                      <a:pt x="1185" y="1192"/>
                    </a:lnTo>
                    <a:lnTo>
                      <a:pt x="1206" y="1164"/>
                    </a:lnTo>
                    <a:lnTo>
                      <a:pt x="1226" y="1137"/>
                    </a:lnTo>
                    <a:lnTo>
                      <a:pt x="1247" y="1116"/>
                    </a:lnTo>
                    <a:lnTo>
                      <a:pt x="1267" y="1095"/>
                    </a:lnTo>
                    <a:lnTo>
                      <a:pt x="1247" y="1104"/>
                    </a:lnTo>
                    <a:lnTo>
                      <a:pt x="1190" y="1126"/>
                    </a:lnTo>
                    <a:lnTo>
                      <a:pt x="1107" y="1153"/>
                    </a:lnTo>
                    <a:lnTo>
                      <a:pt x="1061" y="1165"/>
                    </a:lnTo>
                    <a:lnTo>
                      <a:pt x="1013" y="1178"/>
                    </a:lnTo>
                    <a:lnTo>
                      <a:pt x="964" y="1189"/>
                    </a:lnTo>
                    <a:lnTo>
                      <a:pt x="915" y="1198"/>
                    </a:lnTo>
                    <a:lnTo>
                      <a:pt x="866" y="1205"/>
                    </a:lnTo>
                    <a:lnTo>
                      <a:pt x="821" y="1208"/>
                    </a:lnTo>
                    <a:lnTo>
                      <a:pt x="801" y="1205"/>
                    </a:lnTo>
                    <a:lnTo>
                      <a:pt x="782" y="1203"/>
                    </a:lnTo>
                    <a:lnTo>
                      <a:pt x="764" y="1198"/>
                    </a:lnTo>
                    <a:lnTo>
                      <a:pt x="746" y="1194"/>
                    </a:lnTo>
                    <a:lnTo>
                      <a:pt x="733" y="1187"/>
                    </a:lnTo>
                    <a:lnTo>
                      <a:pt x="718" y="1178"/>
                    </a:lnTo>
                    <a:lnTo>
                      <a:pt x="707" y="1167"/>
                    </a:lnTo>
                    <a:lnTo>
                      <a:pt x="700" y="1154"/>
                    </a:lnTo>
                    <a:lnTo>
                      <a:pt x="691" y="1137"/>
                    </a:lnTo>
                    <a:lnTo>
                      <a:pt x="687" y="1121"/>
                    </a:lnTo>
                    <a:lnTo>
                      <a:pt x="687" y="1109"/>
                    </a:lnTo>
                    <a:lnTo>
                      <a:pt x="689" y="1098"/>
                    </a:lnTo>
                    <a:lnTo>
                      <a:pt x="696" y="1087"/>
                    </a:lnTo>
                    <a:lnTo>
                      <a:pt x="702" y="1077"/>
                    </a:lnTo>
                    <a:lnTo>
                      <a:pt x="725" y="1060"/>
                    </a:lnTo>
                    <a:lnTo>
                      <a:pt x="748" y="1044"/>
                    </a:lnTo>
                    <a:lnTo>
                      <a:pt x="759" y="1036"/>
                    </a:lnTo>
                    <a:lnTo>
                      <a:pt x="769" y="1026"/>
                    </a:lnTo>
                    <a:lnTo>
                      <a:pt x="778" y="1014"/>
                    </a:lnTo>
                    <a:lnTo>
                      <a:pt x="787" y="1000"/>
                    </a:lnTo>
                    <a:lnTo>
                      <a:pt x="792" y="988"/>
                    </a:lnTo>
                    <a:lnTo>
                      <a:pt x="792" y="970"/>
                    </a:lnTo>
                    <a:lnTo>
                      <a:pt x="792" y="962"/>
                    </a:lnTo>
                    <a:lnTo>
                      <a:pt x="785" y="955"/>
                    </a:lnTo>
                    <a:lnTo>
                      <a:pt x="778" y="950"/>
                    </a:lnTo>
                    <a:lnTo>
                      <a:pt x="769" y="944"/>
                    </a:lnTo>
                    <a:lnTo>
                      <a:pt x="756" y="939"/>
                    </a:lnTo>
                    <a:lnTo>
                      <a:pt x="739" y="934"/>
                    </a:lnTo>
                    <a:lnTo>
                      <a:pt x="702" y="929"/>
                    </a:lnTo>
                    <a:lnTo>
                      <a:pt x="660" y="926"/>
                    </a:lnTo>
                    <a:lnTo>
                      <a:pt x="611" y="923"/>
                    </a:lnTo>
                    <a:lnTo>
                      <a:pt x="507" y="922"/>
                    </a:lnTo>
                    <a:lnTo>
                      <a:pt x="403" y="917"/>
                    </a:lnTo>
                    <a:lnTo>
                      <a:pt x="354" y="912"/>
                    </a:lnTo>
                    <a:lnTo>
                      <a:pt x="312" y="908"/>
                    </a:lnTo>
                    <a:lnTo>
                      <a:pt x="274" y="900"/>
                    </a:lnTo>
                    <a:lnTo>
                      <a:pt x="260" y="895"/>
                    </a:lnTo>
                    <a:lnTo>
                      <a:pt x="245" y="889"/>
                    </a:lnTo>
                    <a:lnTo>
                      <a:pt x="237" y="879"/>
                    </a:lnTo>
                    <a:lnTo>
                      <a:pt x="227" y="873"/>
                    </a:lnTo>
                    <a:lnTo>
                      <a:pt x="222" y="862"/>
                    </a:lnTo>
                    <a:lnTo>
                      <a:pt x="222" y="854"/>
                    </a:lnTo>
                    <a:lnTo>
                      <a:pt x="222" y="843"/>
                    </a:lnTo>
                    <a:lnTo>
                      <a:pt x="227" y="829"/>
                    </a:lnTo>
                    <a:lnTo>
                      <a:pt x="234" y="818"/>
                    </a:lnTo>
                    <a:lnTo>
                      <a:pt x="243" y="805"/>
                    </a:lnTo>
                    <a:lnTo>
                      <a:pt x="255" y="791"/>
                    </a:lnTo>
                    <a:lnTo>
                      <a:pt x="271" y="780"/>
                    </a:lnTo>
                    <a:lnTo>
                      <a:pt x="302" y="755"/>
                    </a:lnTo>
                    <a:lnTo>
                      <a:pt x="341" y="728"/>
                    </a:lnTo>
                    <a:lnTo>
                      <a:pt x="385" y="703"/>
                    </a:lnTo>
                    <a:lnTo>
                      <a:pt x="432" y="679"/>
                    </a:lnTo>
                    <a:lnTo>
                      <a:pt x="479" y="657"/>
                    </a:lnTo>
                    <a:lnTo>
                      <a:pt x="528" y="640"/>
                    </a:lnTo>
                    <a:lnTo>
                      <a:pt x="575" y="623"/>
                    </a:lnTo>
                    <a:lnTo>
                      <a:pt x="619" y="609"/>
                    </a:lnTo>
                    <a:lnTo>
                      <a:pt x="657" y="601"/>
                    </a:lnTo>
                    <a:lnTo>
                      <a:pt x="691" y="596"/>
                    </a:lnTo>
                    <a:lnTo>
                      <a:pt x="705" y="596"/>
                    </a:lnTo>
                    <a:lnTo>
                      <a:pt x="717" y="598"/>
                    </a:lnTo>
                    <a:lnTo>
                      <a:pt x="725" y="601"/>
                    </a:lnTo>
                    <a:lnTo>
                      <a:pt x="733" y="602"/>
                    </a:lnTo>
                    <a:lnTo>
                      <a:pt x="736" y="609"/>
                    </a:lnTo>
                    <a:lnTo>
                      <a:pt x="739" y="615"/>
                    </a:lnTo>
                    <a:lnTo>
                      <a:pt x="736" y="631"/>
                    </a:lnTo>
                    <a:lnTo>
                      <a:pt x="733" y="645"/>
                    </a:lnTo>
                    <a:lnTo>
                      <a:pt x="723" y="656"/>
                    </a:lnTo>
                    <a:lnTo>
                      <a:pt x="712" y="667"/>
                    </a:lnTo>
                    <a:lnTo>
                      <a:pt x="696" y="673"/>
                    </a:lnTo>
                    <a:lnTo>
                      <a:pt x="679" y="679"/>
                    </a:lnTo>
                    <a:lnTo>
                      <a:pt x="660" y="686"/>
                    </a:lnTo>
                    <a:lnTo>
                      <a:pt x="637" y="690"/>
                    </a:lnTo>
                    <a:lnTo>
                      <a:pt x="614" y="692"/>
                    </a:lnTo>
                    <a:lnTo>
                      <a:pt x="588" y="695"/>
                    </a:lnTo>
                    <a:lnTo>
                      <a:pt x="535" y="692"/>
                    </a:lnTo>
                    <a:lnTo>
                      <a:pt x="476" y="689"/>
                    </a:lnTo>
                    <a:lnTo>
                      <a:pt x="416" y="679"/>
                    </a:lnTo>
                    <a:lnTo>
                      <a:pt x="354" y="667"/>
                    </a:lnTo>
                    <a:lnTo>
                      <a:pt x="297" y="648"/>
                    </a:lnTo>
                    <a:lnTo>
                      <a:pt x="243" y="631"/>
                    </a:lnTo>
                    <a:lnTo>
                      <a:pt x="193" y="609"/>
                    </a:lnTo>
                    <a:lnTo>
                      <a:pt x="174" y="596"/>
                    </a:lnTo>
                    <a:lnTo>
                      <a:pt x="152" y="585"/>
                    </a:lnTo>
                    <a:lnTo>
                      <a:pt x="136" y="572"/>
                    </a:lnTo>
                    <a:lnTo>
                      <a:pt x="120" y="558"/>
                    </a:lnTo>
                    <a:lnTo>
                      <a:pt x="109" y="546"/>
                    </a:lnTo>
                    <a:lnTo>
                      <a:pt x="100" y="532"/>
                    </a:lnTo>
                    <a:lnTo>
                      <a:pt x="95" y="519"/>
                    </a:lnTo>
                    <a:lnTo>
                      <a:pt x="94" y="503"/>
                    </a:lnTo>
                    <a:lnTo>
                      <a:pt x="95" y="491"/>
                    </a:lnTo>
                    <a:lnTo>
                      <a:pt x="100" y="475"/>
                    </a:lnTo>
                    <a:lnTo>
                      <a:pt x="107" y="463"/>
                    </a:lnTo>
                    <a:lnTo>
                      <a:pt x="118" y="447"/>
                    </a:lnTo>
                    <a:lnTo>
                      <a:pt x="130" y="433"/>
                    </a:lnTo>
                    <a:lnTo>
                      <a:pt x="146" y="418"/>
                    </a:lnTo>
                    <a:lnTo>
                      <a:pt x="162" y="404"/>
                    </a:lnTo>
                    <a:lnTo>
                      <a:pt x="182" y="388"/>
                    </a:lnTo>
                    <a:lnTo>
                      <a:pt x="225" y="363"/>
                    </a:lnTo>
                    <a:lnTo>
                      <a:pt x="271" y="338"/>
                    </a:lnTo>
                    <a:lnTo>
                      <a:pt x="323" y="316"/>
                    </a:lnTo>
                    <a:lnTo>
                      <a:pt x="375" y="297"/>
                    </a:lnTo>
                    <a:lnTo>
                      <a:pt x="427" y="280"/>
                    </a:lnTo>
                    <a:lnTo>
                      <a:pt x="478" y="269"/>
                    </a:lnTo>
                    <a:lnTo>
                      <a:pt x="525" y="261"/>
                    </a:lnTo>
                    <a:lnTo>
                      <a:pt x="547" y="260"/>
                    </a:lnTo>
                    <a:lnTo>
                      <a:pt x="569" y="260"/>
                    </a:lnTo>
                    <a:lnTo>
                      <a:pt x="587" y="261"/>
                    </a:lnTo>
                    <a:lnTo>
                      <a:pt x="605" y="264"/>
                    </a:lnTo>
                    <a:lnTo>
                      <a:pt x="621" y="271"/>
                    </a:lnTo>
                    <a:lnTo>
                      <a:pt x="632" y="275"/>
                    </a:lnTo>
                    <a:lnTo>
                      <a:pt x="644" y="283"/>
                    </a:lnTo>
                    <a:lnTo>
                      <a:pt x="650" y="294"/>
                    </a:lnTo>
                    <a:lnTo>
                      <a:pt x="655" y="305"/>
                    </a:lnTo>
                    <a:lnTo>
                      <a:pt x="657" y="321"/>
                    </a:lnTo>
                    <a:lnTo>
                      <a:pt x="655" y="335"/>
                    </a:lnTo>
                    <a:lnTo>
                      <a:pt x="650" y="348"/>
                    </a:lnTo>
                    <a:lnTo>
                      <a:pt x="642" y="359"/>
                    </a:lnTo>
                    <a:lnTo>
                      <a:pt x="627" y="366"/>
                    </a:lnTo>
                    <a:lnTo>
                      <a:pt x="614" y="374"/>
                    </a:lnTo>
                    <a:lnTo>
                      <a:pt x="596" y="381"/>
                    </a:lnTo>
                    <a:lnTo>
                      <a:pt x="575" y="387"/>
                    </a:lnTo>
                    <a:lnTo>
                      <a:pt x="556" y="388"/>
                    </a:lnTo>
                    <a:lnTo>
                      <a:pt x="530" y="392"/>
                    </a:lnTo>
                    <a:lnTo>
                      <a:pt x="505" y="393"/>
                    </a:lnTo>
                    <a:lnTo>
                      <a:pt x="448" y="392"/>
                    </a:lnTo>
                    <a:lnTo>
                      <a:pt x="388" y="387"/>
                    </a:lnTo>
                    <a:lnTo>
                      <a:pt x="330" y="378"/>
                    </a:lnTo>
                    <a:lnTo>
                      <a:pt x="268" y="365"/>
                    </a:lnTo>
                    <a:lnTo>
                      <a:pt x="209" y="349"/>
                    </a:lnTo>
                    <a:lnTo>
                      <a:pt x="152" y="332"/>
                    </a:lnTo>
                    <a:lnTo>
                      <a:pt x="102" y="313"/>
                    </a:lnTo>
                    <a:lnTo>
                      <a:pt x="61" y="293"/>
                    </a:lnTo>
                    <a:lnTo>
                      <a:pt x="43" y="281"/>
                    </a:lnTo>
                    <a:lnTo>
                      <a:pt x="29" y="271"/>
                    </a:lnTo>
                    <a:lnTo>
                      <a:pt x="16" y="260"/>
                    </a:lnTo>
                    <a:lnTo>
                      <a:pt x="9" y="248"/>
                    </a:lnTo>
                    <a:lnTo>
                      <a:pt x="3" y="238"/>
                    </a:lnTo>
                    <a:lnTo>
                      <a:pt x="0" y="227"/>
                    </a:lnTo>
                    <a:lnTo>
                      <a:pt x="3" y="215"/>
                    </a:lnTo>
                    <a:lnTo>
                      <a:pt x="4" y="205"/>
                    </a:lnTo>
                    <a:lnTo>
                      <a:pt x="9" y="193"/>
                    </a:lnTo>
                    <a:lnTo>
                      <a:pt x="16" y="182"/>
                    </a:lnTo>
                    <a:lnTo>
                      <a:pt x="22" y="172"/>
                    </a:lnTo>
                    <a:lnTo>
                      <a:pt x="34" y="160"/>
                    </a:lnTo>
                    <a:lnTo>
                      <a:pt x="60" y="140"/>
                    </a:lnTo>
                    <a:lnTo>
                      <a:pt x="89" y="121"/>
                    </a:lnTo>
                    <a:lnTo>
                      <a:pt x="128" y="104"/>
                    </a:lnTo>
                    <a:lnTo>
                      <a:pt x="170" y="87"/>
                    </a:lnTo>
                    <a:lnTo>
                      <a:pt x="217" y="68"/>
                    </a:lnTo>
                    <a:lnTo>
                      <a:pt x="273" y="54"/>
                    </a:lnTo>
                    <a:lnTo>
                      <a:pt x="331" y="39"/>
                    </a:lnTo>
                    <a:lnTo>
                      <a:pt x="396" y="28"/>
                    </a:lnTo>
                    <a:lnTo>
                      <a:pt x="465" y="17"/>
                    </a:lnTo>
                    <a:lnTo>
                      <a:pt x="536" y="11"/>
                    </a:lnTo>
                    <a:lnTo>
                      <a:pt x="614" y="5"/>
                    </a:lnTo>
                    <a:lnTo>
                      <a:pt x="694" y="2"/>
                    </a:lnTo>
                    <a:lnTo>
                      <a:pt x="778" y="0"/>
                    </a:lnTo>
                    <a:lnTo>
                      <a:pt x="821" y="2"/>
                    </a:lnTo>
                    <a:lnTo>
                      <a:pt x="866" y="6"/>
                    </a:lnTo>
                    <a:lnTo>
                      <a:pt x="912" y="13"/>
                    </a:lnTo>
                    <a:lnTo>
                      <a:pt x="957" y="24"/>
                    </a:lnTo>
                    <a:lnTo>
                      <a:pt x="1005" y="38"/>
                    </a:lnTo>
                    <a:lnTo>
                      <a:pt x="1050" y="54"/>
                    </a:lnTo>
                    <a:lnTo>
                      <a:pt x="1100" y="71"/>
                    </a:lnTo>
                    <a:lnTo>
                      <a:pt x="1149" y="88"/>
                    </a:lnTo>
                    <a:lnTo>
                      <a:pt x="1197" y="110"/>
                    </a:lnTo>
                    <a:lnTo>
                      <a:pt x="1247" y="132"/>
                    </a:lnTo>
                    <a:lnTo>
                      <a:pt x="1344" y="181"/>
                    </a:lnTo>
                    <a:lnTo>
                      <a:pt x="1440" y="233"/>
                    </a:lnTo>
                    <a:lnTo>
                      <a:pt x="1535" y="288"/>
                    </a:lnTo>
                    <a:lnTo>
                      <a:pt x="1626" y="343"/>
                    </a:lnTo>
                    <a:lnTo>
                      <a:pt x="1715" y="398"/>
                    </a:lnTo>
                    <a:lnTo>
                      <a:pt x="1876" y="499"/>
                    </a:lnTo>
                    <a:lnTo>
                      <a:pt x="1950" y="543"/>
                    </a:lnTo>
                    <a:lnTo>
                      <a:pt x="2013" y="579"/>
                    </a:lnTo>
                    <a:lnTo>
                      <a:pt x="2068" y="605"/>
                    </a:lnTo>
                    <a:lnTo>
                      <a:pt x="2093" y="615"/>
                    </a:lnTo>
                    <a:lnTo>
                      <a:pt x="2115" y="623"/>
                    </a:lnTo>
                    <a:lnTo>
                      <a:pt x="2143" y="629"/>
                    </a:lnTo>
                    <a:lnTo>
                      <a:pt x="2177" y="631"/>
                    </a:lnTo>
                    <a:lnTo>
                      <a:pt x="2218" y="631"/>
                    </a:lnTo>
                    <a:lnTo>
                      <a:pt x="2262" y="629"/>
                    </a:lnTo>
                    <a:lnTo>
                      <a:pt x="2353" y="620"/>
                    </a:lnTo>
                    <a:lnTo>
                      <a:pt x="2444" y="607"/>
                    </a:lnTo>
                    <a:lnTo>
                      <a:pt x="2463" y="574"/>
                    </a:lnTo>
                    <a:lnTo>
                      <a:pt x="2481" y="539"/>
                    </a:lnTo>
                    <a:lnTo>
                      <a:pt x="2519" y="466"/>
                    </a:lnTo>
                    <a:lnTo>
                      <a:pt x="2553" y="392"/>
                    </a:lnTo>
                    <a:lnTo>
                      <a:pt x="2589" y="319"/>
                    </a:lnTo>
                    <a:lnTo>
                      <a:pt x="2610" y="283"/>
                    </a:lnTo>
                    <a:lnTo>
                      <a:pt x="2629" y="248"/>
                    </a:lnTo>
                    <a:lnTo>
                      <a:pt x="2655" y="215"/>
                    </a:lnTo>
                    <a:lnTo>
                      <a:pt x="2680" y="184"/>
                    </a:lnTo>
                    <a:lnTo>
                      <a:pt x="2709" y="156"/>
                    </a:lnTo>
                    <a:lnTo>
                      <a:pt x="2741" y="129"/>
                    </a:lnTo>
                    <a:lnTo>
                      <a:pt x="2776" y="107"/>
                    </a:lnTo>
                    <a:lnTo>
                      <a:pt x="2816" y="87"/>
                    </a:lnTo>
                    <a:lnTo>
                      <a:pt x="2859" y="68"/>
                    </a:lnTo>
                    <a:lnTo>
                      <a:pt x="2909" y="54"/>
                    </a:lnTo>
                    <a:lnTo>
                      <a:pt x="2941" y="46"/>
                    </a:lnTo>
                    <a:lnTo>
                      <a:pt x="2971" y="42"/>
                    </a:lnTo>
                    <a:lnTo>
                      <a:pt x="3000" y="42"/>
                    </a:lnTo>
                    <a:lnTo>
                      <a:pt x="3023" y="42"/>
                    </a:lnTo>
                    <a:lnTo>
                      <a:pt x="3046" y="44"/>
                    </a:lnTo>
                    <a:lnTo>
                      <a:pt x="3067" y="46"/>
                    </a:lnTo>
                    <a:lnTo>
                      <a:pt x="3102" y="57"/>
                    </a:lnTo>
                    <a:lnTo>
                      <a:pt x="3132" y="68"/>
                    </a:lnTo>
                    <a:lnTo>
                      <a:pt x="3158" y="79"/>
                    </a:lnTo>
                    <a:lnTo>
                      <a:pt x="3182" y="87"/>
                    </a:lnTo>
                    <a:lnTo>
                      <a:pt x="3193" y="88"/>
                    </a:lnTo>
                    <a:lnTo>
                      <a:pt x="3205" y="87"/>
                    </a:lnTo>
                    <a:lnTo>
                      <a:pt x="3216" y="87"/>
                    </a:lnTo>
                    <a:lnTo>
                      <a:pt x="3231" y="87"/>
                    </a:lnTo>
                    <a:lnTo>
                      <a:pt x="3260" y="93"/>
                    </a:lnTo>
                    <a:lnTo>
                      <a:pt x="3291" y="104"/>
                    </a:lnTo>
                    <a:lnTo>
                      <a:pt x="3321" y="115"/>
                    </a:lnTo>
                    <a:lnTo>
                      <a:pt x="3369" y="139"/>
                    </a:lnTo>
                    <a:lnTo>
                      <a:pt x="3389" y="151"/>
                    </a:lnTo>
                    <a:lnTo>
                      <a:pt x="3381" y="151"/>
                    </a:lnTo>
                    <a:lnTo>
                      <a:pt x="3358" y="156"/>
                    </a:lnTo>
                    <a:lnTo>
                      <a:pt x="3342" y="162"/>
                    </a:lnTo>
                    <a:lnTo>
                      <a:pt x="3324" y="172"/>
                    </a:lnTo>
                    <a:lnTo>
                      <a:pt x="3306" y="182"/>
                    </a:lnTo>
                    <a:lnTo>
                      <a:pt x="3283" y="195"/>
                    </a:lnTo>
                    <a:lnTo>
                      <a:pt x="3260" y="215"/>
                    </a:lnTo>
                    <a:lnTo>
                      <a:pt x="3238" y="238"/>
                    </a:lnTo>
                    <a:lnTo>
                      <a:pt x="3215" y="264"/>
                    </a:lnTo>
                    <a:lnTo>
                      <a:pt x="3192" y="297"/>
                    </a:lnTo>
                    <a:lnTo>
                      <a:pt x="3169" y="337"/>
                    </a:lnTo>
                    <a:lnTo>
                      <a:pt x="3148" y="381"/>
                    </a:lnTo>
                    <a:lnTo>
                      <a:pt x="3130" y="433"/>
                    </a:lnTo>
                    <a:lnTo>
                      <a:pt x="3112" y="491"/>
                    </a:lnTo>
                    <a:lnTo>
                      <a:pt x="3102" y="535"/>
                    </a:lnTo>
                    <a:lnTo>
                      <a:pt x="3094" y="580"/>
                    </a:lnTo>
                    <a:lnTo>
                      <a:pt x="3083" y="678"/>
                    </a:lnTo>
                    <a:lnTo>
                      <a:pt x="3073" y="780"/>
                    </a:lnTo>
                    <a:lnTo>
                      <a:pt x="3062" y="889"/>
                    </a:lnTo>
                    <a:lnTo>
                      <a:pt x="3055" y="944"/>
                    </a:lnTo>
                    <a:lnTo>
                      <a:pt x="3046" y="1000"/>
                    </a:lnTo>
                    <a:lnTo>
                      <a:pt x="3038" y="1055"/>
                    </a:lnTo>
                    <a:lnTo>
                      <a:pt x="3023" y="1113"/>
                    </a:lnTo>
                    <a:lnTo>
                      <a:pt x="3007" y="1170"/>
                    </a:lnTo>
                    <a:lnTo>
                      <a:pt x="2989" y="1230"/>
                    </a:lnTo>
                    <a:lnTo>
                      <a:pt x="2969" y="1286"/>
                    </a:lnTo>
                    <a:lnTo>
                      <a:pt x="2941" y="1341"/>
                    </a:lnTo>
                    <a:lnTo>
                      <a:pt x="2912" y="1398"/>
                    </a:lnTo>
                    <a:lnTo>
                      <a:pt x="2880" y="1448"/>
                    </a:lnTo>
                    <a:lnTo>
                      <a:pt x="2849" y="1497"/>
                    </a:lnTo>
                    <a:lnTo>
                      <a:pt x="2816" y="1540"/>
                    </a:lnTo>
                    <a:lnTo>
                      <a:pt x="2784" y="1577"/>
                    </a:lnTo>
                    <a:lnTo>
                      <a:pt x="2753" y="1610"/>
                    </a:lnTo>
                    <a:lnTo>
                      <a:pt x="2720" y="1640"/>
                    </a:lnTo>
                    <a:lnTo>
                      <a:pt x="2689" y="1664"/>
                    </a:lnTo>
                    <a:lnTo>
                      <a:pt x="2657" y="1686"/>
                    </a:lnTo>
                    <a:lnTo>
                      <a:pt x="2628" y="1706"/>
                    </a:lnTo>
                    <a:lnTo>
                      <a:pt x="2600" y="1719"/>
                    </a:lnTo>
                    <a:lnTo>
                      <a:pt x="2572" y="1733"/>
                    </a:lnTo>
                    <a:lnTo>
                      <a:pt x="2548" y="1741"/>
                    </a:lnTo>
                    <a:lnTo>
                      <a:pt x="2525" y="1749"/>
                    </a:lnTo>
                    <a:lnTo>
                      <a:pt x="2504" y="1750"/>
                    </a:lnTo>
                    <a:lnTo>
                      <a:pt x="2486" y="1752"/>
                    </a:lnTo>
                    <a:lnTo>
                      <a:pt x="2473" y="1750"/>
                    </a:lnTo>
                    <a:lnTo>
                      <a:pt x="2450" y="1823"/>
                    </a:lnTo>
                    <a:lnTo>
                      <a:pt x="2423" y="1895"/>
                    </a:lnTo>
                    <a:lnTo>
                      <a:pt x="2390" y="1967"/>
                    </a:lnTo>
                    <a:lnTo>
                      <a:pt x="2355" y="2043"/>
                    </a:lnTo>
                    <a:lnTo>
                      <a:pt x="2297" y="2147"/>
                    </a:lnTo>
                    <a:lnTo>
                      <a:pt x="2241" y="2241"/>
                    </a:lnTo>
                    <a:lnTo>
                      <a:pt x="2184" y="2326"/>
                    </a:lnTo>
                    <a:lnTo>
                      <a:pt x="2132" y="2403"/>
                    </a:lnTo>
                    <a:lnTo>
                      <a:pt x="2076" y="2474"/>
                    </a:lnTo>
                    <a:lnTo>
                      <a:pt x="2027" y="2535"/>
                    </a:lnTo>
                    <a:lnTo>
                      <a:pt x="1977" y="2590"/>
                    </a:lnTo>
                    <a:lnTo>
                      <a:pt x="1928" y="2637"/>
                    </a:lnTo>
                    <a:lnTo>
                      <a:pt x="1883" y="2677"/>
                    </a:lnTo>
                    <a:lnTo>
                      <a:pt x="1841" y="2710"/>
                    </a:lnTo>
                    <a:lnTo>
                      <a:pt x="1797" y="2735"/>
                    </a:lnTo>
                    <a:lnTo>
                      <a:pt x="1758" y="2753"/>
                    </a:lnTo>
                    <a:lnTo>
                      <a:pt x="1740" y="2761"/>
                    </a:lnTo>
                    <a:lnTo>
                      <a:pt x="1722" y="2766"/>
                    </a:lnTo>
                    <a:lnTo>
                      <a:pt x="1704" y="2771"/>
                    </a:lnTo>
                    <a:lnTo>
                      <a:pt x="1688" y="2772"/>
                    </a:lnTo>
                    <a:lnTo>
                      <a:pt x="1670" y="2772"/>
                    </a:lnTo>
                    <a:lnTo>
                      <a:pt x="1657" y="2772"/>
                    </a:lnTo>
                    <a:lnTo>
                      <a:pt x="1641" y="2771"/>
                    </a:lnTo>
                    <a:lnTo>
                      <a:pt x="1626" y="2766"/>
                    </a:lnTo>
                    <a:lnTo>
                      <a:pt x="1611" y="2760"/>
                    </a:lnTo>
                    <a:lnTo>
                      <a:pt x="1597" y="2749"/>
                    </a:lnTo>
                    <a:lnTo>
                      <a:pt x="1585" y="2733"/>
                    </a:lnTo>
                    <a:lnTo>
                      <a:pt x="1577" y="2716"/>
                    </a:lnTo>
                    <a:lnTo>
                      <a:pt x="1569" y="2696"/>
                    </a:lnTo>
                    <a:lnTo>
                      <a:pt x="1562" y="2673"/>
                    </a:lnTo>
                    <a:lnTo>
                      <a:pt x="1558" y="2648"/>
                    </a:lnTo>
                    <a:lnTo>
                      <a:pt x="1556" y="2621"/>
                    </a:lnTo>
                    <a:lnTo>
                      <a:pt x="1556" y="2593"/>
                    </a:lnTo>
                    <a:lnTo>
                      <a:pt x="1556" y="2562"/>
                    </a:lnTo>
                    <a:lnTo>
                      <a:pt x="1561" y="2497"/>
                    </a:lnTo>
                    <a:lnTo>
                      <a:pt x="1569" y="2431"/>
                    </a:lnTo>
                    <a:lnTo>
                      <a:pt x="1585" y="2367"/>
                    </a:lnTo>
                    <a:lnTo>
                      <a:pt x="1602" y="2301"/>
                    </a:lnTo>
                    <a:lnTo>
                      <a:pt x="1624" y="2238"/>
                    </a:lnTo>
                    <a:lnTo>
                      <a:pt x="1647" y="2181"/>
                    </a:lnTo>
                    <a:lnTo>
                      <a:pt x="1660" y="2157"/>
                    </a:lnTo>
                    <a:lnTo>
                      <a:pt x="1671" y="2133"/>
                    </a:lnTo>
                    <a:lnTo>
                      <a:pt x="1686" y="2114"/>
                    </a:lnTo>
                    <a:lnTo>
                      <a:pt x="1699" y="2096"/>
                    </a:lnTo>
                    <a:lnTo>
                      <a:pt x="1715" y="2082"/>
                    </a:lnTo>
                    <a:lnTo>
                      <a:pt x="1728" y="2071"/>
                    </a:lnTo>
                    <a:lnTo>
                      <a:pt x="1743" y="2063"/>
                    </a:lnTo>
                    <a:lnTo>
                      <a:pt x="1756" y="2058"/>
                    </a:lnTo>
                    <a:lnTo>
                      <a:pt x="1772" y="2060"/>
                    </a:lnTo>
                    <a:lnTo>
                      <a:pt x="1785" y="2065"/>
                    </a:lnTo>
                    <a:lnTo>
                      <a:pt x="1797" y="2074"/>
                    </a:lnTo>
                    <a:lnTo>
                      <a:pt x="1806" y="2085"/>
                    </a:lnTo>
                    <a:lnTo>
                      <a:pt x="1811" y="2098"/>
                    </a:lnTo>
                    <a:lnTo>
                      <a:pt x="1811" y="2114"/>
                    </a:lnTo>
                    <a:lnTo>
                      <a:pt x="1808" y="2133"/>
                    </a:lnTo>
                    <a:lnTo>
                      <a:pt x="1803" y="2153"/>
                    </a:lnTo>
                    <a:lnTo>
                      <a:pt x="1795" y="2172"/>
                    </a:lnTo>
                    <a:lnTo>
                      <a:pt x="1785" y="2197"/>
                    </a:lnTo>
                    <a:lnTo>
                      <a:pt x="1772" y="2221"/>
                    </a:lnTo>
                    <a:lnTo>
                      <a:pt x="1756" y="2246"/>
                    </a:lnTo>
                    <a:lnTo>
                      <a:pt x="1717" y="2296"/>
                    </a:lnTo>
                    <a:lnTo>
                      <a:pt x="1674" y="2348"/>
                    </a:lnTo>
                    <a:lnTo>
                      <a:pt x="1624" y="2401"/>
                    </a:lnTo>
                    <a:lnTo>
                      <a:pt x="1572" y="2450"/>
                    </a:lnTo>
                    <a:lnTo>
                      <a:pt x="1517" y="2494"/>
                    </a:lnTo>
                    <a:lnTo>
                      <a:pt x="1489" y="2516"/>
                    </a:lnTo>
                    <a:lnTo>
                      <a:pt x="1463" y="2533"/>
                    </a:lnTo>
                    <a:lnTo>
                      <a:pt x="1436" y="2551"/>
                    </a:lnTo>
                    <a:lnTo>
                      <a:pt x="1410" y="2563"/>
                    </a:lnTo>
                    <a:lnTo>
                      <a:pt x="1383" y="2574"/>
                    </a:lnTo>
                    <a:lnTo>
                      <a:pt x="1358" y="2584"/>
                    </a:lnTo>
                    <a:lnTo>
                      <a:pt x="1335" y="2590"/>
                    </a:lnTo>
                    <a:lnTo>
                      <a:pt x="1312" y="2595"/>
                    </a:lnTo>
                    <a:lnTo>
                      <a:pt x="1292" y="2595"/>
                    </a:lnTo>
                    <a:lnTo>
                      <a:pt x="1271" y="2590"/>
                    </a:lnTo>
                    <a:lnTo>
                      <a:pt x="1255" y="2582"/>
                    </a:lnTo>
                    <a:lnTo>
                      <a:pt x="1240" y="2571"/>
                    </a:lnTo>
                    <a:lnTo>
                      <a:pt x="1231" y="2557"/>
                    </a:lnTo>
                    <a:lnTo>
                      <a:pt x="1224" y="2540"/>
                    </a:lnTo>
                    <a:lnTo>
                      <a:pt x="1221" y="2519"/>
                    </a:lnTo>
                    <a:lnTo>
                      <a:pt x="1221" y="2496"/>
                    </a:lnTo>
                    <a:lnTo>
                      <a:pt x="1224" y="2469"/>
                    </a:lnTo>
                    <a:lnTo>
                      <a:pt x="1229" y="2441"/>
                    </a:lnTo>
                    <a:lnTo>
                      <a:pt x="1237" y="2409"/>
                    </a:lnTo>
                    <a:lnTo>
                      <a:pt x="1247" y="2378"/>
                    </a:lnTo>
                    <a:lnTo>
                      <a:pt x="1275" y="2304"/>
                    </a:lnTo>
                    <a:lnTo>
                      <a:pt x="1309" y="2230"/>
                    </a:lnTo>
                    <a:lnTo>
                      <a:pt x="1346" y="2150"/>
                    </a:lnTo>
                    <a:lnTo>
                      <a:pt x="1387" y="2071"/>
                    </a:lnTo>
                    <a:lnTo>
                      <a:pt x="1431" y="1994"/>
                    </a:lnTo>
                    <a:lnTo>
                      <a:pt x="1476" y="1920"/>
                    </a:lnTo>
                    <a:lnTo>
                      <a:pt x="1517" y="1854"/>
                    </a:lnTo>
                    <a:lnTo>
                      <a:pt x="1558" y="1794"/>
                    </a:lnTo>
                    <a:lnTo>
                      <a:pt x="1595" y="1749"/>
                    </a:lnTo>
                    <a:lnTo>
                      <a:pt x="1624" y="1712"/>
                    </a:lnTo>
                    <a:lnTo>
                      <a:pt x="1636" y="1702"/>
                    </a:lnTo>
                    <a:lnTo>
                      <a:pt x="1645" y="1694"/>
                    </a:lnTo>
                    <a:lnTo>
                      <a:pt x="1653" y="1691"/>
                    </a:lnTo>
                    <a:lnTo>
                      <a:pt x="1657" y="1691"/>
                    </a:lnTo>
                    <a:lnTo>
                      <a:pt x="1658" y="1691"/>
                    </a:lnTo>
                    <a:lnTo>
                      <a:pt x="1660" y="1695"/>
                    </a:lnTo>
                    <a:lnTo>
                      <a:pt x="1663" y="1702"/>
                    </a:lnTo>
                    <a:lnTo>
                      <a:pt x="1660" y="1708"/>
                    </a:lnTo>
                    <a:lnTo>
                      <a:pt x="1658" y="1717"/>
                    </a:lnTo>
                    <a:lnTo>
                      <a:pt x="1647" y="1739"/>
                    </a:lnTo>
                    <a:lnTo>
                      <a:pt x="1631" y="1763"/>
                    </a:lnTo>
                    <a:lnTo>
                      <a:pt x="1611" y="1790"/>
                    </a:lnTo>
                    <a:lnTo>
                      <a:pt x="1585" y="1818"/>
                    </a:lnTo>
                    <a:lnTo>
                      <a:pt x="1558" y="1849"/>
                    </a:lnTo>
                    <a:lnTo>
                      <a:pt x="1528" y="1878"/>
                    </a:lnTo>
                    <a:lnTo>
                      <a:pt x="1497" y="1904"/>
                    </a:lnTo>
                    <a:lnTo>
                      <a:pt x="1463" y="1928"/>
                    </a:lnTo>
                    <a:lnTo>
                      <a:pt x="1431" y="1950"/>
                    </a:lnTo>
                    <a:lnTo>
                      <a:pt x="1401" y="1967"/>
                    </a:lnTo>
                    <a:lnTo>
                      <a:pt x="1372" y="1978"/>
                    </a:lnTo>
                    <a:lnTo>
                      <a:pt x="1358" y="1983"/>
                    </a:lnTo>
                    <a:lnTo>
                      <a:pt x="1344" y="1983"/>
                    </a:lnTo>
                    <a:lnTo>
                      <a:pt x="1333" y="1983"/>
                    </a:lnTo>
                    <a:lnTo>
                      <a:pt x="1322" y="1982"/>
                    </a:lnTo>
                    <a:lnTo>
                      <a:pt x="1312" y="1977"/>
                    </a:lnTo>
                    <a:lnTo>
                      <a:pt x="1304" y="1970"/>
                    </a:lnTo>
                    <a:lnTo>
                      <a:pt x="1299" y="1964"/>
                    </a:lnTo>
                    <a:lnTo>
                      <a:pt x="1294" y="1956"/>
                    </a:lnTo>
                    <a:lnTo>
                      <a:pt x="1292" y="1948"/>
                    </a:lnTo>
                    <a:lnTo>
                      <a:pt x="1289" y="1937"/>
                    </a:lnTo>
                    <a:lnTo>
                      <a:pt x="1289" y="1915"/>
                    </a:lnTo>
                    <a:lnTo>
                      <a:pt x="1294" y="1887"/>
                    </a:lnTo>
                    <a:lnTo>
                      <a:pt x="1294" y="1889"/>
                    </a:lnTo>
                    <a:close/>
                  </a:path>
                </a:pathLst>
              </a:custGeom>
              <a:noFill/>
              <a:ln w="25400" cap="rnd">
                <a:noFill/>
                <a:round/>
                <a:headEnd/>
                <a:tailEnd/>
              </a:ln>
            </p:spPr>
            <p:txBody>
              <a:bodyPr/>
              <a:lstStyle/>
              <a:p>
                <a:endParaRPr lang="ja-JP" altLang="en-US" sz="1801"/>
              </a:p>
            </p:txBody>
          </p:sp>
        </p:grpSp>
        <p:grpSp>
          <p:nvGrpSpPr>
            <p:cNvPr id="61458" name="Group 18"/>
            <p:cNvGrpSpPr>
              <a:grpSpLocks/>
            </p:cNvGrpSpPr>
            <p:nvPr/>
          </p:nvGrpSpPr>
          <p:grpSpPr bwMode="auto">
            <a:xfrm>
              <a:off x="4589" y="6854"/>
              <a:ext cx="73" cy="75"/>
              <a:chOff x="9199" y="4564"/>
              <a:chExt cx="73" cy="75"/>
            </a:xfrm>
          </p:grpSpPr>
          <p:sp>
            <p:nvSpPr>
              <p:cNvPr id="61462" name="Freeform 19"/>
              <p:cNvSpPr>
                <a:spLocks/>
              </p:cNvSpPr>
              <p:nvPr/>
            </p:nvSpPr>
            <p:spPr bwMode="auto">
              <a:xfrm>
                <a:off x="9199" y="4564"/>
                <a:ext cx="73" cy="75"/>
              </a:xfrm>
              <a:custGeom>
                <a:avLst/>
                <a:gdLst>
                  <a:gd name="T0" fmla="*/ 3 w 73"/>
                  <a:gd name="T1" fmla="*/ 68 h 75"/>
                  <a:gd name="T2" fmla="*/ 3 w 73"/>
                  <a:gd name="T3" fmla="*/ 68 h 75"/>
                  <a:gd name="T4" fmla="*/ 2 w 73"/>
                  <a:gd name="T5" fmla="*/ 57 h 75"/>
                  <a:gd name="T6" fmla="*/ 0 w 73"/>
                  <a:gd name="T7" fmla="*/ 46 h 75"/>
                  <a:gd name="T8" fmla="*/ 0 w 73"/>
                  <a:gd name="T9" fmla="*/ 38 h 75"/>
                  <a:gd name="T10" fmla="*/ 2 w 73"/>
                  <a:gd name="T11" fmla="*/ 27 h 75"/>
                  <a:gd name="T12" fmla="*/ 7 w 73"/>
                  <a:gd name="T13" fmla="*/ 17 h 75"/>
                  <a:gd name="T14" fmla="*/ 12 w 73"/>
                  <a:gd name="T15" fmla="*/ 11 h 75"/>
                  <a:gd name="T16" fmla="*/ 18 w 73"/>
                  <a:gd name="T17" fmla="*/ 5 h 75"/>
                  <a:gd name="T18" fmla="*/ 24 w 73"/>
                  <a:gd name="T19" fmla="*/ 1 h 75"/>
                  <a:gd name="T20" fmla="*/ 30 w 73"/>
                  <a:gd name="T21" fmla="*/ 0 h 75"/>
                  <a:gd name="T22" fmla="*/ 37 w 73"/>
                  <a:gd name="T23" fmla="*/ 0 h 75"/>
                  <a:gd name="T24" fmla="*/ 45 w 73"/>
                  <a:gd name="T25" fmla="*/ 1 h 75"/>
                  <a:gd name="T26" fmla="*/ 51 w 73"/>
                  <a:gd name="T27" fmla="*/ 5 h 75"/>
                  <a:gd name="T28" fmla="*/ 57 w 73"/>
                  <a:gd name="T29" fmla="*/ 8 h 75"/>
                  <a:gd name="T30" fmla="*/ 62 w 73"/>
                  <a:gd name="T31" fmla="*/ 16 h 75"/>
                  <a:gd name="T32" fmla="*/ 67 w 73"/>
                  <a:gd name="T33" fmla="*/ 22 h 75"/>
                  <a:gd name="T34" fmla="*/ 70 w 73"/>
                  <a:gd name="T35" fmla="*/ 30 h 75"/>
                  <a:gd name="T36" fmla="*/ 73 w 73"/>
                  <a:gd name="T37" fmla="*/ 44 h 75"/>
                  <a:gd name="T38" fmla="*/ 70 w 73"/>
                  <a:gd name="T39" fmla="*/ 57 h 75"/>
                  <a:gd name="T40" fmla="*/ 67 w 73"/>
                  <a:gd name="T41" fmla="*/ 67 h 75"/>
                  <a:gd name="T42" fmla="*/ 64 w 73"/>
                  <a:gd name="T43" fmla="*/ 71 h 75"/>
                  <a:gd name="T44" fmla="*/ 59 w 73"/>
                  <a:gd name="T45" fmla="*/ 73 h 75"/>
                  <a:gd name="T46" fmla="*/ 51 w 73"/>
                  <a:gd name="T47" fmla="*/ 75 h 75"/>
                  <a:gd name="T48" fmla="*/ 40 w 73"/>
                  <a:gd name="T49" fmla="*/ 73 h 75"/>
                  <a:gd name="T50" fmla="*/ 30 w 73"/>
                  <a:gd name="T51" fmla="*/ 71 h 75"/>
                  <a:gd name="T52" fmla="*/ 29 w 73"/>
                  <a:gd name="T53" fmla="*/ 67 h 75"/>
                  <a:gd name="T54" fmla="*/ 26 w 73"/>
                  <a:gd name="T55" fmla="*/ 62 h 75"/>
                  <a:gd name="T56" fmla="*/ 26 w 73"/>
                  <a:gd name="T57" fmla="*/ 52 h 75"/>
                  <a:gd name="T58" fmla="*/ 30 w 73"/>
                  <a:gd name="T59" fmla="*/ 46 h 75"/>
                  <a:gd name="T60" fmla="*/ 35 w 73"/>
                  <a:gd name="T61" fmla="*/ 44 h 75"/>
                  <a:gd name="T62" fmla="*/ 45 w 73"/>
                  <a:gd name="T63" fmla="*/ 40 h 75"/>
                  <a:gd name="T64" fmla="*/ 3 w 73"/>
                  <a:gd name="T65" fmla="*/ 68 h 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75"/>
                  <a:gd name="T101" fmla="*/ 73 w 73"/>
                  <a:gd name="T102" fmla="*/ 75 h 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75">
                    <a:moveTo>
                      <a:pt x="3" y="68"/>
                    </a:moveTo>
                    <a:lnTo>
                      <a:pt x="3" y="68"/>
                    </a:lnTo>
                    <a:lnTo>
                      <a:pt x="2" y="57"/>
                    </a:lnTo>
                    <a:lnTo>
                      <a:pt x="0" y="46"/>
                    </a:lnTo>
                    <a:lnTo>
                      <a:pt x="0" y="38"/>
                    </a:lnTo>
                    <a:lnTo>
                      <a:pt x="2" y="27"/>
                    </a:lnTo>
                    <a:lnTo>
                      <a:pt x="7" y="17"/>
                    </a:lnTo>
                    <a:lnTo>
                      <a:pt x="12" y="11"/>
                    </a:lnTo>
                    <a:lnTo>
                      <a:pt x="18" y="5"/>
                    </a:lnTo>
                    <a:lnTo>
                      <a:pt x="24" y="1"/>
                    </a:lnTo>
                    <a:lnTo>
                      <a:pt x="30" y="0"/>
                    </a:lnTo>
                    <a:lnTo>
                      <a:pt x="37" y="0"/>
                    </a:lnTo>
                    <a:lnTo>
                      <a:pt x="45" y="1"/>
                    </a:lnTo>
                    <a:lnTo>
                      <a:pt x="51" y="5"/>
                    </a:lnTo>
                    <a:lnTo>
                      <a:pt x="57" y="8"/>
                    </a:lnTo>
                    <a:lnTo>
                      <a:pt x="62" y="16"/>
                    </a:lnTo>
                    <a:lnTo>
                      <a:pt x="67" y="22"/>
                    </a:lnTo>
                    <a:lnTo>
                      <a:pt x="70" y="30"/>
                    </a:lnTo>
                    <a:lnTo>
                      <a:pt x="73" y="44"/>
                    </a:lnTo>
                    <a:lnTo>
                      <a:pt x="70" y="57"/>
                    </a:lnTo>
                    <a:lnTo>
                      <a:pt x="67" y="67"/>
                    </a:lnTo>
                    <a:lnTo>
                      <a:pt x="64" y="71"/>
                    </a:lnTo>
                    <a:lnTo>
                      <a:pt x="59" y="73"/>
                    </a:lnTo>
                    <a:lnTo>
                      <a:pt x="51" y="75"/>
                    </a:lnTo>
                    <a:lnTo>
                      <a:pt x="40" y="73"/>
                    </a:lnTo>
                    <a:lnTo>
                      <a:pt x="30" y="71"/>
                    </a:lnTo>
                    <a:lnTo>
                      <a:pt x="29" y="67"/>
                    </a:lnTo>
                    <a:lnTo>
                      <a:pt x="26" y="62"/>
                    </a:lnTo>
                    <a:lnTo>
                      <a:pt x="26" y="52"/>
                    </a:lnTo>
                    <a:lnTo>
                      <a:pt x="30" y="46"/>
                    </a:lnTo>
                    <a:lnTo>
                      <a:pt x="35" y="44"/>
                    </a:lnTo>
                    <a:lnTo>
                      <a:pt x="45" y="40"/>
                    </a:lnTo>
                    <a:lnTo>
                      <a:pt x="3" y="68"/>
                    </a:lnTo>
                    <a:close/>
                  </a:path>
                </a:pathLst>
              </a:custGeom>
              <a:solidFill>
                <a:srgbClr val="99CCFF"/>
              </a:solidFill>
              <a:ln w="9525">
                <a:noFill/>
                <a:round/>
                <a:headEnd/>
                <a:tailEnd/>
              </a:ln>
            </p:spPr>
            <p:txBody>
              <a:bodyPr/>
              <a:lstStyle/>
              <a:p>
                <a:endParaRPr lang="ja-JP" altLang="en-US" sz="1801"/>
              </a:p>
            </p:txBody>
          </p:sp>
          <p:sp>
            <p:nvSpPr>
              <p:cNvPr id="61463" name="Freeform 20"/>
              <p:cNvSpPr>
                <a:spLocks/>
              </p:cNvSpPr>
              <p:nvPr/>
            </p:nvSpPr>
            <p:spPr bwMode="auto">
              <a:xfrm>
                <a:off x="9199" y="4564"/>
                <a:ext cx="73" cy="75"/>
              </a:xfrm>
              <a:custGeom>
                <a:avLst/>
                <a:gdLst>
                  <a:gd name="T0" fmla="*/ 3 w 73"/>
                  <a:gd name="T1" fmla="*/ 68 h 75"/>
                  <a:gd name="T2" fmla="*/ 3 w 73"/>
                  <a:gd name="T3" fmla="*/ 68 h 75"/>
                  <a:gd name="T4" fmla="*/ 2 w 73"/>
                  <a:gd name="T5" fmla="*/ 57 h 75"/>
                  <a:gd name="T6" fmla="*/ 0 w 73"/>
                  <a:gd name="T7" fmla="*/ 46 h 75"/>
                  <a:gd name="T8" fmla="*/ 0 w 73"/>
                  <a:gd name="T9" fmla="*/ 38 h 75"/>
                  <a:gd name="T10" fmla="*/ 2 w 73"/>
                  <a:gd name="T11" fmla="*/ 27 h 75"/>
                  <a:gd name="T12" fmla="*/ 7 w 73"/>
                  <a:gd name="T13" fmla="*/ 17 h 75"/>
                  <a:gd name="T14" fmla="*/ 12 w 73"/>
                  <a:gd name="T15" fmla="*/ 11 h 75"/>
                  <a:gd name="T16" fmla="*/ 18 w 73"/>
                  <a:gd name="T17" fmla="*/ 5 h 75"/>
                  <a:gd name="T18" fmla="*/ 24 w 73"/>
                  <a:gd name="T19" fmla="*/ 1 h 75"/>
                  <a:gd name="T20" fmla="*/ 30 w 73"/>
                  <a:gd name="T21" fmla="*/ 0 h 75"/>
                  <a:gd name="T22" fmla="*/ 37 w 73"/>
                  <a:gd name="T23" fmla="*/ 0 h 75"/>
                  <a:gd name="T24" fmla="*/ 45 w 73"/>
                  <a:gd name="T25" fmla="*/ 1 h 75"/>
                  <a:gd name="T26" fmla="*/ 51 w 73"/>
                  <a:gd name="T27" fmla="*/ 5 h 75"/>
                  <a:gd name="T28" fmla="*/ 57 w 73"/>
                  <a:gd name="T29" fmla="*/ 8 h 75"/>
                  <a:gd name="T30" fmla="*/ 62 w 73"/>
                  <a:gd name="T31" fmla="*/ 16 h 75"/>
                  <a:gd name="T32" fmla="*/ 67 w 73"/>
                  <a:gd name="T33" fmla="*/ 22 h 75"/>
                  <a:gd name="T34" fmla="*/ 70 w 73"/>
                  <a:gd name="T35" fmla="*/ 30 h 75"/>
                  <a:gd name="T36" fmla="*/ 73 w 73"/>
                  <a:gd name="T37" fmla="*/ 44 h 75"/>
                  <a:gd name="T38" fmla="*/ 70 w 73"/>
                  <a:gd name="T39" fmla="*/ 57 h 75"/>
                  <a:gd name="T40" fmla="*/ 67 w 73"/>
                  <a:gd name="T41" fmla="*/ 67 h 75"/>
                  <a:gd name="T42" fmla="*/ 64 w 73"/>
                  <a:gd name="T43" fmla="*/ 71 h 75"/>
                  <a:gd name="T44" fmla="*/ 59 w 73"/>
                  <a:gd name="T45" fmla="*/ 73 h 75"/>
                  <a:gd name="T46" fmla="*/ 51 w 73"/>
                  <a:gd name="T47" fmla="*/ 75 h 75"/>
                  <a:gd name="T48" fmla="*/ 40 w 73"/>
                  <a:gd name="T49" fmla="*/ 73 h 75"/>
                  <a:gd name="T50" fmla="*/ 30 w 73"/>
                  <a:gd name="T51" fmla="*/ 71 h 75"/>
                  <a:gd name="T52" fmla="*/ 29 w 73"/>
                  <a:gd name="T53" fmla="*/ 67 h 75"/>
                  <a:gd name="T54" fmla="*/ 26 w 73"/>
                  <a:gd name="T55" fmla="*/ 62 h 75"/>
                  <a:gd name="T56" fmla="*/ 26 w 73"/>
                  <a:gd name="T57" fmla="*/ 52 h 75"/>
                  <a:gd name="T58" fmla="*/ 30 w 73"/>
                  <a:gd name="T59" fmla="*/ 46 h 75"/>
                  <a:gd name="T60" fmla="*/ 35 w 73"/>
                  <a:gd name="T61" fmla="*/ 44 h 75"/>
                  <a:gd name="T62" fmla="*/ 45 w 73"/>
                  <a:gd name="T63" fmla="*/ 40 h 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
                  <a:gd name="T97" fmla="*/ 0 h 75"/>
                  <a:gd name="T98" fmla="*/ 73 w 73"/>
                  <a:gd name="T99" fmla="*/ 75 h 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 h="75">
                    <a:moveTo>
                      <a:pt x="3" y="68"/>
                    </a:moveTo>
                    <a:lnTo>
                      <a:pt x="3" y="68"/>
                    </a:lnTo>
                    <a:lnTo>
                      <a:pt x="2" y="57"/>
                    </a:lnTo>
                    <a:lnTo>
                      <a:pt x="0" y="46"/>
                    </a:lnTo>
                    <a:lnTo>
                      <a:pt x="0" y="38"/>
                    </a:lnTo>
                    <a:lnTo>
                      <a:pt x="2" y="27"/>
                    </a:lnTo>
                    <a:lnTo>
                      <a:pt x="7" y="17"/>
                    </a:lnTo>
                    <a:lnTo>
                      <a:pt x="12" y="11"/>
                    </a:lnTo>
                    <a:lnTo>
                      <a:pt x="18" y="5"/>
                    </a:lnTo>
                    <a:lnTo>
                      <a:pt x="24" y="1"/>
                    </a:lnTo>
                    <a:lnTo>
                      <a:pt x="30" y="0"/>
                    </a:lnTo>
                    <a:lnTo>
                      <a:pt x="37" y="0"/>
                    </a:lnTo>
                    <a:lnTo>
                      <a:pt x="45" y="1"/>
                    </a:lnTo>
                    <a:lnTo>
                      <a:pt x="51" y="5"/>
                    </a:lnTo>
                    <a:lnTo>
                      <a:pt x="57" y="8"/>
                    </a:lnTo>
                    <a:lnTo>
                      <a:pt x="62" y="16"/>
                    </a:lnTo>
                    <a:lnTo>
                      <a:pt x="67" y="22"/>
                    </a:lnTo>
                    <a:lnTo>
                      <a:pt x="70" y="30"/>
                    </a:lnTo>
                    <a:lnTo>
                      <a:pt x="73" y="44"/>
                    </a:lnTo>
                    <a:lnTo>
                      <a:pt x="70" y="57"/>
                    </a:lnTo>
                    <a:lnTo>
                      <a:pt x="67" y="67"/>
                    </a:lnTo>
                    <a:lnTo>
                      <a:pt x="64" y="71"/>
                    </a:lnTo>
                    <a:lnTo>
                      <a:pt x="59" y="73"/>
                    </a:lnTo>
                    <a:lnTo>
                      <a:pt x="51" y="75"/>
                    </a:lnTo>
                    <a:lnTo>
                      <a:pt x="40" y="73"/>
                    </a:lnTo>
                    <a:lnTo>
                      <a:pt x="30" y="71"/>
                    </a:lnTo>
                    <a:lnTo>
                      <a:pt x="29" y="67"/>
                    </a:lnTo>
                    <a:lnTo>
                      <a:pt x="26" y="62"/>
                    </a:lnTo>
                    <a:lnTo>
                      <a:pt x="26" y="52"/>
                    </a:lnTo>
                    <a:lnTo>
                      <a:pt x="30" y="46"/>
                    </a:lnTo>
                    <a:lnTo>
                      <a:pt x="35" y="44"/>
                    </a:lnTo>
                    <a:lnTo>
                      <a:pt x="45" y="40"/>
                    </a:lnTo>
                  </a:path>
                </a:pathLst>
              </a:custGeom>
              <a:noFill/>
              <a:ln w="12700">
                <a:noFill/>
                <a:round/>
                <a:headEnd/>
                <a:tailEnd/>
              </a:ln>
            </p:spPr>
            <p:txBody>
              <a:bodyPr/>
              <a:lstStyle/>
              <a:p>
                <a:endParaRPr lang="ja-JP" altLang="en-US" sz="1801"/>
              </a:p>
            </p:txBody>
          </p:sp>
        </p:grpSp>
        <p:grpSp>
          <p:nvGrpSpPr>
            <p:cNvPr id="61459" name="Group 21"/>
            <p:cNvGrpSpPr>
              <a:grpSpLocks/>
            </p:cNvGrpSpPr>
            <p:nvPr/>
          </p:nvGrpSpPr>
          <p:grpSpPr bwMode="auto">
            <a:xfrm>
              <a:off x="4817" y="6286"/>
              <a:ext cx="616" cy="1078"/>
              <a:chOff x="9427" y="3996"/>
              <a:chExt cx="616" cy="1078"/>
            </a:xfrm>
          </p:grpSpPr>
          <p:sp>
            <p:nvSpPr>
              <p:cNvPr id="61460" name="Freeform 22"/>
              <p:cNvSpPr>
                <a:spLocks/>
              </p:cNvSpPr>
              <p:nvPr/>
            </p:nvSpPr>
            <p:spPr bwMode="auto">
              <a:xfrm>
                <a:off x="9427" y="3996"/>
                <a:ext cx="616" cy="1078"/>
              </a:xfrm>
              <a:custGeom>
                <a:avLst/>
                <a:gdLst>
                  <a:gd name="T0" fmla="*/ 0 w 2050"/>
                  <a:gd name="T1" fmla="*/ 0 h 3592"/>
                  <a:gd name="T2" fmla="*/ 0 w 2050"/>
                  <a:gd name="T3" fmla="*/ 0 h 3592"/>
                  <a:gd name="T4" fmla="*/ 0 w 2050"/>
                  <a:gd name="T5" fmla="*/ 0 h 3592"/>
                  <a:gd name="T6" fmla="*/ 0 w 2050"/>
                  <a:gd name="T7" fmla="*/ 0 h 3592"/>
                  <a:gd name="T8" fmla="*/ 0 w 2050"/>
                  <a:gd name="T9" fmla="*/ 0 h 3592"/>
                  <a:gd name="T10" fmla="*/ 0 w 2050"/>
                  <a:gd name="T11" fmla="*/ 0 h 3592"/>
                  <a:gd name="T12" fmla="*/ 0 w 2050"/>
                  <a:gd name="T13" fmla="*/ 0 h 3592"/>
                  <a:gd name="T14" fmla="*/ 0 w 2050"/>
                  <a:gd name="T15" fmla="*/ 0 h 3592"/>
                  <a:gd name="T16" fmla="*/ 0 w 2050"/>
                  <a:gd name="T17" fmla="*/ 0 h 3592"/>
                  <a:gd name="T18" fmla="*/ 0 w 2050"/>
                  <a:gd name="T19" fmla="*/ 0 h 3592"/>
                  <a:gd name="T20" fmla="*/ 0 w 2050"/>
                  <a:gd name="T21" fmla="*/ 0 h 3592"/>
                  <a:gd name="T22" fmla="*/ 0 w 2050"/>
                  <a:gd name="T23" fmla="*/ 0 h 3592"/>
                  <a:gd name="T24" fmla="*/ 0 w 2050"/>
                  <a:gd name="T25" fmla="*/ 0 h 3592"/>
                  <a:gd name="T26" fmla="*/ 0 w 2050"/>
                  <a:gd name="T27" fmla="*/ 0 h 3592"/>
                  <a:gd name="T28" fmla="*/ 0 w 2050"/>
                  <a:gd name="T29" fmla="*/ 0 h 3592"/>
                  <a:gd name="T30" fmla="*/ 0 w 2050"/>
                  <a:gd name="T31" fmla="*/ 0 h 3592"/>
                  <a:gd name="T32" fmla="*/ 0 w 2050"/>
                  <a:gd name="T33" fmla="*/ 0 h 3592"/>
                  <a:gd name="T34" fmla="*/ 0 w 2050"/>
                  <a:gd name="T35" fmla="*/ 0 h 3592"/>
                  <a:gd name="T36" fmla="*/ 0 w 2050"/>
                  <a:gd name="T37" fmla="*/ 0 h 3592"/>
                  <a:gd name="T38" fmla="*/ 0 w 2050"/>
                  <a:gd name="T39" fmla="*/ 0 h 3592"/>
                  <a:gd name="T40" fmla="*/ 0 w 2050"/>
                  <a:gd name="T41" fmla="*/ 0 h 3592"/>
                  <a:gd name="T42" fmla="*/ 0 w 2050"/>
                  <a:gd name="T43" fmla="*/ 0 h 3592"/>
                  <a:gd name="T44" fmla="*/ 0 w 2050"/>
                  <a:gd name="T45" fmla="*/ 0 h 3592"/>
                  <a:gd name="T46" fmla="*/ 0 w 2050"/>
                  <a:gd name="T47" fmla="*/ 0 h 3592"/>
                  <a:gd name="T48" fmla="*/ 0 w 2050"/>
                  <a:gd name="T49" fmla="*/ 0 h 3592"/>
                  <a:gd name="T50" fmla="*/ 0 w 2050"/>
                  <a:gd name="T51" fmla="*/ 0 h 3592"/>
                  <a:gd name="T52" fmla="*/ 0 w 2050"/>
                  <a:gd name="T53" fmla="*/ 0 h 3592"/>
                  <a:gd name="T54" fmla="*/ 0 w 2050"/>
                  <a:gd name="T55" fmla="*/ 0 h 3592"/>
                  <a:gd name="T56" fmla="*/ 0 w 2050"/>
                  <a:gd name="T57" fmla="*/ 0 h 35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50"/>
                  <a:gd name="T88" fmla="*/ 0 h 3592"/>
                  <a:gd name="T89" fmla="*/ 2050 w 2050"/>
                  <a:gd name="T90" fmla="*/ 3592 h 359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50" h="3592">
                    <a:moveTo>
                      <a:pt x="267" y="3592"/>
                    </a:moveTo>
                    <a:cubicBezTo>
                      <a:pt x="317" y="3442"/>
                      <a:pt x="367" y="3492"/>
                      <a:pt x="300" y="3325"/>
                    </a:cubicBezTo>
                    <a:cubicBezTo>
                      <a:pt x="267" y="2900"/>
                      <a:pt x="200" y="2483"/>
                      <a:pt x="192" y="2058"/>
                    </a:cubicBezTo>
                    <a:cubicBezTo>
                      <a:pt x="208" y="1825"/>
                      <a:pt x="333" y="1375"/>
                      <a:pt x="567" y="1225"/>
                    </a:cubicBezTo>
                    <a:cubicBezTo>
                      <a:pt x="617" y="1150"/>
                      <a:pt x="692" y="1058"/>
                      <a:pt x="767" y="1008"/>
                    </a:cubicBezTo>
                    <a:cubicBezTo>
                      <a:pt x="825" y="950"/>
                      <a:pt x="933" y="825"/>
                      <a:pt x="1017" y="775"/>
                    </a:cubicBezTo>
                    <a:cubicBezTo>
                      <a:pt x="1133" y="708"/>
                      <a:pt x="1333" y="650"/>
                      <a:pt x="1483" y="625"/>
                    </a:cubicBezTo>
                    <a:cubicBezTo>
                      <a:pt x="1583" y="608"/>
                      <a:pt x="1817" y="617"/>
                      <a:pt x="1900" y="625"/>
                    </a:cubicBezTo>
                    <a:cubicBezTo>
                      <a:pt x="1933" y="633"/>
                      <a:pt x="2050" y="650"/>
                      <a:pt x="2050" y="650"/>
                    </a:cubicBezTo>
                    <a:cubicBezTo>
                      <a:pt x="1900" y="950"/>
                      <a:pt x="1883" y="942"/>
                      <a:pt x="1667" y="1058"/>
                    </a:cubicBezTo>
                    <a:cubicBezTo>
                      <a:pt x="1425" y="1192"/>
                      <a:pt x="1250" y="1267"/>
                      <a:pt x="967" y="1292"/>
                    </a:cubicBezTo>
                    <a:cubicBezTo>
                      <a:pt x="892" y="1283"/>
                      <a:pt x="775" y="1300"/>
                      <a:pt x="700" y="1275"/>
                    </a:cubicBezTo>
                    <a:cubicBezTo>
                      <a:pt x="592" y="1308"/>
                      <a:pt x="508" y="1250"/>
                      <a:pt x="417" y="1208"/>
                    </a:cubicBezTo>
                    <a:cubicBezTo>
                      <a:pt x="325" y="1175"/>
                      <a:pt x="233" y="1183"/>
                      <a:pt x="167" y="1092"/>
                    </a:cubicBezTo>
                    <a:cubicBezTo>
                      <a:pt x="133" y="1017"/>
                      <a:pt x="17" y="792"/>
                      <a:pt x="0" y="642"/>
                    </a:cubicBezTo>
                    <a:cubicBezTo>
                      <a:pt x="8" y="492"/>
                      <a:pt x="8" y="325"/>
                      <a:pt x="50" y="175"/>
                    </a:cubicBezTo>
                    <a:cubicBezTo>
                      <a:pt x="58" y="125"/>
                      <a:pt x="175" y="0"/>
                      <a:pt x="175" y="0"/>
                    </a:cubicBezTo>
                    <a:cubicBezTo>
                      <a:pt x="333" y="108"/>
                      <a:pt x="483" y="458"/>
                      <a:pt x="542" y="633"/>
                    </a:cubicBezTo>
                    <a:cubicBezTo>
                      <a:pt x="608" y="792"/>
                      <a:pt x="567" y="808"/>
                      <a:pt x="583" y="975"/>
                    </a:cubicBezTo>
                    <a:cubicBezTo>
                      <a:pt x="575" y="1217"/>
                      <a:pt x="475" y="1517"/>
                      <a:pt x="600" y="1692"/>
                    </a:cubicBezTo>
                    <a:cubicBezTo>
                      <a:pt x="725" y="1867"/>
                      <a:pt x="1142" y="1975"/>
                      <a:pt x="1342" y="2025"/>
                    </a:cubicBezTo>
                    <a:cubicBezTo>
                      <a:pt x="1417" y="2017"/>
                      <a:pt x="1808" y="2050"/>
                      <a:pt x="1825" y="1975"/>
                    </a:cubicBezTo>
                    <a:cubicBezTo>
                      <a:pt x="1850" y="1867"/>
                      <a:pt x="1442" y="1583"/>
                      <a:pt x="1317" y="1508"/>
                    </a:cubicBezTo>
                    <a:cubicBezTo>
                      <a:pt x="1192" y="1433"/>
                      <a:pt x="958" y="1375"/>
                      <a:pt x="850" y="1342"/>
                    </a:cubicBezTo>
                    <a:cubicBezTo>
                      <a:pt x="833" y="1333"/>
                      <a:pt x="817" y="1317"/>
                      <a:pt x="800" y="1308"/>
                    </a:cubicBezTo>
                    <a:cubicBezTo>
                      <a:pt x="775" y="1300"/>
                      <a:pt x="758" y="1300"/>
                      <a:pt x="733" y="1292"/>
                    </a:cubicBezTo>
                    <a:cubicBezTo>
                      <a:pt x="700" y="1283"/>
                      <a:pt x="567" y="1192"/>
                      <a:pt x="567" y="1192"/>
                    </a:cubicBezTo>
                    <a:cubicBezTo>
                      <a:pt x="525" y="1317"/>
                      <a:pt x="283" y="1475"/>
                      <a:pt x="233" y="1875"/>
                    </a:cubicBezTo>
                    <a:cubicBezTo>
                      <a:pt x="183" y="2275"/>
                      <a:pt x="258" y="3233"/>
                      <a:pt x="267" y="3592"/>
                    </a:cubicBezTo>
                  </a:path>
                </a:pathLst>
              </a:custGeom>
              <a:solidFill>
                <a:srgbClr val="99CC00"/>
              </a:solidFill>
              <a:ln w="0">
                <a:noFill/>
                <a:round/>
                <a:headEnd/>
                <a:tailEnd/>
              </a:ln>
            </p:spPr>
            <p:txBody>
              <a:bodyPr/>
              <a:lstStyle/>
              <a:p>
                <a:endParaRPr lang="ja-JP" altLang="en-US" sz="1801"/>
              </a:p>
            </p:txBody>
          </p:sp>
          <p:sp>
            <p:nvSpPr>
              <p:cNvPr id="61461" name="Freeform 23"/>
              <p:cNvSpPr>
                <a:spLocks/>
              </p:cNvSpPr>
              <p:nvPr/>
            </p:nvSpPr>
            <p:spPr bwMode="auto">
              <a:xfrm>
                <a:off x="9427" y="3996"/>
                <a:ext cx="616" cy="1078"/>
              </a:xfrm>
              <a:custGeom>
                <a:avLst/>
                <a:gdLst>
                  <a:gd name="T0" fmla="*/ 80 w 616"/>
                  <a:gd name="T1" fmla="*/ 1078 h 1078"/>
                  <a:gd name="T2" fmla="*/ 90 w 616"/>
                  <a:gd name="T3" fmla="*/ 998 h 1078"/>
                  <a:gd name="T4" fmla="*/ 58 w 616"/>
                  <a:gd name="T5" fmla="*/ 618 h 1078"/>
                  <a:gd name="T6" fmla="*/ 170 w 616"/>
                  <a:gd name="T7" fmla="*/ 367 h 1078"/>
                  <a:gd name="T8" fmla="*/ 231 w 616"/>
                  <a:gd name="T9" fmla="*/ 302 h 1078"/>
                  <a:gd name="T10" fmla="*/ 306 w 616"/>
                  <a:gd name="T11" fmla="*/ 232 h 1078"/>
                  <a:gd name="T12" fmla="*/ 446 w 616"/>
                  <a:gd name="T13" fmla="*/ 187 h 1078"/>
                  <a:gd name="T14" fmla="*/ 571 w 616"/>
                  <a:gd name="T15" fmla="*/ 187 h 1078"/>
                  <a:gd name="T16" fmla="*/ 616 w 616"/>
                  <a:gd name="T17" fmla="*/ 195 h 1078"/>
                  <a:gd name="T18" fmla="*/ 501 w 616"/>
                  <a:gd name="T19" fmla="*/ 317 h 1078"/>
                  <a:gd name="T20" fmla="*/ 291 w 616"/>
                  <a:gd name="T21" fmla="*/ 388 h 1078"/>
                  <a:gd name="T22" fmla="*/ 210 w 616"/>
                  <a:gd name="T23" fmla="*/ 382 h 1078"/>
                  <a:gd name="T24" fmla="*/ 125 w 616"/>
                  <a:gd name="T25" fmla="*/ 362 h 1078"/>
                  <a:gd name="T26" fmla="*/ 50 w 616"/>
                  <a:gd name="T27" fmla="*/ 328 h 1078"/>
                  <a:gd name="T28" fmla="*/ 0 w 616"/>
                  <a:gd name="T29" fmla="*/ 192 h 1078"/>
                  <a:gd name="T30" fmla="*/ 15 w 616"/>
                  <a:gd name="T31" fmla="*/ 52 h 1078"/>
                  <a:gd name="T32" fmla="*/ 53 w 616"/>
                  <a:gd name="T33" fmla="*/ 0 h 1078"/>
                  <a:gd name="T34" fmla="*/ 163 w 616"/>
                  <a:gd name="T35" fmla="*/ 190 h 1078"/>
                  <a:gd name="T36" fmla="*/ 175 w 616"/>
                  <a:gd name="T37" fmla="*/ 292 h 1078"/>
                  <a:gd name="T38" fmla="*/ 180 w 616"/>
                  <a:gd name="T39" fmla="*/ 508 h 1078"/>
                  <a:gd name="T40" fmla="*/ 403 w 616"/>
                  <a:gd name="T41" fmla="*/ 608 h 1078"/>
                  <a:gd name="T42" fmla="*/ 548 w 616"/>
                  <a:gd name="T43" fmla="*/ 593 h 1078"/>
                  <a:gd name="T44" fmla="*/ 396 w 616"/>
                  <a:gd name="T45" fmla="*/ 452 h 1078"/>
                  <a:gd name="T46" fmla="*/ 255 w 616"/>
                  <a:gd name="T47" fmla="*/ 403 h 1078"/>
                  <a:gd name="T48" fmla="*/ 240 w 616"/>
                  <a:gd name="T49" fmla="*/ 392 h 1078"/>
                  <a:gd name="T50" fmla="*/ 220 w 616"/>
                  <a:gd name="T51" fmla="*/ 388 h 1078"/>
                  <a:gd name="T52" fmla="*/ 170 w 616"/>
                  <a:gd name="T53" fmla="*/ 358 h 1078"/>
                  <a:gd name="T54" fmla="*/ 70 w 616"/>
                  <a:gd name="T55" fmla="*/ 563 h 1078"/>
                  <a:gd name="T56" fmla="*/ 80 w 616"/>
                  <a:gd name="T57" fmla="*/ 1078 h 107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16"/>
                  <a:gd name="T88" fmla="*/ 0 h 1078"/>
                  <a:gd name="T89" fmla="*/ 616 w 616"/>
                  <a:gd name="T90" fmla="*/ 1078 h 107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16" h="1078">
                    <a:moveTo>
                      <a:pt x="80" y="1078"/>
                    </a:moveTo>
                    <a:cubicBezTo>
                      <a:pt x="95" y="1033"/>
                      <a:pt x="110" y="1048"/>
                      <a:pt x="90" y="998"/>
                    </a:cubicBezTo>
                    <a:cubicBezTo>
                      <a:pt x="80" y="870"/>
                      <a:pt x="60" y="745"/>
                      <a:pt x="58" y="618"/>
                    </a:cubicBezTo>
                    <a:cubicBezTo>
                      <a:pt x="63" y="548"/>
                      <a:pt x="100" y="413"/>
                      <a:pt x="170" y="367"/>
                    </a:cubicBezTo>
                    <a:cubicBezTo>
                      <a:pt x="185" y="345"/>
                      <a:pt x="208" y="317"/>
                      <a:pt x="231" y="302"/>
                    </a:cubicBezTo>
                    <a:cubicBezTo>
                      <a:pt x="248" y="285"/>
                      <a:pt x="280" y="247"/>
                      <a:pt x="306" y="232"/>
                    </a:cubicBezTo>
                    <a:cubicBezTo>
                      <a:pt x="340" y="212"/>
                      <a:pt x="401" y="195"/>
                      <a:pt x="446" y="187"/>
                    </a:cubicBezTo>
                    <a:cubicBezTo>
                      <a:pt x="476" y="182"/>
                      <a:pt x="546" y="185"/>
                      <a:pt x="571" y="187"/>
                    </a:cubicBezTo>
                    <a:cubicBezTo>
                      <a:pt x="581" y="190"/>
                      <a:pt x="616" y="195"/>
                      <a:pt x="616" y="195"/>
                    </a:cubicBezTo>
                    <a:cubicBezTo>
                      <a:pt x="571" y="285"/>
                      <a:pt x="566" y="282"/>
                      <a:pt x="501" y="317"/>
                    </a:cubicBezTo>
                    <a:cubicBezTo>
                      <a:pt x="428" y="358"/>
                      <a:pt x="376" y="380"/>
                      <a:pt x="291" y="388"/>
                    </a:cubicBezTo>
                    <a:cubicBezTo>
                      <a:pt x="268" y="385"/>
                      <a:pt x="233" y="390"/>
                      <a:pt x="210" y="382"/>
                    </a:cubicBezTo>
                    <a:cubicBezTo>
                      <a:pt x="178" y="392"/>
                      <a:pt x="153" y="375"/>
                      <a:pt x="125" y="362"/>
                    </a:cubicBezTo>
                    <a:cubicBezTo>
                      <a:pt x="98" y="352"/>
                      <a:pt x="70" y="355"/>
                      <a:pt x="50" y="328"/>
                    </a:cubicBezTo>
                    <a:cubicBezTo>
                      <a:pt x="40" y="305"/>
                      <a:pt x="5" y="237"/>
                      <a:pt x="0" y="192"/>
                    </a:cubicBezTo>
                    <a:cubicBezTo>
                      <a:pt x="3" y="147"/>
                      <a:pt x="3" y="97"/>
                      <a:pt x="15" y="52"/>
                    </a:cubicBezTo>
                    <a:cubicBezTo>
                      <a:pt x="18" y="37"/>
                      <a:pt x="53" y="0"/>
                      <a:pt x="53" y="0"/>
                    </a:cubicBezTo>
                    <a:cubicBezTo>
                      <a:pt x="100" y="32"/>
                      <a:pt x="145" y="137"/>
                      <a:pt x="163" y="190"/>
                    </a:cubicBezTo>
                    <a:cubicBezTo>
                      <a:pt x="183" y="237"/>
                      <a:pt x="170" y="242"/>
                      <a:pt x="175" y="292"/>
                    </a:cubicBezTo>
                    <a:cubicBezTo>
                      <a:pt x="173" y="365"/>
                      <a:pt x="143" y="455"/>
                      <a:pt x="180" y="508"/>
                    </a:cubicBezTo>
                    <a:cubicBezTo>
                      <a:pt x="218" y="560"/>
                      <a:pt x="343" y="593"/>
                      <a:pt x="403" y="608"/>
                    </a:cubicBezTo>
                    <a:cubicBezTo>
                      <a:pt x="426" y="605"/>
                      <a:pt x="543" y="615"/>
                      <a:pt x="548" y="593"/>
                    </a:cubicBezTo>
                    <a:cubicBezTo>
                      <a:pt x="556" y="560"/>
                      <a:pt x="433" y="475"/>
                      <a:pt x="396" y="452"/>
                    </a:cubicBezTo>
                    <a:cubicBezTo>
                      <a:pt x="358" y="430"/>
                      <a:pt x="288" y="413"/>
                      <a:pt x="255" y="403"/>
                    </a:cubicBezTo>
                    <a:cubicBezTo>
                      <a:pt x="250" y="400"/>
                      <a:pt x="246" y="395"/>
                      <a:pt x="240" y="392"/>
                    </a:cubicBezTo>
                    <a:cubicBezTo>
                      <a:pt x="233" y="390"/>
                      <a:pt x="228" y="390"/>
                      <a:pt x="220" y="388"/>
                    </a:cubicBezTo>
                    <a:cubicBezTo>
                      <a:pt x="210" y="385"/>
                      <a:pt x="170" y="358"/>
                      <a:pt x="170" y="358"/>
                    </a:cubicBezTo>
                    <a:cubicBezTo>
                      <a:pt x="158" y="395"/>
                      <a:pt x="85" y="443"/>
                      <a:pt x="70" y="563"/>
                    </a:cubicBezTo>
                    <a:cubicBezTo>
                      <a:pt x="55" y="683"/>
                      <a:pt x="78" y="970"/>
                      <a:pt x="80" y="1078"/>
                    </a:cubicBezTo>
                  </a:path>
                </a:pathLst>
              </a:custGeom>
              <a:solidFill>
                <a:srgbClr val="99CC00"/>
              </a:solidFill>
              <a:ln w="19050" cap="rnd">
                <a:noFill/>
                <a:round/>
                <a:headEnd/>
                <a:tailEnd/>
              </a:ln>
            </p:spPr>
            <p:txBody>
              <a:bodyPr/>
              <a:lstStyle/>
              <a:p>
                <a:endParaRPr lang="ja-JP" altLang="en-US" sz="1801"/>
              </a:p>
            </p:txBody>
          </p:sp>
        </p:grpSp>
      </p:grpSp>
      <p:grpSp>
        <p:nvGrpSpPr>
          <p:cNvPr id="10" name="Group 24"/>
          <p:cNvGrpSpPr>
            <a:grpSpLocks/>
          </p:cNvGrpSpPr>
          <p:nvPr/>
        </p:nvGrpSpPr>
        <p:grpSpPr bwMode="auto">
          <a:xfrm>
            <a:off x="1097289" y="4192333"/>
            <a:ext cx="1921934" cy="1190625"/>
            <a:chOff x="1526" y="6286"/>
            <a:chExt cx="3907" cy="3227"/>
          </a:xfrm>
        </p:grpSpPr>
        <p:grpSp>
          <p:nvGrpSpPr>
            <p:cNvPr id="61448" name="Group 25"/>
            <p:cNvGrpSpPr>
              <a:grpSpLocks/>
            </p:cNvGrpSpPr>
            <p:nvPr/>
          </p:nvGrpSpPr>
          <p:grpSpPr bwMode="auto">
            <a:xfrm>
              <a:off x="1526" y="6741"/>
              <a:ext cx="3389" cy="2772"/>
              <a:chOff x="6136" y="4451"/>
              <a:chExt cx="3389" cy="2772"/>
            </a:xfrm>
          </p:grpSpPr>
          <p:sp>
            <p:nvSpPr>
              <p:cNvPr id="61455" name="Freeform 26"/>
              <p:cNvSpPr>
                <a:spLocks/>
              </p:cNvSpPr>
              <p:nvPr/>
            </p:nvSpPr>
            <p:spPr bwMode="auto">
              <a:xfrm>
                <a:off x="6136" y="4451"/>
                <a:ext cx="3389" cy="2772"/>
              </a:xfrm>
              <a:custGeom>
                <a:avLst/>
                <a:gdLst>
                  <a:gd name="T0" fmla="*/ 1014 w 3389"/>
                  <a:gd name="T1" fmla="*/ 2357 h 2772"/>
                  <a:gd name="T2" fmla="*/ 839 w 3389"/>
                  <a:gd name="T3" fmla="*/ 2447 h 2772"/>
                  <a:gd name="T4" fmla="*/ 884 w 3389"/>
                  <a:gd name="T5" fmla="*/ 2258 h 2772"/>
                  <a:gd name="T6" fmla="*/ 665 w 3389"/>
                  <a:gd name="T7" fmla="*/ 2401 h 2772"/>
                  <a:gd name="T8" fmla="*/ 522 w 3389"/>
                  <a:gd name="T9" fmla="*/ 2439 h 2772"/>
                  <a:gd name="T10" fmla="*/ 657 w 3389"/>
                  <a:gd name="T11" fmla="*/ 2082 h 2772"/>
                  <a:gd name="T12" fmla="*/ 780 w 3389"/>
                  <a:gd name="T13" fmla="*/ 1975 h 2772"/>
                  <a:gd name="T14" fmla="*/ 489 w 3389"/>
                  <a:gd name="T15" fmla="*/ 2148 h 2772"/>
                  <a:gd name="T16" fmla="*/ 234 w 3389"/>
                  <a:gd name="T17" fmla="*/ 2176 h 2772"/>
                  <a:gd name="T18" fmla="*/ 294 w 3389"/>
                  <a:gd name="T19" fmla="*/ 1948 h 2772"/>
                  <a:gd name="T20" fmla="*/ 626 w 3389"/>
                  <a:gd name="T21" fmla="*/ 1724 h 2772"/>
                  <a:gd name="T22" fmla="*/ 616 w 3389"/>
                  <a:gd name="T23" fmla="*/ 1788 h 2772"/>
                  <a:gd name="T24" fmla="*/ 297 w 3389"/>
                  <a:gd name="T25" fmla="*/ 1774 h 2772"/>
                  <a:gd name="T26" fmla="*/ 113 w 3389"/>
                  <a:gd name="T27" fmla="*/ 1491 h 2772"/>
                  <a:gd name="T28" fmla="*/ 518 w 3389"/>
                  <a:gd name="T29" fmla="*/ 1558 h 2772"/>
                  <a:gd name="T30" fmla="*/ 912 w 3389"/>
                  <a:gd name="T31" fmla="*/ 1522 h 2772"/>
                  <a:gd name="T32" fmla="*/ 1330 w 3389"/>
                  <a:gd name="T33" fmla="*/ 1230 h 2772"/>
                  <a:gd name="T34" fmla="*/ 1167 w 3389"/>
                  <a:gd name="T35" fmla="*/ 1242 h 2772"/>
                  <a:gd name="T36" fmla="*/ 1190 w 3389"/>
                  <a:gd name="T37" fmla="*/ 1126 h 2772"/>
                  <a:gd name="T38" fmla="*/ 764 w 3389"/>
                  <a:gd name="T39" fmla="*/ 1198 h 2772"/>
                  <a:gd name="T40" fmla="*/ 696 w 3389"/>
                  <a:gd name="T41" fmla="*/ 1087 h 2772"/>
                  <a:gd name="T42" fmla="*/ 792 w 3389"/>
                  <a:gd name="T43" fmla="*/ 962 h 2772"/>
                  <a:gd name="T44" fmla="*/ 403 w 3389"/>
                  <a:gd name="T45" fmla="*/ 917 h 2772"/>
                  <a:gd name="T46" fmla="*/ 222 w 3389"/>
                  <a:gd name="T47" fmla="*/ 843 h 2772"/>
                  <a:gd name="T48" fmla="*/ 479 w 3389"/>
                  <a:gd name="T49" fmla="*/ 657 h 2772"/>
                  <a:gd name="T50" fmla="*/ 736 w 3389"/>
                  <a:gd name="T51" fmla="*/ 609 h 2772"/>
                  <a:gd name="T52" fmla="*/ 614 w 3389"/>
                  <a:gd name="T53" fmla="*/ 692 h 2772"/>
                  <a:gd name="T54" fmla="*/ 152 w 3389"/>
                  <a:gd name="T55" fmla="*/ 585 h 2772"/>
                  <a:gd name="T56" fmla="*/ 118 w 3389"/>
                  <a:gd name="T57" fmla="*/ 447 h 2772"/>
                  <a:gd name="T58" fmla="*/ 478 w 3389"/>
                  <a:gd name="T59" fmla="*/ 269 h 2772"/>
                  <a:gd name="T60" fmla="*/ 655 w 3389"/>
                  <a:gd name="T61" fmla="*/ 305 h 2772"/>
                  <a:gd name="T62" fmla="*/ 530 w 3389"/>
                  <a:gd name="T63" fmla="*/ 392 h 2772"/>
                  <a:gd name="T64" fmla="*/ 43 w 3389"/>
                  <a:gd name="T65" fmla="*/ 281 h 2772"/>
                  <a:gd name="T66" fmla="*/ 22 w 3389"/>
                  <a:gd name="T67" fmla="*/ 172 h 2772"/>
                  <a:gd name="T68" fmla="*/ 465 w 3389"/>
                  <a:gd name="T69" fmla="*/ 17 h 2772"/>
                  <a:gd name="T70" fmla="*/ 1050 w 3389"/>
                  <a:gd name="T71" fmla="*/ 54 h 2772"/>
                  <a:gd name="T72" fmla="*/ 1876 w 3389"/>
                  <a:gd name="T73" fmla="*/ 499 h 2772"/>
                  <a:gd name="T74" fmla="*/ 2353 w 3389"/>
                  <a:gd name="T75" fmla="*/ 620 h 2772"/>
                  <a:gd name="T76" fmla="*/ 2680 w 3389"/>
                  <a:gd name="T77" fmla="*/ 184 h 2772"/>
                  <a:gd name="T78" fmla="*/ 3023 w 3389"/>
                  <a:gd name="T79" fmla="*/ 42 h 2772"/>
                  <a:gd name="T80" fmla="*/ 3231 w 3389"/>
                  <a:gd name="T81" fmla="*/ 87 h 2772"/>
                  <a:gd name="T82" fmla="*/ 3306 w 3389"/>
                  <a:gd name="T83" fmla="*/ 182 h 2772"/>
                  <a:gd name="T84" fmla="*/ 3102 w 3389"/>
                  <a:gd name="T85" fmla="*/ 535 h 2772"/>
                  <a:gd name="T86" fmla="*/ 2989 w 3389"/>
                  <a:gd name="T87" fmla="*/ 1230 h 2772"/>
                  <a:gd name="T88" fmla="*/ 2689 w 3389"/>
                  <a:gd name="T89" fmla="*/ 1664 h 2772"/>
                  <a:gd name="T90" fmla="*/ 2450 w 3389"/>
                  <a:gd name="T91" fmla="*/ 1823 h 2772"/>
                  <a:gd name="T92" fmla="*/ 1977 w 3389"/>
                  <a:gd name="T93" fmla="*/ 2590 h 2772"/>
                  <a:gd name="T94" fmla="*/ 1670 w 3389"/>
                  <a:gd name="T95" fmla="*/ 2772 h 2772"/>
                  <a:gd name="T96" fmla="*/ 1558 w 3389"/>
                  <a:gd name="T97" fmla="*/ 2648 h 2772"/>
                  <a:gd name="T98" fmla="*/ 1660 w 3389"/>
                  <a:gd name="T99" fmla="*/ 2157 h 2772"/>
                  <a:gd name="T100" fmla="*/ 1797 w 3389"/>
                  <a:gd name="T101" fmla="*/ 2074 h 2772"/>
                  <a:gd name="T102" fmla="*/ 1717 w 3389"/>
                  <a:gd name="T103" fmla="*/ 2296 h 2772"/>
                  <a:gd name="T104" fmla="*/ 1358 w 3389"/>
                  <a:gd name="T105" fmla="*/ 2584 h 2772"/>
                  <a:gd name="T106" fmla="*/ 1221 w 3389"/>
                  <a:gd name="T107" fmla="*/ 2496 h 2772"/>
                  <a:gd name="T108" fmla="*/ 1476 w 3389"/>
                  <a:gd name="T109" fmla="*/ 1920 h 2772"/>
                  <a:gd name="T110" fmla="*/ 1660 w 3389"/>
                  <a:gd name="T111" fmla="*/ 1695 h 2772"/>
                  <a:gd name="T112" fmla="*/ 1497 w 3389"/>
                  <a:gd name="T113" fmla="*/ 1904 h 2772"/>
                  <a:gd name="T114" fmla="*/ 1304 w 3389"/>
                  <a:gd name="T115" fmla="*/ 1970 h 27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389"/>
                  <a:gd name="T175" fmla="*/ 0 h 2772"/>
                  <a:gd name="T176" fmla="*/ 3389 w 3389"/>
                  <a:gd name="T177" fmla="*/ 2772 h 277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389" h="2772">
                    <a:moveTo>
                      <a:pt x="1294" y="1889"/>
                    </a:moveTo>
                    <a:lnTo>
                      <a:pt x="1294" y="1889"/>
                    </a:lnTo>
                    <a:lnTo>
                      <a:pt x="1281" y="1915"/>
                    </a:lnTo>
                    <a:lnTo>
                      <a:pt x="1244" y="1988"/>
                    </a:lnTo>
                    <a:lnTo>
                      <a:pt x="1190" y="2087"/>
                    </a:lnTo>
                    <a:lnTo>
                      <a:pt x="1158" y="2143"/>
                    </a:lnTo>
                    <a:lnTo>
                      <a:pt x="1123" y="2202"/>
                    </a:lnTo>
                    <a:lnTo>
                      <a:pt x="1088" y="2257"/>
                    </a:lnTo>
                    <a:lnTo>
                      <a:pt x="1050" y="2308"/>
                    </a:lnTo>
                    <a:lnTo>
                      <a:pt x="1014" y="2357"/>
                    </a:lnTo>
                    <a:lnTo>
                      <a:pt x="979" y="2398"/>
                    </a:lnTo>
                    <a:lnTo>
                      <a:pt x="959" y="2417"/>
                    </a:lnTo>
                    <a:lnTo>
                      <a:pt x="941" y="2431"/>
                    </a:lnTo>
                    <a:lnTo>
                      <a:pt x="927" y="2442"/>
                    </a:lnTo>
                    <a:lnTo>
                      <a:pt x="907" y="2452"/>
                    </a:lnTo>
                    <a:lnTo>
                      <a:pt x="892" y="2458"/>
                    </a:lnTo>
                    <a:lnTo>
                      <a:pt x="876" y="2461"/>
                    </a:lnTo>
                    <a:lnTo>
                      <a:pt x="861" y="2461"/>
                    </a:lnTo>
                    <a:lnTo>
                      <a:pt x="848" y="2456"/>
                    </a:lnTo>
                    <a:lnTo>
                      <a:pt x="839" y="2447"/>
                    </a:lnTo>
                    <a:lnTo>
                      <a:pt x="832" y="2439"/>
                    </a:lnTo>
                    <a:lnTo>
                      <a:pt x="830" y="2425"/>
                    </a:lnTo>
                    <a:lnTo>
                      <a:pt x="830" y="2412"/>
                    </a:lnTo>
                    <a:lnTo>
                      <a:pt x="836" y="2396"/>
                    </a:lnTo>
                    <a:lnTo>
                      <a:pt x="839" y="2381"/>
                    </a:lnTo>
                    <a:lnTo>
                      <a:pt x="853" y="2348"/>
                    </a:lnTo>
                    <a:lnTo>
                      <a:pt x="869" y="2315"/>
                    </a:lnTo>
                    <a:lnTo>
                      <a:pt x="881" y="2285"/>
                    </a:lnTo>
                    <a:lnTo>
                      <a:pt x="884" y="2271"/>
                    </a:lnTo>
                    <a:lnTo>
                      <a:pt x="884" y="2258"/>
                    </a:lnTo>
                    <a:lnTo>
                      <a:pt x="884" y="2247"/>
                    </a:lnTo>
                    <a:lnTo>
                      <a:pt x="881" y="2241"/>
                    </a:lnTo>
                    <a:lnTo>
                      <a:pt x="876" y="2238"/>
                    </a:lnTo>
                    <a:lnTo>
                      <a:pt x="871" y="2236"/>
                    </a:lnTo>
                    <a:lnTo>
                      <a:pt x="858" y="2241"/>
                    </a:lnTo>
                    <a:lnTo>
                      <a:pt x="839" y="2252"/>
                    </a:lnTo>
                    <a:lnTo>
                      <a:pt x="821" y="2268"/>
                    </a:lnTo>
                    <a:lnTo>
                      <a:pt x="774" y="2307"/>
                    </a:lnTo>
                    <a:lnTo>
                      <a:pt x="722" y="2356"/>
                    </a:lnTo>
                    <a:lnTo>
                      <a:pt x="665" y="2401"/>
                    </a:lnTo>
                    <a:lnTo>
                      <a:pt x="637" y="2420"/>
                    </a:lnTo>
                    <a:lnTo>
                      <a:pt x="611" y="2439"/>
                    </a:lnTo>
                    <a:lnTo>
                      <a:pt x="587" y="2450"/>
                    </a:lnTo>
                    <a:lnTo>
                      <a:pt x="564" y="2458"/>
                    </a:lnTo>
                    <a:lnTo>
                      <a:pt x="556" y="2458"/>
                    </a:lnTo>
                    <a:lnTo>
                      <a:pt x="546" y="2458"/>
                    </a:lnTo>
                    <a:lnTo>
                      <a:pt x="536" y="2456"/>
                    </a:lnTo>
                    <a:lnTo>
                      <a:pt x="528" y="2452"/>
                    </a:lnTo>
                    <a:lnTo>
                      <a:pt x="523" y="2445"/>
                    </a:lnTo>
                    <a:lnTo>
                      <a:pt x="522" y="2439"/>
                    </a:lnTo>
                    <a:lnTo>
                      <a:pt x="518" y="2428"/>
                    </a:lnTo>
                    <a:lnTo>
                      <a:pt x="518" y="2414"/>
                    </a:lnTo>
                    <a:lnTo>
                      <a:pt x="523" y="2386"/>
                    </a:lnTo>
                    <a:lnTo>
                      <a:pt x="535" y="2348"/>
                    </a:lnTo>
                    <a:lnTo>
                      <a:pt x="547" y="2308"/>
                    </a:lnTo>
                    <a:lnTo>
                      <a:pt x="566" y="2263"/>
                    </a:lnTo>
                    <a:lnTo>
                      <a:pt x="587" y="2216"/>
                    </a:lnTo>
                    <a:lnTo>
                      <a:pt x="609" y="2170"/>
                    </a:lnTo>
                    <a:lnTo>
                      <a:pt x="634" y="2126"/>
                    </a:lnTo>
                    <a:lnTo>
                      <a:pt x="657" y="2082"/>
                    </a:lnTo>
                    <a:lnTo>
                      <a:pt x="683" y="2044"/>
                    </a:lnTo>
                    <a:lnTo>
                      <a:pt x="705" y="2010"/>
                    </a:lnTo>
                    <a:lnTo>
                      <a:pt x="728" y="1983"/>
                    </a:lnTo>
                    <a:lnTo>
                      <a:pt x="746" y="1966"/>
                    </a:lnTo>
                    <a:lnTo>
                      <a:pt x="756" y="1961"/>
                    </a:lnTo>
                    <a:lnTo>
                      <a:pt x="762" y="1956"/>
                    </a:lnTo>
                    <a:lnTo>
                      <a:pt x="769" y="1956"/>
                    </a:lnTo>
                    <a:lnTo>
                      <a:pt x="774" y="1961"/>
                    </a:lnTo>
                    <a:lnTo>
                      <a:pt x="778" y="1967"/>
                    </a:lnTo>
                    <a:lnTo>
                      <a:pt x="780" y="1975"/>
                    </a:lnTo>
                    <a:lnTo>
                      <a:pt x="778" y="1983"/>
                    </a:lnTo>
                    <a:lnTo>
                      <a:pt x="770" y="1992"/>
                    </a:lnTo>
                    <a:lnTo>
                      <a:pt x="762" y="2003"/>
                    </a:lnTo>
                    <a:lnTo>
                      <a:pt x="753" y="2015"/>
                    </a:lnTo>
                    <a:lnTo>
                      <a:pt x="723" y="2036"/>
                    </a:lnTo>
                    <a:lnTo>
                      <a:pt x="684" y="2058"/>
                    </a:lnTo>
                    <a:lnTo>
                      <a:pt x="642" y="2082"/>
                    </a:lnTo>
                    <a:lnTo>
                      <a:pt x="593" y="2107"/>
                    </a:lnTo>
                    <a:lnTo>
                      <a:pt x="541" y="2129"/>
                    </a:lnTo>
                    <a:lnTo>
                      <a:pt x="489" y="2148"/>
                    </a:lnTo>
                    <a:lnTo>
                      <a:pt x="437" y="2166"/>
                    </a:lnTo>
                    <a:lnTo>
                      <a:pt x="386" y="2181"/>
                    </a:lnTo>
                    <a:lnTo>
                      <a:pt x="341" y="2190"/>
                    </a:lnTo>
                    <a:lnTo>
                      <a:pt x="300" y="2197"/>
                    </a:lnTo>
                    <a:lnTo>
                      <a:pt x="284" y="2197"/>
                    </a:lnTo>
                    <a:lnTo>
                      <a:pt x="268" y="2197"/>
                    </a:lnTo>
                    <a:lnTo>
                      <a:pt x="256" y="2194"/>
                    </a:lnTo>
                    <a:lnTo>
                      <a:pt x="245" y="2190"/>
                    </a:lnTo>
                    <a:lnTo>
                      <a:pt x="239" y="2183"/>
                    </a:lnTo>
                    <a:lnTo>
                      <a:pt x="234" y="2176"/>
                    </a:lnTo>
                    <a:lnTo>
                      <a:pt x="227" y="2153"/>
                    </a:lnTo>
                    <a:lnTo>
                      <a:pt x="225" y="2131"/>
                    </a:lnTo>
                    <a:lnTo>
                      <a:pt x="225" y="2107"/>
                    </a:lnTo>
                    <a:lnTo>
                      <a:pt x="229" y="2085"/>
                    </a:lnTo>
                    <a:lnTo>
                      <a:pt x="234" y="2060"/>
                    </a:lnTo>
                    <a:lnTo>
                      <a:pt x="243" y="2038"/>
                    </a:lnTo>
                    <a:lnTo>
                      <a:pt x="252" y="2015"/>
                    </a:lnTo>
                    <a:lnTo>
                      <a:pt x="266" y="1992"/>
                    </a:lnTo>
                    <a:lnTo>
                      <a:pt x="279" y="1970"/>
                    </a:lnTo>
                    <a:lnTo>
                      <a:pt x="294" y="1948"/>
                    </a:lnTo>
                    <a:lnTo>
                      <a:pt x="330" y="1906"/>
                    </a:lnTo>
                    <a:lnTo>
                      <a:pt x="369" y="1867"/>
                    </a:lnTo>
                    <a:lnTo>
                      <a:pt x="409" y="1832"/>
                    </a:lnTo>
                    <a:lnTo>
                      <a:pt x="453" y="1799"/>
                    </a:lnTo>
                    <a:lnTo>
                      <a:pt x="496" y="1772"/>
                    </a:lnTo>
                    <a:lnTo>
                      <a:pt x="535" y="1750"/>
                    </a:lnTo>
                    <a:lnTo>
                      <a:pt x="570" y="1735"/>
                    </a:lnTo>
                    <a:lnTo>
                      <a:pt x="600" y="1727"/>
                    </a:lnTo>
                    <a:lnTo>
                      <a:pt x="614" y="1724"/>
                    </a:lnTo>
                    <a:lnTo>
                      <a:pt x="626" y="1724"/>
                    </a:lnTo>
                    <a:lnTo>
                      <a:pt x="634" y="1727"/>
                    </a:lnTo>
                    <a:lnTo>
                      <a:pt x="642" y="1730"/>
                    </a:lnTo>
                    <a:lnTo>
                      <a:pt x="645" y="1735"/>
                    </a:lnTo>
                    <a:lnTo>
                      <a:pt x="645" y="1744"/>
                    </a:lnTo>
                    <a:lnTo>
                      <a:pt x="645" y="1752"/>
                    </a:lnTo>
                    <a:lnTo>
                      <a:pt x="644" y="1761"/>
                    </a:lnTo>
                    <a:lnTo>
                      <a:pt x="639" y="1768"/>
                    </a:lnTo>
                    <a:lnTo>
                      <a:pt x="632" y="1777"/>
                    </a:lnTo>
                    <a:lnTo>
                      <a:pt x="626" y="1783"/>
                    </a:lnTo>
                    <a:lnTo>
                      <a:pt x="616" y="1788"/>
                    </a:lnTo>
                    <a:lnTo>
                      <a:pt x="593" y="1799"/>
                    </a:lnTo>
                    <a:lnTo>
                      <a:pt x="569" y="1805"/>
                    </a:lnTo>
                    <a:lnTo>
                      <a:pt x="539" y="1810"/>
                    </a:lnTo>
                    <a:lnTo>
                      <a:pt x="507" y="1812"/>
                    </a:lnTo>
                    <a:lnTo>
                      <a:pt x="473" y="1812"/>
                    </a:lnTo>
                    <a:lnTo>
                      <a:pt x="437" y="1807"/>
                    </a:lnTo>
                    <a:lnTo>
                      <a:pt x="400" y="1804"/>
                    </a:lnTo>
                    <a:lnTo>
                      <a:pt x="365" y="1796"/>
                    </a:lnTo>
                    <a:lnTo>
                      <a:pt x="331" y="1785"/>
                    </a:lnTo>
                    <a:lnTo>
                      <a:pt x="297" y="1774"/>
                    </a:lnTo>
                    <a:lnTo>
                      <a:pt x="268" y="1760"/>
                    </a:lnTo>
                    <a:lnTo>
                      <a:pt x="240" y="1744"/>
                    </a:lnTo>
                    <a:lnTo>
                      <a:pt x="217" y="1724"/>
                    </a:lnTo>
                    <a:lnTo>
                      <a:pt x="203" y="1706"/>
                    </a:lnTo>
                    <a:lnTo>
                      <a:pt x="188" y="1686"/>
                    </a:lnTo>
                    <a:lnTo>
                      <a:pt x="175" y="1664"/>
                    </a:lnTo>
                    <a:lnTo>
                      <a:pt x="164" y="1640"/>
                    </a:lnTo>
                    <a:lnTo>
                      <a:pt x="143" y="1590"/>
                    </a:lnTo>
                    <a:lnTo>
                      <a:pt x="128" y="1540"/>
                    </a:lnTo>
                    <a:lnTo>
                      <a:pt x="113" y="1491"/>
                    </a:lnTo>
                    <a:lnTo>
                      <a:pt x="107" y="1453"/>
                    </a:lnTo>
                    <a:lnTo>
                      <a:pt x="100" y="1415"/>
                    </a:lnTo>
                    <a:lnTo>
                      <a:pt x="120" y="1426"/>
                    </a:lnTo>
                    <a:lnTo>
                      <a:pt x="177" y="1458"/>
                    </a:lnTo>
                    <a:lnTo>
                      <a:pt x="217" y="1475"/>
                    </a:lnTo>
                    <a:lnTo>
                      <a:pt x="268" y="1495"/>
                    </a:lnTo>
                    <a:lnTo>
                      <a:pt x="323" y="1514"/>
                    </a:lnTo>
                    <a:lnTo>
                      <a:pt x="385" y="1533"/>
                    </a:lnTo>
                    <a:lnTo>
                      <a:pt x="450" y="1547"/>
                    </a:lnTo>
                    <a:lnTo>
                      <a:pt x="518" y="1558"/>
                    </a:lnTo>
                    <a:lnTo>
                      <a:pt x="557" y="1563"/>
                    </a:lnTo>
                    <a:lnTo>
                      <a:pt x="593" y="1566"/>
                    </a:lnTo>
                    <a:lnTo>
                      <a:pt x="632" y="1568"/>
                    </a:lnTo>
                    <a:lnTo>
                      <a:pt x="671" y="1566"/>
                    </a:lnTo>
                    <a:lnTo>
                      <a:pt x="710" y="1563"/>
                    </a:lnTo>
                    <a:lnTo>
                      <a:pt x="751" y="1561"/>
                    </a:lnTo>
                    <a:lnTo>
                      <a:pt x="790" y="1555"/>
                    </a:lnTo>
                    <a:lnTo>
                      <a:pt x="830" y="1546"/>
                    </a:lnTo>
                    <a:lnTo>
                      <a:pt x="871" y="1535"/>
                    </a:lnTo>
                    <a:lnTo>
                      <a:pt x="912" y="1522"/>
                    </a:lnTo>
                    <a:lnTo>
                      <a:pt x="953" y="1507"/>
                    </a:lnTo>
                    <a:lnTo>
                      <a:pt x="993" y="1489"/>
                    </a:lnTo>
                    <a:lnTo>
                      <a:pt x="1039" y="1464"/>
                    </a:lnTo>
                    <a:lnTo>
                      <a:pt x="1083" y="1437"/>
                    </a:lnTo>
                    <a:lnTo>
                      <a:pt x="1128" y="1407"/>
                    </a:lnTo>
                    <a:lnTo>
                      <a:pt x="1169" y="1374"/>
                    </a:lnTo>
                    <a:lnTo>
                      <a:pt x="1213" y="1340"/>
                    </a:lnTo>
                    <a:lnTo>
                      <a:pt x="1253" y="1304"/>
                    </a:lnTo>
                    <a:lnTo>
                      <a:pt x="1292" y="1266"/>
                    </a:lnTo>
                    <a:lnTo>
                      <a:pt x="1330" y="1230"/>
                    </a:lnTo>
                    <a:lnTo>
                      <a:pt x="1283" y="1247"/>
                    </a:lnTo>
                    <a:lnTo>
                      <a:pt x="1260" y="1255"/>
                    </a:lnTo>
                    <a:lnTo>
                      <a:pt x="1237" y="1263"/>
                    </a:lnTo>
                    <a:lnTo>
                      <a:pt x="1218" y="1266"/>
                    </a:lnTo>
                    <a:lnTo>
                      <a:pt x="1198" y="1266"/>
                    </a:lnTo>
                    <a:lnTo>
                      <a:pt x="1185" y="1265"/>
                    </a:lnTo>
                    <a:lnTo>
                      <a:pt x="1179" y="1263"/>
                    </a:lnTo>
                    <a:lnTo>
                      <a:pt x="1174" y="1260"/>
                    </a:lnTo>
                    <a:lnTo>
                      <a:pt x="1169" y="1252"/>
                    </a:lnTo>
                    <a:lnTo>
                      <a:pt x="1167" y="1242"/>
                    </a:lnTo>
                    <a:lnTo>
                      <a:pt x="1167" y="1231"/>
                    </a:lnTo>
                    <a:lnTo>
                      <a:pt x="1172" y="1219"/>
                    </a:lnTo>
                    <a:lnTo>
                      <a:pt x="1179" y="1205"/>
                    </a:lnTo>
                    <a:lnTo>
                      <a:pt x="1185" y="1192"/>
                    </a:lnTo>
                    <a:lnTo>
                      <a:pt x="1206" y="1164"/>
                    </a:lnTo>
                    <a:lnTo>
                      <a:pt x="1226" y="1137"/>
                    </a:lnTo>
                    <a:lnTo>
                      <a:pt x="1247" y="1116"/>
                    </a:lnTo>
                    <a:lnTo>
                      <a:pt x="1267" y="1095"/>
                    </a:lnTo>
                    <a:lnTo>
                      <a:pt x="1247" y="1104"/>
                    </a:lnTo>
                    <a:lnTo>
                      <a:pt x="1190" y="1126"/>
                    </a:lnTo>
                    <a:lnTo>
                      <a:pt x="1107" y="1153"/>
                    </a:lnTo>
                    <a:lnTo>
                      <a:pt x="1061" y="1165"/>
                    </a:lnTo>
                    <a:lnTo>
                      <a:pt x="1013" y="1178"/>
                    </a:lnTo>
                    <a:lnTo>
                      <a:pt x="964" y="1189"/>
                    </a:lnTo>
                    <a:lnTo>
                      <a:pt x="915" y="1198"/>
                    </a:lnTo>
                    <a:lnTo>
                      <a:pt x="866" y="1205"/>
                    </a:lnTo>
                    <a:lnTo>
                      <a:pt x="821" y="1208"/>
                    </a:lnTo>
                    <a:lnTo>
                      <a:pt x="801" y="1205"/>
                    </a:lnTo>
                    <a:lnTo>
                      <a:pt x="782" y="1203"/>
                    </a:lnTo>
                    <a:lnTo>
                      <a:pt x="764" y="1198"/>
                    </a:lnTo>
                    <a:lnTo>
                      <a:pt x="746" y="1194"/>
                    </a:lnTo>
                    <a:lnTo>
                      <a:pt x="733" y="1187"/>
                    </a:lnTo>
                    <a:lnTo>
                      <a:pt x="718" y="1178"/>
                    </a:lnTo>
                    <a:lnTo>
                      <a:pt x="707" y="1167"/>
                    </a:lnTo>
                    <a:lnTo>
                      <a:pt x="700" y="1154"/>
                    </a:lnTo>
                    <a:lnTo>
                      <a:pt x="691" y="1137"/>
                    </a:lnTo>
                    <a:lnTo>
                      <a:pt x="687" y="1121"/>
                    </a:lnTo>
                    <a:lnTo>
                      <a:pt x="687" y="1109"/>
                    </a:lnTo>
                    <a:lnTo>
                      <a:pt x="689" y="1098"/>
                    </a:lnTo>
                    <a:lnTo>
                      <a:pt x="696" y="1087"/>
                    </a:lnTo>
                    <a:lnTo>
                      <a:pt x="702" y="1077"/>
                    </a:lnTo>
                    <a:lnTo>
                      <a:pt x="725" y="1060"/>
                    </a:lnTo>
                    <a:lnTo>
                      <a:pt x="748" y="1044"/>
                    </a:lnTo>
                    <a:lnTo>
                      <a:pt x="759" y="1036"/>
                    </a:lnTo>
                    <a:lnTo>
                      <a:pt x="769" y="1026"/>
                    </a:lnTo>
                    <a:lnTo>
                      <a:pt x="778" y="1014"/>
                    </a:lnTo>
                    <a:lnTo>
                      <a:pt x="787" y="1000"/>
                    </a:lnTo>
                    <a:lnTo>
                      <a:pt x="792" y="988"/>
                    </a:lnTo>
                    <a:lnTo>
                      <a:pt x="792" y="970"/>
                    </a:lnTo>
                    <a:lnTo>
                      <a:pt x="792" y="962"/>
                    </a:lnTo>
                    <a:lnTo>
                      <a:pt x="785" y="955"/>
                    </a:lnTo>
                    <a:lnTo>
                      <a:pt x="778" y="950"/>
                    </a:lnTo>
                    <a:lnTo>
                      <a:pt x="769" y="944"/>
                    </a:lnTo>
                    <a:lnTo>
                      <a:pt x="756" y="939"/>
                    </a:lnTo>
                    <a:lnTo>
                      <a:pt x="739" y="934"/>
                    </a:lnTo>
                    <a:lnTo>
                      <a:pt x="702" y="929"/>
                    </a:lnTo>
                    <a:lnTo>
                      <a:pt x="660" y="926"/>
                    </a:lnTo>
                    <a:lnTo>
                      <a:pt x="611" y="923"/>
                    </a:lnTo>
                    <a:lnTo>
                      <a:pt x="507" y="922"/>
                    </a:lnTo>
                    <a:lnTo>
                      <a:pt x="403" y="917"/>
                    </a:lnTo>
                    <a:lnTo>
                      <a:pt x="354" y="912"/>
                    </a:lnTo>
                    <a:lnTo>
                      <a:pt x="312" y="908"/>
                    </a:lnTo>
                    <a:lnTo>
                      <a:pt x="274" y="900"/>
                    </a:lnTo>
                    <a:lnTo>
                      <a:pt x="260" y="895"/>
                    </a:lnTo>
                    <a:lnTo>
                      <a:pt x="245" y="889"/>
                    </a:lnTo>
                    <a:lnTo>
                      <a:pt x="237" y="879"/>
                    </a:lnTo>
                    <a:lnTo>
                      <a:pt x="227" y="873"/>
                    </a:lnTo>
                    <a:lnTo>
                      <a:pt x="222" y="862"/>
                    </a:lnTo>
                    <a:lnTo>
                      <a:pt x="222" y="854"/>
                    </a:lnTo>
                    <a:lnTo>
                      <a:pt x="222" y="843"/>
                    </a:lnTo>
                    <a:lnTo>
                      <a:pt x="227" y="829"/>
                    </a:lnTo>
                    <a:lnTo>
                      <a:pt x="234" y="818"/>
                    </a:lnTo>
                    <a:lnTo>
                      <a:pt x="243" y="805"/>
                    </a:lnTo>
                    <a:lnTo>
                      <a:pt x="255" y="791"/>
                    </a:lnTo>
                    <a:lnTo>
                      <a:pt x="271" y="780"/>
                    </a:lnTo>
                    <a:lnTo>
                      <a:pt x="302" y="755"/>
                    </a:lnTo>
                    <a:lnTo>
                      <a:pt x="341" y="728"/>
                    </a:lnTo>
                    <a:lnTo>
                      <a:pt x="385" y="703"/>
                    </a:lnTo>
                    <a:lnTo>
                      <a:pt x="432" y="679"/>
                    </a:lnTo>
                    <a:lnTo>
                      <a:pt x="479" y="657"/>
                    </a:lnTo>
                    <a:lnTo>
                      <a:pt x="528" y="640"/>
                    </a:lnTo>
                    <a:lnTo>
                      <a:pt x="575" y="623"/>
                    </a:lnTo>
                    <a:lnTo>
                      <a:pt x="619" y="609"/>
                    </a:lnTo>
                    <a:lnTo>
                      <a:pt x="657" y="601"/>
                    </a:lnTo>
                    <a:lnTo>
                      <a:pt x="691" y="596"/>
                    </a:lnTo>
                    <a:lnTo>
                      <a:pt x="705" y="596"/>
                    </a:lnTo>
                    <a:lnTo>
                      <a:pt x="717" y="598"/>
                    </a:lnTo>
                    <a:lnTo>
                      <a:pt x="725" y="601"/>
                    </a:lnTo>
                    <a:lnTo>
                      <a:pt x="733" y="602"/>
                    </a:lnTo>
                    <a:lnTo>
                      <a:pt x="736" y="609"/>
                    </a:lnTo>
                    <a:lnTo>
                      <a:pt x="739" y="615"/>
                    </a:lnTo>
                    <a:lnTo>
                      <a:pt x="736" y="631"/>
                    </a:lnTo>
                    <a:lnTo>
                      <a:pt x="733" y="645"/>
                    </a:lnTo>
                    <a:lnTo>
                      <a:pt x="723" y="656"/>
                    </a:lnTo>
                    <a:lnTo>
                      <a:pt x="712" y="667"/>
                    </a:lnTo>
                    <a:lnTo>
                      <a:pt x="696" y="673"/>
                    </a:lnTo>
                    <a:lnTo>
                      <a:pt x="679" y="679"/>
                    </a:lnTo>
                    <a:lnTo>
                      <a:pt x="660" y="686"/>
                    </a:lnTo>
                    <a:lnTo>
                      <a:pt x="637" y="690"/>
                    </a:lnTo>
                    <a:lnTo>
                      <a:pt x="614" y="692"/>
                    </a:lnTo>
                    <a:lnTo>
                      <a:pt x="588" y="695"/>
                    </a:lnTo>
                    <a:lnTo>
                      <a:pt x="535" y="692"/>
                    </a:lnTo>
                    <a:lnTo>
                      <a:pt x="476" y="689"/>
                    </a:lnTo>
                    <a:lnTo>
                      <a:pt x="416" y="679"/>
                    </a:lnTo>
                    <a:lnTo>
                      <a:pt x="354" y="667"/>
                    </a:lnTo>
                    <a:lnTo>
                      <a:pt x="297" y="648"/>
                    </a:lnTo>
                    <a:lnTo>
                      <a:pt x="243" y="631"/>
                    </a:lnTo>
                    <a:lnTo>
                      <a:pt x="193" y="609"/>
                    </a:lnTo>
                    <a:lnTo>
                      <a:pt x="174" y="596"/>
                    </a:lnTo>
                    <a:lnTo>
                      <a:pt x="152" y="585"/>
                    </a:lnTo>
                    <a:lnTo>
                      <a:pt x="136" y="572"/>
                    </a:lnTo>
                    <a:lnTo>
                      <a:pt x="120" y="558"/>
                    </a:lnTo>
                    <a:lnTo>
                      <a:pt x="109" y="546"/>
                    </a:lnTo>
                    <a:lnTo>
                      <a:pt x="100" y="532"/>
                    </a:lnTo>
                    <a:lnTo>
                      <a:pt x="95" y="519"/>
                    </a:lnTo>
                    <a:lnTo>
                      <a:pt x="94" y="503"/>
                    </a:lnTo>
                    <a:lnTo>
                      <a:pt x="95" y="491"/>
                    </a:lnTo>
                    <a:lnTo>
                      <a:pt x="100" y="475"/>
                    </a:lnTo>
                    <a:lnTo>
                      <a:pt x="107" y="463"/>
                    </a:lnTo>
                    <a:lnTo>
                      <a:pt x="118" y="447"/>
                    </a:lnTo>
                    <a:lnTo>
                      <a:pt x="130" y="433"/>
                    </a:lnTo>
                    <a:lnTo>
                      <a:pt x="146" y="418"/>
                    </a:lnTo>
                    <a:lnTo>
                      <a:pt x="162" y="404"/>
                    </a:lnTo>
                    <a:lnTo>
                      <a:pt x="182" y="388"/>
                    </a:lnTo>
                    <a:lnTo>
                      <a:pt x="225" y="363"/>
                    </a:lnTo>
                    <a:lnTo>
                      <a:pt x="271" y="338"/>
                    </a:lnTo>
                    <a:lnTo>
                      <a:pt x="323" y="316"/>
                    </a:lnTo>
                    <a:lnTo>
                      <a:pt x="375" y="297"/>
                    </a:lnTo>
                    <a:lnTo>
                      <a:pt x="427" y="280"/>
                    </a:lnTo>
                    <a:lnTo>
                      <a:pt x="478" y="269"/>
                    </a:lnTo>
                    <a:lnTo>
                      <a:pt x="525" y="261"/>
                    </a:lnTo>
                    <a:lnTo>
                      <a:pt x="547" y="260"/>
                    </a:lnTo>
                    <a:lnTo>
                      <a:pt x="569" y="260"/>
                    </a:lnTo>
                    <a:lnTo>
                      <a:pt x="587" y="261"/>
                    </a:lnTo>
                    <a:lnTo>
                      <a:pt x="605" y="264"/>
                    </a:lnTo>
                    <a:lnTo>
                      <a:pt x="621" y="271"/>
                    </a:lnTo>
                    <a:lnTo>
                      <a:pt x="632" y="275"/>
                    </a:lnTo>
                    <a:lnTo>
                      <a:pt x="644" y="283"/>
                    </a:lnTo>
                    <a:lnTo>
                      <a:pt x="650" y="294"/>
                    </a:lnTo>
                    <a:lnTo>
                      <a:pt x="655" y="305"/>
                    </a:lnTo>
                    <a:lnTo>
                      <a:pt x="657" y="321"/>
                    </a:lnTo>
                    <a:lnTo>
                      <a:pt x="655" y="335"/>
                    </a:lnTo>
                    <a:lnTo>
                      <a:pt x="650" y="348"/>
                    </a:lnTo>
                    <a:lnTo>
                      <a:pt x="642" y="359"/>
                    </a:lnTo>
                    <a:lnTo>
                      <a:pt x="627" y="366"/>
                    </a:lnTo>
                    <a:lnTo>
                      <a:pt x="614" y="374"/>
                    </a:lnTo>
                    <a:lnTo>
                      <a:pt x="596" y="381"/>
                    </a:lnTo>
                    <a:lnTo>
                      <a:pt x="575" y="387"/>
                    </a:lnTo>
                    <a:lnTo>
                      <a:pt x="556" y="388"/>
                    </a:lnTo>
                    <a:lnTo>
                      <a:pt x="530" y="392"/>
                    </a:lnTo>
                    <a:lnTo>
                      <a:pt x="505" y="393"/>
                    </a:lnTo>
                    <a:lnTo>
                      <a:pt x="448" y="392"/>
                    </a:lnTo>
                    <a:lnTo>
                      <a:pt x="388" y="387"/>
                    </a:lnTo>
                    <a:lnTo>
                      <a:pt x="330" y="378"/>
                    </a:lnTo>
                    <a:lnTo>
                      <a:pt x="268" y="365"/>
                    </a:lnTo>
                    <a:lnTo>
                      <a:pt x="209" y="349"/>
                    </a:lnTo>
                    <a:lnTo>
                      <a:pt x="152" y="332"/>
                    </a:lnTo>
                    <a:lnTo>
                      <a:pt x="102" y="313"/>
                    </a:lnTo>
                    <a:lnTo>
                      <a:pt x="61" y="293"/>
                    </a:lnTo>
                    <a:lnTo>
                      <a:pt x="43" y="281"/>
                    </a:lnTo>
                    <a:lnTo>
                      <a:pt x="29" y="271"/>
                    </a:lnTo>
                    <a:lnTo>
                      <a:pt x="16" y="260"/>
                    </a:lnTo>
                    <a:lnTo>
                      <a:pt x="9" y="248"/>
                    </a:lnTo>
                    <a:lnTo>
                      <a:pt x="3" y="238"/>
                    </a:lnTo>
                    <a:lnTo>
                      <a:pt x="0" y="227"/>
                    </a:lnTo>
                    <a:lnTo>
                      <a:pt x="3" y="215"/>
                    </a:lnTo>
                    <a:lnTo>
                      <a:pt x="4" y="205"/>
                    </a:lnTo>
                    <a:lnTo>
                      <a:pt x="9" y="193"/>
                    </a:lnTo>
                    <a:lnTo>
                      <a:pt x="16" y="182"/>
                    </a:lnTo>
                    <a:lnTo>
                      <a:pt x="22" y="172"/>
                    </a:lnTo>
                    <a:lnTo>
                      <a:pt x="34" y="160"/>
                    </a:lnTo>
                    <a:lnTo>
                      <a:pt x="60" y="140"/>
                    </a:lnTo>
                    <a:lnTo>
                      <a:pt x="89" y="121"/>
                    </a:lnTo>
                    <a:lnTo>
                      <a:pt x="128" y="104"/>
                    </a:lnTo>
                    <a:lnTo>
                      <a:pt x="170" y="87"/>
                    </a:lnTo>
                    <a:lnTo>
                      <a:pt x="217" y="68"/>
                    </a:lnTo>
                    <a:lnTo>
                      <a:pt x="273" y="54"/>
                    </a:lnTo>
                    <a:lnTo>
                      <a:pt x="331" y="39"/>
                    </a:lnTo>
                    <a:lnTo>
                      <a:pt x="396" y="28"/>
                    </a:lnTo>
                    <a:lnTo>
                      <a:pt x="465" y="17"/>
                    </a:lnTo>
                    <a:lnTo>
                      <a:pt x="536" y="11"/>
                    </a:lnTo>
                    <a:lnTo>
                      <a:pt x="614" y="5"/>
                    </a:lnTo>
                    <a:lnTo>
                      <a:pt x="694" y="2"/>
                    </a:lnTo>
                    <a:lnTo>
                      <a:pt x="778" y="0"/>
                    </a:lnTo>
                    <a:lnTo>
                      <a:pt x="821" y="2"/>
                    </a:lnTo>
                    <a:lnTo>
                      <a:pt x="866" y="6"/>
                    </a:lnTo>
                    <a:lnTo>
                      <a:pt x="912" y="13"/>
                    </a:lnTo>
                    <a:lnTo>
                      <a:pt x="957" y="24"/>
                    </a:lnTo>
                    <a:lnTo>
                      <a:pt x="1005" y="38"/>
                    </a:lnTo>
                    <a:lnTo>
                      <a:pt x="1050" y="54"/>
                    </a:lnTo>
                    <a:lnTo>
                      <a:pt x="1100" y="71"/>
                    </a:lnTo>
                    <a:lnTo>
                      <a:pt x="1149" y="88"/>
                    </a:lnTo>
                    <a:lnTo>
                      <a:pt x="1197" y="110"/>
                    </a:lnTo>
                    <a:lnTo>
                      <a:pt x="1247" y="132"/>
                    </a:lnTo>
                    <a:lnTo>
                      <a:pt x="1344" y="181"/>
                    </a:lnTo>
                    <a:lnTo>
                      <a:pt x="1440" y="233"/>
                    </a:lnTo>
                    <a:lnTo>
                      <a:pt x="1535" y="288"/>
                    </a:lnTo>
                    <a:lnTo>
                      <a:pt x="1626" y="343"/>
                    </a:lnTo>
                    <a:lnTo>
                      <a:pt x="1715" y="398"/>
                    </a:lnTo>
                    <a:lnTo>
                      <a:pt x="1876" y="499"/>
                    </a:lnTo>
                    <a:lnTo>
                      <a:pt x="1950" y="543"/>
                    </a:lnTo>
                    <a:lnTo>
                      <a:pt x="2013" y="579"/>
                    </a:lnTo>
                    <a:lnTo>
                      <a:pt x="2068" y="605"/>
                    </a:lnTo>
                    <a:lnTo>
                      <a:pt x="2093" y="615"/>
                    </a:lnTo>
                    <a:lnTo>
                      <a:pt x="2115" y="623"/>
                    </a:lnTo>
                    <a:lnTo>
                      <a:pt x="2143" y="629"/>
                    </a:lnTo>
                    <a:lnTo>
                      <a:pt x="2177" y="631"/>
                    </a:lnTo>
                    <a:lnTo>
                      <a:pt x="2218" y="631"/>
                    </a:lnTo>
                    <a:lnTo>
                      <a:pt x="2262" y="629"/>
                    </a:lnTo>
                    <a:lnTo>
                      <a:pt x="2353" y="620"/>
                    </a:lnTo>
                    <a:lnTo>
                      <a:pt x="2444" y="607"/>
                    </a:lnTo>
                    <a:lnTo>
                      <a:pt x="2463" y="574"/>
                    </a:lnTo>
                    <a:lnTo>
                      <a:pt x="2481" y="539"/>
                    </a:lnTo>
                    <a:lnTo>
                      <a:pt x="2519" y="466"/>
                    </a:lnTo>
                    <a:lnTo>
                      <a:pt x="2553" y="392"/>
                    </a:lnTo>
                    <a:lnTo>
                      <a:pt x="2589" y="319"/>
                    </a:lnTo>
                    <a:lnTo>
                      <a:pt x="2610" y="283"/>
                    </a:lnTo>
                    <a:lnTo>
                      <a:pt x="2629" y="248"/>
                    </a:lnTo>
                    <a:lnTo>
                      <a:pt x="2655" y="215"/>
                    </a:lnTo>
                    <a:lnTo>
                      <a:pt x="2680" y="184"/>
                    </a:lnTo>
                    <a:lnTo>
                      <a:pt x="2709" y="156"/>
                    </a:lnTo>
                    <a:lnTo>
                      <a:pt x="2741" y="129"/>
                    </a:lnTo>
                    <a:lnTo>
                      <a:pt x="2776" y="107"/>
                    </a:lnTo>
                    <a:lnTo>
                      <a:pt x="2816" y="87"/>
                    </a:lnTo>
                    <a:lnTo>
                      <a:pt x="2859" y="68"/>
                    </a:lnTo>
                    <a:lnTo>
                      <a:pt x="2909" y="54"/>
                    </a:lnTo>
                    <a:lnTo>
                      <a:pt x="2941" y="46"/>
                    </a:lnTo>
                    <a:lnTo>
                      <a:pt x="2971" y="42"/>
                    </a:lnTo>
                    <a:lnTo>
                      <a:pt x="3000" y="42"/>
                    </a:lnTo>
                    <a:lnTo>
                      <a:pt x="3023" y="42"/>
                    </a:lnTo>
                    <a:lnTo>
                      <a:pt x="3046" y="44"/>
                    </a:lnTo>
                    <a:lnTo>
                      <a:pt x="3067" y="46"/>
                    </a:lnTo>
                    <a:lnTo>
                      <a:pt x="3102" y="57"/>
                    </a:lnTo>
                    <a:lnTo>
                      <a:pt x="3132" y="68"/>
                    </a:lnTo>
                    <a:lnTo>
                      <a:pt x="3158" y="79"/>
                    </a:lnTo>
                    <a:lnTo>
                      <a:pt x="3182" y="87"/>
                    </a:lnTo>
                    <a:lnTo>
                      <a:pt x="3193" y="88"/>
                    </a:lnTo>
                    <a:lnTo>
                      <a:pt x="3205" y="87"/>
                    </a:lnTo>
                    <a:lnTo>
                      <a:pt x="3216" y="87"/>
                    </a:lnTo>
                    <a:lnTo>
                      <a:pt x="3231" y="87"/>
                    </a:lnTo>
                    <a:lnTo>
                      <a:pt x="3260" y="93"/>
                    </a:lnTo>
                    <a:lnTo>
                      <a:pt x="3291" y="104"/>
                    </a:lnTo>
                    <a:lnTo>
                      <a:pt x="3321" y="115"/>
                    </a:lnTo>
                    <a:lnTo>
                      <a:pt x="3369" y="139"/>
                    </a:lnTo>
                    <a:lnTo>
                      <a:pt x="3389" y="151"/>
                    </a:lnTo>
                    <a:lnTo>
                      <a:pt x="3381" y="151"/>
                    </a:lnTo>
                    <a:lnTo>
                      <a:pt x="3358" y="156"/>
                    </a:lnTo>
                    <a:lnTo>
                      <a:pt x="3342" y="162"/>
                    </a:lnTo>
                    <a:lnTo>
                      <a:pt x="3324" y="172"/>
                    </a:lnTo>
                    <a:lnTo>
                      <a:pt x="3306" y="182"/>
                    </a:lnTo>
                    <a:lnTo>
                      <a:pt x="3283" y="195"/>
                    </a:lnTo>
                    <a:lnTo>
                      <a:pt x="3260" y="215"/>
                    </a:lnTo>
                    <a:lnTo>
                      <a:pt x="3238" y="238"/>
                    </a:lnTo>
                    <a:lnTo>
                      <a:pt x="3215" y="264"/>
                    </a:lnTo>
                    <a:lnTo>
                      <a:pt x="3192" y="297"/>
                    </a:lnTo>
                    <a:lnTo>
                      <a:pt x="3169" y="337"/>
                    </a:lnTo>
                    <a:lnTo>
                      <a:pt x="3148" y="381"/>
                    </a:lnTo>
                    <a:lnTo>
                      <a:pt x="3130" y="433"/>
                    </a:lnTo>
                    <a:lnTo>
                      <a:pt x="3112" y="491"/>
                    </a:lnTo>
                    <a:lnTo>
                      <a:pt x="3102" y="535"/>
                    </a:lnTo>
                    <a:lnTo>
                      <a:pt x="3094" y="580"/>
                    </a:lnTo>
                    <a:lnTo>
                      <a:pt x="3083" y="678"/>
                    </a:lnTo>
                    <a:lnTo>
                      <a:pt x="3073" y="780"/>
                    </a:lnTo>
                    <a:lnTo>
                      <a:pt x="3062" y="889"/>
                    </a:lnTo>
                    <a:lnTo>
                      <a:pt x="3055" y="944"/>
                    </a:lnTo>
                    <a:lnTo>
                      <a:pt x="3046" y="1000"/>
                    </a:lnTo>
                    <a:lnTo>
                      <a:pt x="3038" y="1055"/>
                    </a:lnTo>
                    <a:lnTo>
                      <a:pt x="3023" y="1113"/>
                    </a:lnTo>
                    <a:lnTo>
                      <a:pt x="3007" y="1170"/>
                    </a:lnTo>
                    <a:lnTo>
                      <a:pt x="2989" y="1230"/>
                    </a:lnTo>
                    <a:lnTo>
                      <a:pt x="2969" y="1286"/>
                    </a:lnTo>
                    <a:lnTo>
                      <a:pt x="2941" y="1341"/>
                    </a:lnTo>
                    <a:lnTo>
                      <a:pt x="2912" y="1398"/>
                    </a:lnTo>
                    <a:lnTo>
                      <a:pt x="2880" y="1448"/>
                    </a:lnTo>
                    <a:lnTo>
                      <a:pt x="2849" y="1497"/>
                    </a:lnTo>
                    <a:lnTo>
                      <a:pt x="2816" y="1540"/>
                    </a:lnTo>
                    <a:lnTo>
                      <a:pt x="2784" y="1577"/>
                    </a:lnTo>
                    <a:lnTo>
                      <a:pt x="2753" y="1610"/>
                    </a:lnTo>
                    <a:lnTo>
                      <a:pt x="2720" y="1640"/>
                    </a:lnTo>
                    <a:lnTo>
                      <a:pt x="2689" y="1664"/>
                    </a:lnTo>
                    <a:lnTo>
                      <a:pt x="2657" y="1686"/>
                    </a:lnTo>
                    <a:lnTo>
                      <a:pt x="2628" y="1706"/>
                    </a:lnTo>
                    <a:lnTo>
                      <a:pt x="2600" y="1719"/>
                    </a:lnTo>
                    <a:lnTo>
                      <a:pt x="2572" y="1733"/>
                    </a:lnTo>
                    <a:lnTo>
                      <a:pt x="2548" y="1741"/>
                    </a:lnTo>
                    <a:lnTo>
                      <a:pt x="2525" y="1749"/>
                    </a:lnTo>
                    <a:lnTo>
                      <a:pt x="2504" y="1750"/>
                    </a:lnTo>
                    <a:lnTo>
                      <a:pt x="2486" y="1752"/>
                    </a:lnTo>
                    <a:lnTo>
                      <a:pt x="2473" y="1750"/>
                    </a:lnTo>
                    <a:lnTo>
                      <a:pt x="2450" y="1823"/>
                    </a:lnTo>
                    <a:lnTo>
                      <a:pt x="2423" y="1895"/>
                    </a:lnTo>
                    <a:lnTo>
                      <a:pt x="2390" y="1967"/>
                    </a:lnTo>
                    <a:lnTo>
                      <a:pt x="2355" y="2043"/>
                    </a:lnTo>
                    <a:lnTo>
                      <a:pt x="2297" y="2147"/>
                    </a:lnTo>
                    <a:lnTo>
                      <a:pt x="2241" y="2241"/>
                    </a:lnTo>
                    <a:lnTo>
                      <a:pt x="2184" y="2326"/>
                    </a:lnTo>
                    <a:lnTo>
                      <a:pt x="2132" y="2403"/>
                    </a:lnTo>
                    <a:lnTo>
                      <a:pt x="2076" y="2474"/>
                    </a:lnTo>
                    <a:lnTo>
                      <a:pt x="2027" y="2535"/>
                    </a:lnTo>
                    <a:lnTo>
                      <a:pt x="1977" y="2590"/>
                    </a:lnTo>
                    <a:lnTo>
                      <a:pt x="1928" y="2637"/>
                    </a:lnTo>
                    <a:lnTo>
                      <a:pt x="1883" y="2677"/>
                    </a:lnTo>
                    <a:lnTo>
                      <a:pt x="1841" y="2710"/>
                    </a:lnTo>
                    <a:lnTo>
                      <a:pt x="1797" y="2735"/>
                    </a:lnTo>
                    <a:lnTo>
                      <a:pt x="1758" y="2753"/>
                    </a:lnTo>
                    <a:lnTo>
                      <a:pt x="1740" y="2761"/>
                    </a:lnTo>
                    <a:lnTo>
                      <a:pt x="1722" y="2766"/>
                    </a:lnTo>
                    <a:lnTo>
                      <a:pt x="1704" y="2771"/>
                    </a:lnTo>
                    <a:lnTo>
                      <a:pt x="1688" y="2772"/>
                    </a:lnTo>
                    <a:lnTo>
                      <a:pt x="1670" y="2772"/>
                    </a:lnTo>
                    <a:lnTo>
                      <a:pt x="1657" y="2772"/>
                    </a:lnTo>
                    <a:lnTo>
                      <a:pt x="1641" y="2771"/>
                    </a:lnTo>
                    <a:lnTo>
                      <a:pt x="1626" y="2766"/>
                    </a:lnTo>
                    <a:lnTo>
                      <a:pt x="1611" y="2760"/>
                    </a:lnTo>
                    <a:lnTo>
                      <a:pt x="1597" y="2749"/>
                    </a:lnTo>
                    <a:lnTo>
                      <a:pt x="1585" y="2733"/>
                    </a:lnTo>
                    <a:lnTo>
                      <a:pt x="1577" y="2716"/>
                    </a:lnTo>
                    <a:lnTo>
                      <a:pt x="1569" y="2696"/>
                    </a:lnTo>
                    <a:lnTo>
                      <a:pt x="1562" y="2673"/>
                    </a:lnTo>
                    <a:lnTo>
                      <a:pt x="1558" y="2648"/>
                    </a:lnTo>
                    <a:lnTo>
                      <a:pt x="1556" y="2621"/>
                    </a:lnTo>
                    <a:lnTo>
                      <a:pt x="1556" y="2593"/>
                    </a:lnTo>
                    <a:lnTo>
                      <a:pt x="1556" y="2562"/>
                    </a:lnTo>
                    <a:lnTo>
                      <a:pt x="1561" y="2497"/>
                    </a:lnTo>
                    <a:lnTo>
                      <a:pt x="1569" y="2431"/>
                    </a:lnTo>
                    <a:lnTo>
                      <a:pt x="1585" y="2367"/>
                    </a:lnTo>
                    <a:lnTo>
                      <a:pt x="1602" y="2301"/>
                    </a:lnTo>
                    <a:lnTo>
                      <a:pt x="1624" y="2238"/>
                    </a:lnTo>
                    <a:lnTo>
                      <a:pt x="1647" y="2181"/>
                    </a:lnTo>
                    <a:lnTo>
                      <a:pt x="1660" y="2157"/>
                    </a:lnTo>
                    <a:lnTo>
                      <a:pt x="1671" y="2133"/>
                    </a:lnTo>
                    <a:lnTo>
                      <a:pt x="1686" y="2114"/>
                    </a:lnTo>
                    <a:lnTo>
                      <a:pt x="1699" y="2096"/>
                    </a:lnTo>
                    <a:lnTo>
                      <a:pt x="1715" y="2082"/>
                    </a:lnTo>
                    <a:lnTo>
                      <a:pt x="1728" y="2071"/>
                    </a:lnTo>
                    <a:lnTo>
                      <a:pt x="1743" y="2063"/>
                    </a:lnTo>
                    <a:lnTo>
                      <a:pt x="1756" y="2058"/>
                    </a:lnTo>
                    <a:lnTo>
                      <a:pt x="1772" y="2060"/>
                    </a:lnTo>
                    <a:lnTo>
                      <a:pt x="1785" y="2065"/>
                    </a:lnTo>
                    <a:lnTo>
                      <a:pt x="1797" y="2074"/>
                    </a:lnTo>
                    <a:lnTo>
                      <a:pt x="1806" y="2085"/>
                    </a:lnTo>
                    <a:lnTo>
                      <a:pt x="1811" y="2098"/>
                    </a:lnTo>
                    <a:lnTo>
                      <a:pt x="1811" y="2114"/>
                    </a:lnTo>
                    <a:lnTo>
                      <a:pt x="1808" y="2133"/>
                    </a:lnTo>
                    <a:lnTo>
                      <a:pt x="1803" y="2153"/>
                    </a:lnTo>
                    <a:lnTo>
                      <a:pt x="1795" y="2172"/>
                    </a:lnTo>
                    <a:lnTo>
                      <a:pt x="1785" y="2197"/>
                    </a:lnTo>
                    <a:lnTo>
                      <a:pt x="1772" y="2221"/>
                    </a:lnTo>
                    <a:lnTo>
                      <a:pt x="1756" y="2246"/>
                    </a:lnTo>
                    <a:lnTo>
                      <a:pt x="1717" y="2296"/>
                    </a:lnTo>
                    <a:lnTo>
                      <a:pt x="1674" y="2348"/>
                    </a:lnTo>
                    <a:lnTo>
                      <a:pt x="1624" y="2401"/>
                    </a:lnTo>
                    <a:lnTo>
                      <a:pt x="1572" y="2450"/>
                    </a:lnTo>
                    <a:lnTo>
                      <a:pt x="1517" y="2494"/>
                    </a:lnTo>
                    <a:lnTo>
                      <a:pt x="1489" y="2516"/>
                    </a:lnTo>
                    <a:lnTo>
                      <a:pt x="1463" y="2533"/>
                    </a:lnTo>
                    <a:lnTo>
                      <a:pt x="1436" y="2551"/>
                    </a:lnTo>
                    <a:lnTo>
                      <a:pt x="1410" y="2563"/>
                    </a:lnTo>
                    <a:lnTo>
                      <a:pt x="1383" y="2574"/>
                    </a:lnTo>
                    <a:lnTo>
                      <a:pt x="1358" y="2584"/>
                    </a:lnTo>
                    <a:lnTo>
                      <a:pt x="1335" y="2590"/>
                    </a:lnTo>
                    <a:lnTo>
                      <a:pt x="1312" y="2595"/>
                    </a:lnTo>
                    <a:lnTo>
                      <a:pt x="1292" y="2595"/>
                    </a:lnTo>
                    <a:lnTo>
                      <a:pt x="1271" y="2590"/>
                    </a:lnTo>
                    <a:lnTo>
                      <a:pt x="1255" y="2582"/>
                    </a:lnTo>
                    <a:lnTo>
                      <a:pt x="1240" y="2571"/>
                    </a:lnTo>
                    <a:lnTo>
                      <a:pt x="1231" y="2557"/>
                    </a:lnTo>
                    <a:lnTo>
                      <a:pt x="1224" y="2540"/>
                    </a:lnTo>
                    <a:lnTo>
                      <a:pt x="1221" y="2519"/>
                    </a:lnTo>
                    <a:lnTo>
                      <a:pt x="1221" y="2496"/>
                    </a:lnTo>
                    <a:lnTo>
                      <a:pt x="1224" y="2469"/>
                    </a:lnTo>
                    <a:lnTo>
                      <a:pt x="1229" y="2441"/>
                    </a:lnTo>
                    <a:lnTo>
                      <a:pt x="1237" y="2409"/>
                    </a:lnTo>
                    <a:lnTo>
                      <a:pt x="1247" y="2378"/>
                    </a:lnTo>
                    <a:lnTo>
                      <a:pt x="1275" y="2304"/>
                    </a:lnTo>
                    <a:lnTo>
                      <a:pt x="1309" y="2230"/>
                    </a:lnTo>
                    <a:lnTo>
                      <a:pt x="1346" y="2150"/>
                    </a:lnTo>
                    <a:lnTo>
                      <a:pt x="1387" y="2071"/>
                    </a:lnTo>
                    <a:lnTo>
                      <a:pt x="1431" y="1994"/>
                    </a:lnTo>
                    <a:lnTo>
                      <a:pt x="1476" y="1920"/>
                    </a:lnTo>
                    <a:lnTo>
                      <a:pt x="1517" y="1854"/>
                    </a:lnTo>
                    <a:lnTo>
                      <a:pt x="1558" y="1794"/>
                    </a:lnTo>
                    <a:lnTo>
                      <a:pt x="1595" y="1749"/>
                    </a:lnTo>
                    <a:lnTo>
                      <a:pt x="1624" y="1712"/>
                    </a:lnTo>
                    <a:lnTo>
                      <a:pt x="1636" y="1702"/>
                    </a:lnTo>
                    <a:lnTo>
                      <a:pt x="1645" y="1694"/>
                    </a:lnTo>
                    <a:lnTo>
                      <a:pt x="1653" y="1691"/>
                    </a:lnTo>
                    <a:lnTo>
                      <a:pt x="1657" y="1691"/>
                    </a:lnTo>
                    <a:lnTo>
                      <a:pt x="1658" y="1691"/>
                    </a:lnTo>
                    <a:lnTo>
                      <a:pt x="1660" y="1695"/>
                    </a:lnTo>
                    <a:lnTo>
                      <a:pt x="1663" y="1702"/>
                    </a:lnTo>
                    <a:lnTo>
                      <a:pt x="1660" y="1708"/>
                    </a:lnTo>
                    <a:lnTo>
                      <a:pt x="1658" y="1717"/>
                    </a:lnTo>
                    <a:lnTo>
                      <a:pt x="1647" y="1739"/>
                    </a:lnTo>
                    <a:lnTo>
                      <a:pt x="1631" y="1763"/>
                    </a:lnTo>
                    <a:lnTo>
                      <a:pt x="1611" y="1790"/>
                    </a:lnTo>
                    <a:lnTo>
                      <a:pt x="1585" y="1818"/>
                    </a:lnTo>
                    <a:lnTo>
                      <a:pt x="1558" y="1849"/>
                    </a:lnTo>
                    <a:lnTo>
                      <a:pt x="1528" y="1878"/>
                    </a:lnTo>
                    <a:lnTo>
                      <a:pt x="1497" y="1904"/>
                    </a:lnTo>
                    <a:lnTo>
                      <a:pt x="1463" y="1928"/>
                    </a:lnTo>
                    <a:lnTo>
                      <a:pt x="1431" y="1950"/>
                    </a:lnTo>
                    <a:lnTo>
                      <a:pt x="1401" y="1967"/>
                    </a:lnTo>
                    <a:lnTo>
                      <a:pt x="1372" y="1978"/>
                    </a:lnTo>
                    <a:lnTo>
                      <a:pt x="1358" y="1983"/>
                    </a:lnTo>
                    <a:lnTo>
                      <a:pt x="1344" y="1983"/>
                    </a:lnTo>
                    <a:lnTo>
                      <a:pt x="1333" y="1983"/>
                    </a:lnTo>
                    <a:lnTo>
                      <a:pt x="1322" y="1982"/>
                    </a:lnTo>
                    <a:lnTo>
                      <a:pt x="1312" y="1977"/>
                    </a:lnTo>
                    <a:lnTo>
                      <a:pt x="1304" y="1970"/>
                    </a:lnTo>
                    <a:lnTo>
                      <a:pt x="1299" y="1964"/>
                    </a:lnTo>
                    <a:lnTo>
                      <a:pt x="1294" y="1956"/>
                    </a:lnTo>
                    <a:lnTo>
                      <a:pt x="1292" y="1948"/>
                    </a:lnTo>
                    <a:lnTo>
                      <a:pt x="1289" y="1937"/>
                    </a:lnTo>
                    <a:lnTo>
                      <a:pt x="1289" y="1915"/>
                    </a:lnTo>
                    <a:lnTo>
                      <a:pt x="1294" y="1887"/>
                    </a:lnTo>
                    <a:lnTo>
                      <a:pt x="1294" y="1889"/>
                    </a:lnTo>
                    <a:close/>
                  </a:path>
                </a:pathLst>
              </a:custGeom>
              <a:solidFill>
                <a:srgbClr val="99CCFF"/>
              </a:solidFill>
              <a:ln w="9525">
                <a:noFill/>
                <a:round/>
                <a:headEnd/>
                <a:tailEnd/>
              </a:ln>
            </p:spPr>
            <p:txBody>
              <a:bodyPr/>
              <a:lstStyle/>
              <a:p>
                <a:endParaRPr lang="ja-JP" altLang="en-US" sz="1801"/>
              </a:p>
            </p:txBody>
          </p:sp>
          <p:sp>
            <p:nvSpPr>
              <p:cNvPr id="61456" name="Freeform 27"/>
              <p:cNvSpPr>
                <a:spLocks/>
              </p:cNvSpPr>
              <p:nvPr/>
            </p:nvSpPr>
            <p:spPr bwMode="auto">
              <a:xfrm>
                <a:off x="6136" y="4451"/>
                <a:ext cx="3389" cy="2772"/>
              </a:xfrm>
              <a:custGeom>
                <a:avLst/>
                <a:gdLst>
                  <a:gd name="T0" fmla="*/ 1014 w 3389"/>
                  <a:gd name="T1" fmla="*/ 2357 h 2772"/>
                  <a:gd name="T2" fmla="*/ 839 w 3389"/>
                  <a:gd name="T3" fmla="*/ 2447 h 2772"/>
                  <a:gd name="T4" fmla="*/ 884 w 3389"/>
                  <a:gd name="T5" fmla="*/ 2258 h 2772"/>
                  <a:gd name="T6" fmla="*/ 665 w 3389"/>
                  <a:gd name="T7" fmla="*/ 2401 h 2772"/>
                  <a:gd name="T8" fmla="*/ 522 w 3389"/>
                  <a:gd name="T9" fmla="*/ 2439 h 2772"/>
                  <a:gd name="T10" fmla="*/ 657 w 3389"/>
                  <a:gd name="T11" fmla="*/ 2082 h 2772"/>
                  <a:gd name="T12" fmla="*/ 780 w 3389"/>
                  <a:gd name="T13" fmla="*/ 1975 h 2772"/>
                  <a:gd name="T14" fmla="*/ 489 w 3389"/>
                  <a:gd name="T15" fmla="*/ 2148 h 2772"/>
                  <a:gd name="T16" fmla="*/ 234 w 3389"/>
                  <a:gd name="T17" fmla="*/ 2176 h 2772"/>
                  <a:gd name="T18" fmla="*/ 294 w 3389"/>
                  <a:gd name="T19" fmla="*/ 1948 h 2772"/>
                  <a:gd name="T20" fmla="*/ 626 w 3389"/>
                  <a:gd name="T21" fmla="*/ 1724 h 2772"/>
                  <a:gd name="T22" fmla="*/ 616 w 3389"/>
                  <a:gd name="T23" fmla="*/ 1788 h 2772"/>
                  <a:gd name="T24" fmla="*/ 297 w 3389"/>
                  <a:gd name="T25" fmla="*/ 1774 h 2772"/>
                  <a:gd name="T26" fmla="*/ 113 w 3389"/>
                  <a:gd name="T27" fmla="*/ 1491 h 2772"/>
                  <a:gd name="T28" fmla="*/ 518 w 3389"/>
                  <a:gd name="T29" fmla="*/ 1558 h 2772"/>
                  <a:gd name="T30" fmla="*/ 912 w 3389"/>
                  <a:gd name="T31" fmla="*/ 1522 h 2772"/>
                  <a:gd name="T32" fmla="*/ 1330 w 3389"/>
                  <a:gd name="T33" fmla="*/ 1230 h 2772"/>
                  <a:gd name="T34" fmla="*/ 1167 w 3389"/>
                  <a:gd name="T35" fmla="*/ 1242 h 2772"/>
                  <a:gd name="T36" fmla="*/ 1190 w 3389"/>
                  <a:gd name="T37" fmla="*/ 1126 h 2772"/>
                  <a:gd name="T38" fmla="*/ 764 w 3389"/>
                  <a:gd name="T39" fmla="*/ 1198 h 2772"/>
                  <a:gd name="T40" fmla="*/ 696 w 3389"/>
                  <a:gd name="T41" fmla="*/ 1087 h 2772"/>
                  <a:gd name="T42" fmla="*/ 792 w 3389"/>
                  <a:gd name="T43" fmla="*/ 962 h 2772"/>
                  <a:gd name="T44" fmla="*/ 403 w 3389"/>
                  <a:gd name="T45" fmla="*/ 917 h 2772"/>
                  <a:gd name="T46" fmla="*/ 222 w 3389"/>
                  <a:gd name="T47" fmla="*/ 843 h 2772"/>
                  <a:gd name="T48" fmla="*/ 479 w 3389"/>
                  <a:gd name="T49" fmla="*/ 657 h 2772"/>
                  <a:gd name="T50" fmla="*/ 736 w 3389"/>
                  <a:gd name="T51" fmla="*/ 609 h 2772"/>
                  <a:gd name="T52" fmla="*/ 614 w 3389"/>
                  <a:gd name="T53" fmla="*/ 692 h 2772"/>
                  <a:gd name="T54" fmla="*/ 152 w 3389"/>
                  <a:gd name="T55" fmla="*/ 585 h 2772"/>
                  <a:gd name="T56" fmla="*/ 118 w 3389"/>
                  <a:gd name="T57" fmla="*/ 447 h 2772"/>
                  <a:gd name="T58" fmla="*/ 478 w 3389"/>
                  <a:gd name="T59" fmla="*/ 269 h 2772"/>
                  <a:gd name="T60" fmla="*/ 655 w 3389"/>
                  <a:gd name="T61" fmla="*/ 305 h 2772"/>
                  <a:gd name="T62" fmla="*/ 530 w 3389"/>
                  <a:gd name="T63" fmla="*/ 392 h 2772"/>
                  <a:gd name="T64" fmla="*/ 43 w 3389"/>
                  <a:gd name="T65" fmla="*/ 281 h 2772"/>
                  <a:gd name="T66" fmla="*/ 22 w 3389"/>
                  <a:gd name="T67" fmla="*/ 172 h 2772"/>
                  <a:gd name="T68" fmla="*/ 465 w 3389"/>
                  <a:gd name="T69" fmla="*/ 17 h 2772"/>
                  <a:gd name="T70" fmla="*/ 1050 w 3389"/>
                  <a:gd name="T71" fmla="*/ 54 h 2772"/>
                  <a:gd name="T72" fmla="*/ 1876 w 3389"/>
                  <a:gd name="T73" fmla="*/ 499 h 2772"/>
                  <a:gd name="T74" fmla="*/ 2353 w 3389"/>
                  <a:gd name="T75" fmla="*/ 620 h 2772"/>
                  <a:gd name="T76" fmla="*/ 2680 w 3389"/>
                  <a:gd name="T77" fmla="*/ 184 h 2772"/>
                  <a:gd name="T78" fmla="*/ 3023 w 3389"/>
                  <a:gd name="T79" fmla="*/ 42 h 2772"/>
                  <a:gd name="T80" fmla="*/ 3231 w 3389"/>
                  <a:gd name="T81" fmla="*/ 87 h 2772"/>
                  <a:gd name="T82" fmla="*/ 3306 w 3389"/>
                  <a:gd name="T83" fmla="*/ 182 h 2772"/>
                  <a:gd name="T84" fmla="*/ 3102 w 3389"/>
                  <a:gd name="T85" fmla="*/ 535 h 2772"/>
                  <a:gd name="T86" fmla="*/ 2989 w 3389"/>
                  <a:gd name="T87" fmla="*/ 1230 h 2772"/>
                  <a:gd name="T88" fmla="*/ 2689 w 3389"/>
                  <a:gd name="T89" fmla="*/ 1664 h 2772"/>
                  <a:gd name="T90" fmla="*/ 2450 w 3389"/>
                  <a:gd name="T91" fmla="*/ 1823 h 2772"/>
                  <a:gd name="T92" fmla="*/ 1977 w 3389"/>
                  <a:gd name="T93" fmla="*/ 2590 h 2772"/>
                  <a:gd name="T94" fmla="*/ 1670 w 3389"/>
                  <a:gd name="T95" fmla="*/ 2772 h 2772"/>
                  <a:gd name="T96" fmla="*/ 1558 w 3389"/>
                  <a:gd name="T97" fmla="*/ 2648 h 2772"/>
                  <a:gd name="T98" fmla="*/ 1660 w 3389"/>
                  <a:gd name="T99" fmla="*/ 2157 h 2772"/>
                  <a:gd name="T100" fmla="*/ 1797 w 3389"/>
                  <a:gd name="T101" fmla="*/ 2074 h 2772"/>
                  <a:gd name="T102" fmla="*/ 1717 w 3389"/>
                  <a:gd name="T103" fmla="*/ 2296 h 2772"/>
                  <a:gd name="T104" fmla="*/ 1358 w 3389"/>
                  <a:gd name="T105" fmla="*/ 2584 h 2772"/>
                  <a:gd name="T106" fmla="*/ 1221 w 3389"/>
                  <a:gd name="T107" fmla="*/ 2496 h 2772"/>
                  <a:gd name="T108" fmla="*/ 1476 w 3389"/>
                  <a:gd name="T109" fmla="*/ 1920 h 2772"/>
                  <a:gd name="T110" fmla="*/ 1660 w 3389"/>
                  <a:gd name="T111" fmla="*/ 1695 h 2772"/>
                  <a:gd name="T112" fmla="*/ 1497 w 3389"/>
                  <a:gd name="T113" fmla="*/ 1904 h 2772"/>
                  <a:gd name="T114" fmla="*/ 1304 w 3389"/>
                  <a:gd name="T115" fmla="*/ 1970 h 27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389"/>
                  <a:gd name="T175" fmla="*/ 0 h 2772"/>
                  <a:gd name="T176" fmla="*/ 3389 w 3389"/>
                  <a:gd name="T177" fmla="*/ 2772 h 277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389" h="2772">
                    <a:moveTo>
                      <a:pt x="1294" y="1889"/>
                    </a:moveTo>
                    <a:lnTo>
                      <a:pt x="1294" y="1889"/>
                    </a:lnTo>
                    <a:lnTo>
                      <a:pt x="1281" y="1915"/>
                    </a:lnTo>
                    <a:lnTo>
                      <a:pt x="1244" y="1988"/>
                    </a:lnTo>
                    <a:lnTo>
                      <a:pt x="1190" y="2087"/>
                    </a:lnTo>
                    <a:lnTo>
                      <a:pt x="1158" y="2143"/>
                    </a:lnTo>
                    <a:lnTo>
                      <a:pt x="1123" y="2202"/>
                    </a:lnTo>
                    <a:lnTo>
                      <a:pt x="1088" y="2257"/>
                    </a:lnTo>
                    <a:lnTo>
                      <a:pt x="1050" y="2308"/>
                    </a:lnTo>
                    <a:lnTo>
                      <a:pt x="1014" y="2357"/>
                    </a:lnTo>
                    <a:lnTo>
                      <a:pt x="979" y="2398"/>
                    </a:lnTo>
                    <a:lnTo>
                      <a:pt x="959" y="2417"/>
                    </a:lnTo>
                    <a:lnTo>
                      <a:pt x="941" y="2431"/>
                    </a:lnTo>
                    <a:lnTo>
                      <a:pt x="927" y="2442"/>
                    </a:lnTo>
                    <a:lnTo>
                      <a:pt x="907" y="2452"/>
                    </a:lnTo>
                    <a:lnTo>
                      <a:pt x="892" y="2458"/>
                    </a:lnTo>
                    <a:lnTo>
                      <a:pt x="876" y="2461"/>
                    </a:lnTo>
                    <a:lnTo>
                      <a:pt x="861" y="2461"/>
                    </a:lnTo>
                    <a:lnTo>
                      <a:pt x="848" y="2456"/>
                    </a:lnTo>
                    <a:lnTo>
                      <a:pt x="839" y="2447"/>
                    </a:lnTo>
                    <a:lnTo>
                      <a:pt x="832" y="2439"/>
                    </a:lnTo>
                    <a:lnTo>
                      <a:pt x="830" y="2425"/>
                    </a:lnTo>
                    <a:lnTo>
                      <a:pt x="830" y="2412"/>
                    </a:lnTo>
                    <a:lnTo>
                      <a:pt x="836" y="2396"/>
                    </a:lnTo>
                    <a:lnTo>
                      <a:pt x="839" y="2381"/>
                    </a:lnTo>
                    <a:lnTo>
                      <a:pt x="853" y="2348"/>
                    </a:lnTo>
                    <a:lnTo>
                      <a:pt x="869" y="2315"/>
                    </a:lnTo>
                    <a:lnTo>
                      <a:pt x="881" y="2285"/>
                    </a:lnTo>
                    <a:lnTo>
                      <a:pt x="884" y="2271"/>
                    </a:lnTo>
                    <a:lnTo>
                      <a:pt x="884" y="2258"/>
                    </a:lnTo>
                    <a:lnTo>
                      <a:pt x="884" y="2247"/>
                    </a:lnTo>
                    <a:lnTo>
                      <a:pt x="881" y="2241"/>
                    </a:lnTo>
                    <a:lnTo>
                      <a:pt x="876" y="2238"/>
                    </a:lnTo>
                    <a:lnTo>
                      <a:pt x="871" y="2236"/>
                    </a:lnTo>
                    <a:lnTo>
                      <a:pt x="858" y="2241"/>
                    </a:lnTo>
                    <a:lnTo>
                      <a:pt x="839" y="2252"/>
                    </a:lnTo>
                    <a:lnTo>
                      <a:pt x="821" y="2268"/>
                    </a:lnTo>
                    <a:lnTo>
                      <a:pt x="774" y="2307"/>
                    </a:lnTo>
                    <a:lnTo>
                      <a:pt x="722" y="2356"/>
                    </a:lnTo>
                    <a:lnTo>
                      <a:pt x="665" y="2401"/>
                    </a:lnTo>
                    <a:lnTo>
                      <a:pt x="637" y="2420"/>
                    </a:lnTo>
                    <a:lnTo>
                      <a:pt x="611" y="2439"/>
                    </a:lnTo>
                    <a:lnTo>
                      <a:pt x="587" y="2450"/>
                    </a:lnTo>
                    <a:lnTo>
                      <a:pt x="564" y="2458"/>
                    </a:lnTo>
                    <a:lnTo>
                      <a:pt x="556" y="2458"/>
                    </a:lnTo>
                    <a:lnTo>
                      <a:pt x="546" y="2458"/>
                    </a:lnTo>
                    <a:lnTo>
                      <a:pt x="536" y="2456"/>
                    </a:lnTo>
                    <a:lnTo>
                      <a:pt x="528" y="2452"/>
                    </a:lnTo>
                    <a:lnTo>
                      <a:pt x="523" y="2445"/>
                    </a:lnTo>
                    <a:lnTo>
                      <a:pt x="522" y="2439"/>
                    </a:lnTo>
                    <a:lnTo>
                      <a:pt x="518" y="2428"/>
                    </a:lnTo>
                    <a:lnTo>
                      <a:pt x="518" y="2414"/>
                    </a:lnTo>
                    <a:lnTo>
                      <a:pt x="523" y="2386"/>
                    </a:lnTo>
                    <a:lnTo>
                      <a:pt x="535" y="2348"/>
                    </a:lnTo>
                    <a:lnTo>
                      <a:pt x="547" y="2308"/>
                    </a:lnTo>
                    <a:lnTo>
                      <a:pt x="566" y="2263"/>
                    </a:lnTo>
                    <a:lnTo>
                      <a:pt x="587" y="2216"/>
                    </a:lnTo>
                    <a:lnTo>
                      <a:pt x="609" y="2170"/>
                    </a:lnTo>
                    <a:lnTo>
                      <a:pt x="634" y="2126"/>
                    </a:lnTo>
                    <a:lnTo>
                      <a:pt x="657" y="2082"/>
                    </a:lnTo>
                    <a:lnTo>
                      <a:pt x="683" y="2044"/>
                    </a:lnTo>
                    <a:lnTo>
                      <a:pt x="705" y="2010"/>
                    </a:lnTo>
                    <a:lnTo>
                      <a:pt x="728" y="1983"/>
                    </a:lnTo>
                    <a:lnTo>
                      <a:pt x="746" y="1966"/>
                    </a:lnTo>
                    <a:lnTo>
                      <a:pt x="756" y="1961"/>
                    </a:lnTo>
                    <a:lnTo>
                      <a:pt x="762" y="1956"/>
                    </a:lnTo>
                    <a:lnTo>
                      <a:pt x="769" y="1956"/>
                    </a:lnTo>
                    <a:lnTo>
                      <a:pt x="774" y="1961"/>
                    </a:lnTo>
                    <a:lnTo>
                      <a:pt x="778" y="1967"/>
                    </a:lnTo>
                    <a:lnTo>
                      <a:pt x="780" y="1975"/>
                    </a:lnTo>
                    <a:lnTo>
                      <a:pt x="778" y="1983"/>
                    </a:lnTo>
                    <a:lnTo>
                      <a:pt x="770" y="1992"/>
                    </a:lnTo>
                    <a:lnTo>
                      <a:pt x="762" y="2003"/>
                    </a:lnTo>
                    <a:lnTo>
                      <a:pt x="753" y="2015"/>
                    </a:lnTo>
                    <a:lnTo>
                      <a:pt x="723" y="2036"/>
                    </a:lnTo>
                    <a:lnTo>
                      <a:pt x="684" y="2058"/>
                    </a:lnTo>
                    <a:lnTo>
                      <a:pt x="642" y="2082"/>
                    </a:lnTo>
                    <a:lnTo>
                      <a:pt x="593" y="2107"/>
                    </a:lnTo>
                    <a:lnTo>
                      <a:pt x="541" y="2129"/>
                    </a:lnTo>
                    <a:lnTo>
                      <a:pt x="489" y="2148"/>
                    </a:lnTo>
                    <a:lnTo>
                      <a:pt x="437" y="2166"/>
                    </a:lnTo>
                    <a:lnTo>
                      <a:pt x="386" y="2181"/>
                    </a:lnTo>
                    <a:lnTo>
                      <a:pt x="341" y="2190"/>
                    </a:lnTo>
                    <a:lnTo>
                      <a:pt x="300" y="2197"/>
                    </a:lnTo>
                    <a:lnTo>
                      <a:pt x="284" y="2197"/>
                    </a:lnTo>
                    <a:lnTo>
                      <a:pt x="268" y="2197"/>
                    </a:lnTo>
                    <a:lnTo>
                      <a:pt x="256" y="2194"/>
                    </a:lnTo>
                    <a:lnTo>
                      <a:pt x="245" y="2190"/>
                    </a:lnTo>
                    <a:lnTo>
                      <a:pt x="239" y="2183"/>
                    </a:lnTo>
                    <a:lnTo>
                      <a:pt x="234" y="2176"/>
                    </a:lnTo>
                    <a:lnTo>
                      <a:pt x="227" y="2153"/>
                    </a:lnTo>
                    <a:lnTo>
                      <a:pt x="225" y="2131"/>
                    </a:lnTo>
                    <a:lnTo>
                      <a:pt x="225" y="2107"/>
                    </a:lnTo>
                    <a:lnTo>
                      <a:pt x="229" y="2085"/>
                    </a:lnTo>
                    <a:lnTo>
                      <a:pt x="234" y="2060"/>
                    </a:lnTo>
                    <a:lnTo>
                      <a:pt x="243" y="2038"/>
                    </a:lnTo>
                    <a:lnTo>
                      <a:pt x="252" y="2015"/>
                    </a:lnTo>
                    <a:lnTo>
                      <a:pt x="266" y="1992"/>
                    </a:lnTo>
                    <a:lnTo>
                      <a:pt x="279" y="1970"/>
                    </a:lnTo>
                    <a:lnTo>
                      <a:pt x="294" y="1948"/>
                    </a:lnTo>
                    <a:lnTo>
                      <a:pt x="330" y="1906"/>
                    </a:lnTo>
                    <a:lnTo>
                      <a:pt x="369" y="1867"/>
                    </a:lnTo>
                    <a:lnTo>
                      <a:pt x="409" y="1832"/>
                    </a:lnTo>
                    <a:lnTo>
                      <a:pt x="453" y="1799"/>
                    </a:lnTo>
                    <a:lnTo>
                      <a:pt x="496" y="1772"/>
                    </a:lnTo>
                    <a:lnTo>
                      <a:pt x="535" y="1750"/>
                    </a:lnTo>
                    <a:lnTo>
                      <a:pt x="570" y="1735"/>
                    </a:lnTo>
                    <a:lnTo>
                      <a:pt x="600" y="1727"/>
                    </a:lnTo>
                    <a:lnTo>
                      <a:pt x="614" y="1724"/>
                    </a:lnTo>
                    <a:lnTo>
                      <a:pt x="626" y="1724"/>
                    </a:lnTo>
                    <a:lnTo>
                      <a:pt x="634" y="1727"/>
                    </a:lnTo>
                    <a:lnTo>
                      <a:pt x="642" y="1730"/>
                    </a:lnTo>
                    <a:lnTo>
                      <a:pt x="645" y="1735"/>
                    </a:lnTo>
                    <a:lnTo>
                      <a:pt x="645" y="1744"/>
                    </a:lnTo>
                    <a:lnTo>
                      <a:pt x="645" y="1752"/>
                    </a:lnTo>
                    <a:lnTo>
                      <a:pt x="644" y="1761"/>
                    </a:lnTo>
                    <a:lnTo>
                      <a:pt x="639" y="1768"/>
                    </a:lnTo>
                    <a:lnTo>
                      <a:pt x="632" y="1777"/>
                    </a:lnTo>
                    <a:lnTo>
                      <a:pt x="626" y="1783"/>
                    </a:lnTo>
                    <a:lnTo>
                      <a:pt x="616" y="1788"/>
                    </a:lnTo>
                    <a:lnTo>
                      <a:pt x="593" y="1799"/>
                    </a:lnTo>
                    <a:lnTo>
                      <a:pt x="569" y="1805"/>
                    </a:lnTo>
                    <a:lnTo>
                      <a:pt x="539" y="1810"/>
                    </a:lnTo>
                    <a:lnTo>
                      <a:pt x="507" y="1812"/>
                    </a:lnTo>
                    <a:lnTo>
                      <a:pt x="473" y="1812"/>
                    </a:lnTo>
                    <a:lnTo>
                      <a:pt x="437" y="1807"/>
                    </a:lnTo>
                    <a:lnTo>
                      <a:pt x="400" y="1804"/>
                    </a:lnTo>
                    <a:lnTo>
                      <a:pt x="365" y="1796"/>
                    </a:lnTo>
                    <a:lnTo>
                      <a:pt x="331" y="1785"/>
                    </a:lnTo>
                    <a:lnTo>
                      <a:pt x="297" y="1774"/>
                    </a:lnTo>
                    <a:lnTo>
                      <a:pt x="268" y="1760"/>
                    </a:lnTo>
                    <a:lnTo>
                      <a:pt x="240" y="1744"/>
                    </a:lnTo>
                    <a:lnTo>
                      <a:pt x="217" y="1724"/>
                    </a:lnTo>
                    <a:lnTo>
                      <a:pt x="203" y="1706"/>
                    </a:lnTo>
                    <a:lnTo>
                      <a:pt x="188" y="1686"/>
                    </a:lnTo>
                    <a:lnTo>
                      <a:pt x="175" y="1664"/>
                    </a:lnTo>
                    <a:lnTo>
                      <a:pt x="164" y="1640"/>
                    </a:lnTo>
                    <a:lnTo>
                      <a:pt x="143" y="1590"/>
                    </a:lnTo>
                    <a:lnTo>
                      <a:pt x="128" y="1540"/>
                    </a:lnTo>
                    <a:lnTo>
                      <a:pt x="113" y="1491"/>
                    </a:lnTo>
                    <a:lnTo>
                      <a:pt x="107" y="1453"/>
                    </a:lnTo>
                    <a:lnTo>
                      <a:pt x="100" y="1415"/>
                    </a:lnTo>
                    <a:lnTo>
                      <a:pt x="120" y="1426"/>
                    </a:lnTo>
                    <a:lnTo>
                      <a:pt x="177" y="1458"/>
                    </a:lnTo>
                    <a:lnTo>
                      <a:pt x="217" y="1475"/>
                    </a:lnTo>
                    <a:lnTo>
                      <a:pt x="268" y="1495"/>
                    </a:lnTo>
                    <a:lnTo>
                      <a:pt x="323" y="1514"/>
                    </a:lnTo>
                    <a:lnTo>
                      <a:pt x="385" y="1533"/>
                    </a:lnTo>
                    <a:lnTo>
                      <a:pt x="450" y="1547"/>
                    </a:lnTo>
                    <a:lnTo>
                      <a:pt x="518" y="1558"/>
                    </a:lnTo>
                    <a:lnTo>
                      <a:pt x="557" y="1563"/>
                    </a:lnTo>
                    <a:lnTo>
                      <a:pt x="593" y="1566"/>
                    </a:lnTo>
                    <a:lnTo>
                      <a:pt x="632" y="1568"/>
                    </a:lnTo>
                    <a:lnTo>
                      <a:pt x="671" y="1566"/>
                    </a:lnTo>
                    <a:lnTo>
                      <a:pt x="710" y="1563"/>
                    </a:lnTo>
                    <a:lnTo>
                      <a:pt x="751" y="1561"/>
                    </a:lnTo>
                    <a:lnTo>
                      <a:pt x="790" y="1555"/>
                    </a:lnTo>
                    <a:lnTo>
                      <a:pt x="830" y="1546"/>
                    </a:lnTo>
                    <a:lnTo>
                      <a:pt x="871" y="1535"/>
                    </a:lnTo>
                    <a:lnTo>
                      <a:pt x="912" y="1522"/>
                    </a:lnTo>
                    <a:lnTo>
                      <a:pt x="953" y="1507"/>
                    </a:lnTo>
                    <a:lnTo>
                      <a:pt x="993" y="1489"/>
                    </a:lnTo>
                    <a:lnTo>
                      <a:pt x="1039" y="1464"/>
                    </a:lnTo>
                    <a:lnTo>
                      <a:pt x="1083" y="1437"/>
                    </a:lnTo>
                    <a:lnTo>
                      <a:pt x="1128" y="1407"/>
                    </a:lnTo>
                    <a:lnTo>
                      <a:pt x="1169" y="1374"/>
                    </a:lnTo>
                    <a:lnTo>
                      <a:pt x="1213" y="1340"/>
                    </a:lnTo>
                    <a:lnTo>
                      <a:pt x="1253" y="1304"/>
                    </a:lnTo>
                    <a:lnTo>
                      <a:pt x="1292" y="1266"/>
                    </a:lnTo>
                    <a:lnTo>
                      <a:pt x="1330" y="1230"/>
                    </a:lnTo>
                    <a:lnTo>
                      <a:pt x="1283" y="1247"/>
                    </a:lnTo>
                    <a:lnTo>
                      <a:pt x="1260" y="1255"/>
                    </a:lnTo>
                    <a:lnTo>
                      <a:pt x="1237" y="1263"/>
                    </a:lnTo>
                    <a:lnTo>
                      <a:pt x="1218" y="1266"/>
                    </a:lnTo>
                    <a:lnTo>
                      <a:pt x="1198" y="1266"/>
                    </a:lnTo>
                    <a:lnTo>
                      <a:pt x="1185" y="1265"/>
                    </a:lnTo>
                    <a:lnTo>
                      <a:pt x="1179" y="1263"/>
                    </a:lnTo>
                    <a:lnTo>
                      <a:pt x="1174" y="1260"/>
                    </a:lnTo>
                    <a:lnTo>
                      <a:pt x="1169" y="1252"/>
                    </a:lnTo>
                    <a:lnTo>
                      <a:pt x="1167" y="1242"/>
                    </a:lnTo>
                    <a:lnTo>
                      <a:pt x="1167" y="1231"/>
                    </a:lnTo>
                    <a:lnTo>
                      <a:pt x="1172" y="1219"/>
                    </a:lnTo>
                    <a:lnTo>
                      <a:pt x="1179" y="1205"/>
                    </a:lnTo>
                    <a:lnTo>
                      <a:pt x="1185" y="1192"/>
                    </a:lnTo>
                    <a:lnTo>
                      <a:pt x="1206" y="1164"/>
                    </a:lnTo>
                    <a:lnTo>
                      <a:pt x="1226" y="1137"/>
                    </a:lnTo>
                    <a:lnTo>
                      <a:pt x="1247" y="1116"/>
                    </a:lnTo>
                    <a:lnTo>
                      <a:pt x="1267" y="1095"/>
                    </a:lnTo>
                    <a:lnTo>
                      <a:pt x="1247" y="1104"/>
                    </a:lnTo>
                    <a:lnTo>
                      <a:pt x="1190" y="1126"/>
                    </a:lnTo>
                    <a:lnTo>
                      <a:pt x="1107" y="1153"/>
                    </a:lnTo>
                    <a:lnTo>
                      <a:pt x="1061" y="1165"/>
                    </a:lnTo>
                    <a:lnTo>
                      <a:pt x="1013" y="1178"/>
                    </a:lnTo>
                    <a:lnTo>
                      <a:pt x="964" y="1189"/>
                    </a:lnTo>
                    <a:lnTo>
                      <a:pt x="915" y="1198"/>
                    </a:lnTo>
                    <a:lnTo>
                      <a:pt x="866" y="1205"/>
                    </a:lnTo>
                    <a:lnTo>
                      <a:pt x="821" y="1208"/>
                    </a:lnTo>
                    <a:lnTo>
                      <a:pt x="801" y="1205"/>
                    </a:lnTo>
                    <a:lnTo>
                      <a:pt x="782" y="1203"/>
                    </a:lnTo>
                    <a:lnTo>
                      <a:pt x="764" y="1198"/>
                    </a:lnTo>
                    <a:lnTo>
                      <a:pt x="746" y="1194"/>
                    </a:lnTo>
                    <a:lnTo>
                      <a:pt x="733" y="1187"/>
                    </a:lnTo>
                    <a:lnTo>
                      <a:pt x="718" y="1178"/>
                    </a:lnTo>
                    <a:lnTo>
                      <a:pt x="707" y="1167"/>
                    </a:lnTo>
                    <a:lnTo>
                      <a:pt x="700" y="1154"/>
                    </a:lnTo>
                    <a:lnTo>
                      <a:pt x="691" y="1137"/>
                    </a:lnTo>
                    <a:lnTo>
                      <a:pt x="687" y="1121"/>
                    </a:lnTo>
                    <a:lnTo>
                      <a:pt x="687" y="1109"/>
                    </a:lnTo>
                    <a:lnTo>
                      <a:pt x="689" y="1098"/>
                    </a:lnTo>
                    <a:lnTo>
                      <a:pt x="696" y="1087"/>
                    </a:lnTo>
                    <a:lnTo>
                      <a:pt x="702" y="1077"/>
                    </a:lnTo>
                    <a:lnTo>
                      <a:pt x="725" y="1060"/>
                    </a:lnTo>
                    <a:lnTo>
                      <a:pt x="748" y="1044"/>
                    </a:lnTo>
                    <a:lnTo>
                      <a:pt x="759" y="1036"/>
                    </a:lnTo>
                    <a:lnTo>
                      <a:pt x="769" y="1026"/>
                    </a:lnTo>
                    <a:lnTo>
                      <a:pt x="778" y="1014"/>
                    </a:lnTo>
                    <a:lnTo>
                      <a:pt x="787" y="1000"/>
                    </a:lnTo>
                    <a:lnTo>
                      <a:pt x="792" y="988"/>
                    </a:lnTo>
                    <a:lnTo>
                      <a:pt x="792" y="970"/>
                    </a:lnTo>
                    <a:lnTo>
                      <a:pt x="792" y="962"/>
                    </a:lnTo>
                    <a:lnTo>
                      <a:pt x="785" y="955"/>
                    </a:lnTo>
                    <a:lnTo>
                      <a:pt x="778" y="950"/>
                    </a:lnTo>
                    <a:lnTo>
                      <a:pt x="769" y="944"/>
                    </a:lnTo>
                    <a:lnTo>
                      <a:pt x="756" y="939"/>
                    </a:lnTo>
                    <a:lnTo>
                      <a:pt x="739" y="934"/>
                    </a:lnTo>
                    <a:lnTo>
                      <a:pt x="702" y="929"/>
                    </a:lnTo>
                    <a:lnTo>
                      <a:pt x="660" y="926"/>
                    </a:lnTo>
                    <a:lnTo>
                      <a:pt x="611" y="923"/>
                    </a:lnTo>
                    <a:lnTo>
                      <a:pt x="507" y="922"/>
                    </a:lnTo>
                    <a:lnTo>
                      <a:pt x="403" y="917"/>
                    </a:lnTo>
                    <a:lnTo>
                      <a:pt x="354" y="912"/>
                    </a:lnTo>
                    <a:lnTo>
                      <a:pt x="312" y="908"/>
                    </a:lnTo>
                    <a:lnTo>
                      <a:pt x="274" y="900"/>
                    </a:lnTo>
                    <a:lnTo>
                      <a:pt x="260" y="895"/>
                    </a:lnTo>
                    <a:lnTo>
                      <a:pt x="245" y="889"/>
                    </a:lnTo>
                    <a:lnTo>
                      <a:pt x="237" y="879"/>
                    </a:lnTo>
                    <a:lnTo>
                      <a:pt x="227" y="873"/>
                    </a:lnTo>
                    <a:lnTo>
                      <a:pt x="222" y="862"/>
                    </a:lnTo>
                    <a:lnTo>
                      <a:pt x="222" y="854"/>
                    </a:lnTo>
                    <a:lnTo>
                      <a:pt x="222" y="843"/>
                    </a:lnTo>
                    <a:lnTo>
                      <a:pt x="227" y="829"/>
                    </a:lnTo>
                    <a:lnTo>
                      <a:pt x="234" y="818"/>
                    </a:lnTo>
                    <a:lnTo>
                      <a:pt x="243" y="805"/>
                    </a:lnTo>
                    <a:lnTo>
                      <a:pt x="255" y="791"/>
                    </a:lnTo>
                    <a:lnTo>
                      <a:pt x="271" y="780"/>
                    </a:lnTo>
                    <a:lnTo>
                      <a:pt x="302" y="755"/>
                    </a:lnTo>
                    <a:lnTo>
                      <a:pt x="341" y="728"/>
                    </a:lnTo>
                    <a:lnTo>
                      <a:pt x="385" y="703"/>
                    </a:lnTo>
                    <a:lnTo>
                      <a:pt x="432" y="679"/>
                    </a:lnTo>
                    <a:lnTo>
                      <a:pt x="479" y="657"/>
                    </a:lnTo>
                    <a:lnTo>
                      <a:pt x="528" y="640"/>
                    </a:lnTo>
                    <a:lnTo>
                      <a:pt x="575" y="623"/>
                    </a:lnTo>
                    <a:lnTo>
                      <a:pt x="619" y="609"/>
                    </a:lnTo>
                    <a:lnTo>
                      <a:pt x="657" y="601"/>
                    </a:lnTo>
                    <a:lnTo>
                      <a:pt x="691" y="596"/>
                    </a:lnTo>
                    <a:lnTo>
                      <a:pt x="705" y="596"/>
                    </a:lnTo>
                    <a:lnTo>
                      <a:pt x="717" y="598"/>
                    </a:lnTo>
                    <a:lnTo>
                      <a:pt x="725" y="601"/>
                    </a:lnTo>
                    <a:lnTo>
                      <a:pt x="733" y="602"/>
                    </a:lnTo>
                    <a:lnTo>
                      <a:pt x="736" y="609"/>
                    </a:lnTo>
                    <a:lnTo>
                      <a:pt x="739" y="615"/>
                    </a:lnTo>
                    <a:lnTo>
                      <a:pt x="736" y="631"/>
                    </a:lnTo>
                    <a:lnTo>
                      <a:pt x="733" y="645"/>
                    </a:lnTo>
                    <a:lnTo>
                      <a:pt x="723" y="656"/>
                    </a:lnTo>
                    <a:lnTo>
                      <a:pt x="712" y="667"/>
                    </a:lnTo>
                    <a:lnTo>
                      <a:pt x="696" y="673"/>
                    </a:lnTo>
                    <a:lnTo>
                      <a:pt x="679" y="679"/>
                    </a:lnTo>
                    <a:lnTo>
                      <a:pt x="660" y="686"/>
                    </a:lnTo>
                    <a:lnTo>
                      <a:pt x="637" y="690"/>
                    </a:lnTo>
                    <a:lnTo>
                      <a:pt x="614" y="692"/>
                    </a:lnTo>
                    <a:lnTo>
                      <a:pt x="588" y="695"/>
                    </a:lnTo>
                    <a:lnTo>
                      <a:pt x="535" y="692"/>
                    </a:lnTo>
                    <a:lnTo>
                      <a:pt x="476" y="689"/>
                    </a:lnTo>
                    <a:lnTo>
                      <a:pt x="416" y="679"/>
                    </a:lnTo>
                    <a:lnTo>
                      <a:pt x="354" y="667"/>
                    </a:lnTo>
                    <a:lnTo>
                      <a:pt x="297" y="648"/>
                    </a:lnTo>
                    <a:lnTo>
                      <a:pt x="243" y="631"/>
                    </a:lnTo>
                    <a:lnTo>
                      <a:pt x="193" y="609"/>
                    </a:lnTo>
                    <a:lnTo>
                      <a:pt x="174" y="596"/>
                    </a:lnTo>
                    <a:lnTo>
                      <a:pt x="152" y="585"/>
                    </a:lnTo>
                    <a:lnTo>
                      <a:pt x="136" y="572"/>
                    </a:lnTo>
                    <a:lnTo>
                      <a:pt x="120" y="558"/>
                    </a:lnTo>
                    <a:lnTo>
                      <a:pt x="109" y="546"/>
                    </a:lnTo>
                    <a:lnTo>
                      <a:pt x="100" y="532"/>
                    </a:lnTo>
                    <a:lnTo>
                      <a:pt x="95" y="519"/>
                    </a:lnTo>
                    <a:lnTo>
                      <a:pt x="94" y="503"/>
                    </a:lnTo>
                    <a:lnTo>
                      <a:pt x="95" y="491"/>
                    </a:lnTo>
                    <a:lnTo>
                      <a:pt x="100" y="475"/>
                    </a:lnTo>
                    <a:lnTo>
                      <a:pt x="107" y="463"/>
                    </a:lnTo>
                    <a:lnTo>
                      <a:pt x="118" y="447"/>
                    </a:lnTo>
                    <a:lnTo>
                      <a:pt x="130" y="433"/>
                    </a:lnTo>
                    <a:lnTo>
                      <a:pt x="146" y="418"/>
                    </a:lnTo>
                    <a:lnTo>
                      <a:pt x="162" y="404"/>
                    </a:lnTo>
                    <a:lnTo>
                      <a:pt x="182" y="388"/>
                    </a:lnTo>
                    <a:lnTo>
                      <a:pt x="225" y="363"/>
                    </a:lnTo>
                    <a:lnTo>
                      <a:pt x="271" y="338"/>
                    </a:lnTo>
                    <a:lnTo>
                      <a:pt x="323" y="316"/>
                    </a:lnTo>
                    <a:lnTo>
                      <a:pt x="375" y="297"/>
                    </a:lnTo>
                    <a:lnTo>
                      <a:pt x="427" y="280"/>
                    </a:lnTo>
                    <a:lnTo>
                      <a:pt x="478" y="269"/>
                    </a:lnTo>
                    <a:lnTo>
                      <a:pt x="525" y="261"/>
                    </a:lnTo>
                    <a:lnTo>
                      <a:pt x="547" y="260"/>
                    </a:lnTo>
                    <a:lnTo>
                      <a:pt x="569" y="260"/>
                    </a:lnTo>
                    <a:lnTo>
                      <a:pt x="587" y="261"/>
                    </a:lnTo>
                    <a:lnTo>
                      <a:pt x="605" y="264"/>
                    </a:lnTo>
                    <a:lnTo>
                      <a:pt x="621" y="271"/>
                    </a:lnTo>
                    <a:lnTo>
                      <a:pt x="632" y="275"/>
                    </a:lnTo>
                    <a:lnTo>
                      <a:pt x="644" y="283"/>
                    </a:lnTo>
                    <a:lnTo>
                      <a:pt x="650" y="294"/>
                    </a:lnTo>
                    <a:lnTo>
                      <a:pt x="655" y="305"/>
                    </a:lnTo>
                    <a:lnTo>
                      <a:pt x="657" y="321"/>
                    </a:lnTo>
                    <a:lnTo>
                      <a:pt x="655" y="335"/>
                    </a:lnTo>
                    <a:lnTo>
                      <a:pt x="650" y="348"/>
                    </a:lnTo>
                    <a:lnTo>
                      <a:pt x="642" y="359"/>
                    </a:lnTo>
                    <a:lnTo>
                      <a:pt x="627" y="366"/>
                    </a:lnTo>
                    <a:lnTo>
                      <a:pt x="614" y="374"/>
                    </a:lnTo>
                    <a:lnTo>
                      <a:pt x="596" y="381"/>
                    </a:lnTo>
                    <a:lnTo>
                      <a:pt x="575" y="387"/>
                    </a:lnTo>
                    <a:lnTo>
                      <a:pt x="556" y="388"/>
                    </a:lnTo>
                    <a:lnTo>
                      <a:pt x="530" y="392"/>
                    </a:lnTo>
                    <a:lnTo>
                      <a:pt x="505" y="393"/>
                    </a:lnTo>
                    <a:lnTo>
                      <a:pt x="448" y="392"/>
                    </a:lnTo>
                    <a:lnTo>
                      <a:pt x="388" y="387"/>
                    </a:lnTo>
                    <a:lnTo>
                      <a:pt x="330" y="378"/>
                    </a:lnTo>
                    <a:lnTo>
                      <a:pt x="268" y="365"/>
                    </a:lnTo>
                    <a:lnTo>
                      <a:pt x="209" y="349"/>
                    </a:lnTo>
                    <a:lnTo>
                      <a:pt x="152" y="332"/>
                    </a:lnTo>
                    <a:lnTo>
                      <a:pt x="102" y="313"/>
                    </a:lnTo>
                    <a:lnTo>
                      <a:pt x="61" y="293"/>
                    </a:lnTo>
                    <a:lnTo>
                      <a:pt x="43" y="281"/>
                    </a:lnTo>
                    <a:lnTo>
                      <a:pt x="29" y="271"/>
                    </a:lnTo>
                    <a:lnTo>
                      <a:pt x="16" y="260"/>
                    </a:lnTo>
                    <a:lnTo>
                      <a:pt x="9" y="248"/>
                    </a:lnTo>
                    <a:lnTo>
                      <a:pt x="3" y="238"/>
                    </a:lnTo>
                    <a:lnTo>
                      <a:pt x="0" y="227"/>
                    </a:lnTo>
                    <a:lnTo>
                      <a:pt x="3" y="215"/>
                    </a:lnTo>
                    <a:lnTo>
                      <a:pt x="4" y="205"/>
                    </a:lnTo>
                    <a:lnTo>
                      <a:pt x="9" y="193"/>
                    </a:lnTo>
                    <a:lnTo>
                      <a:pt x="16" y="182"/>
                    </a:lnTo>
                    <a:lnTo>
                      <a:pt x="22" y="172"/>
                    </a:lnTo>
                    <a:lnTo>
                      <a:pt x="34" y="160"/>
                    </a:lnTo>
                    <a:lnTo>
                      <a:pt x="60" y="140"/>
                    </a:lnTo>
                    <a:lnTo>
                      <a:pt x="89" y="121"/>
                    </a:lnTo>
                    <a:lnTo>
                      <a:pt x="128" y="104"/>
                    </a:lnTo>
                    <a:lnTo>
                      <a:pt x="170" y="87"/>
                    </a:lnTo>
                    <a:lnTo>
                      <a:pt x="217" y="68"/>
                    </a:lnTo>
                    <a:lnTo>
                      <a:pt x="273" y="54"/>
                    </a:lnTo>
                    <a:lnTo>
                      <a:pt x="331" y="39"/>
                    </a:lnTo>
                    <a:lnTo>
                      <a:pt x="396" y="28"/>
                    </a:lnTo>
                    <a:lnTo>
                      <a:pt x="465" y="17"/>
                    </a:lnTo>
                    <a:lnTo>
                      <a:pt x="536" y="11"/>
                    </a:lnTo>
                    <a:lnTo>
                      <a:pt x="614" y="5"/>
                    </a:lnTo>
                    <a:lnTo>
                      <a:pt x="694" y="2"/>
                    </a:lnTo>
                    <a:lnTo>
                      <a:pt x="778" y="0"/>
                    </a:lnTo>
                    <a:lnTo>
                      <a:pt x="821" y="2"/>
                    </a:lnTo>
                    <a:lnTo>
                      <a:pt x="866" y="6"/>
                    </a:lnTo>
                    <a:lnTo>
                      <a:pt x="912" y="13"/>
                    </a:lnTo>
                    <a:lnTo>
                      <a:pt x="957" y="24"/>
                    </a:lnTo>
                    <a:lnTo>
                      <a:pt x="1005" y="38"/>
                    </a:lnTo>
                    <a:lnTo>
                      <a:pt x="1050" y="54"/>
                    </a:lnTo>
                    <a:lnTo>
                      <a:pt x="1100" y="71"/>
                    </a:lnTo>
                    <a:lnTo>
                      <a:pt x="1149" y="88"/>
                    </a:lnTo>
                    <a:lnTo>
                      <a:pt x="1197" y="110"/>
                    </a:lnTo>
                    <a:lnTo>
                      <a:pt x="1247" y="132"/>
                    </a:lnTo>
                    <a:lnTo>
                      <a:pt x="1344" y="181"/>
                    </a:lnTo>
                    <a:lnTo>
                      <a:pt x="1440" y="233"/>
                    </a:lnTo>
                    <a:lnTo>
                      <a:pt x="1535" y="288"/>
                    </a:lnTo>
                    <a:lnTo>
                      <a:pt x="1626" y="343"/>
                    </a:lnTo>
                    <a:lnTo>
                      <a:pt x="1715" y="398"/>
                    </a:lnTo>
                    <a:lnTo>
                      <a:pt x="1876" y="499"/>
                    </a:lnTo>
                    <a:lnTo>
                      <a:pt x="1950" y="543"/>
                    </a:lnTo>
                    <a:lnTo>
                      <a:pt x="2013" y="579"/>
                    </a:lnTo>
                    <a:lnTo>
                      <a:pt x="2068" y="605"/>
                    </a:lnTo>
                    <a:lnTo>
                      <a:pt x="2093" y="615"/>
                    </a:lnTo>
                    <a:lnTo>
                      <a:pt x="2115" y="623"/>
                    </a:lnTo>
                    <a:lnTo>
                      <a:pt x="2143" y="629"/>
                    </a:lnTo>
                    <a:lnTo>
                      <a:pt x="2177" y="631"/>
                    </a:lnTo>
                    <a:lnTo>
                      <a:pt x="2218" y="631"/>
                    </a:lnTo>
                    <a:lnTo>
                      <a:pt x="2262" y="629"/>
                    </a:lnTo>
                    <a:lnTo>
                      <a:pt x="2353" y="620"/>
                    </a:lnTo>
                    <a:lnTo>
                      <a:pt x="2444" y="607"/>
                    </a:lnTo>
                    <a:lnTo>
                      <a:pt x="2463" y="574"/>
                    </a:lnTo>
                    <a:lnTo>
                      <a:pt x="2481" y="539"/>
                    </a:lnTo>
                    <a:lnTo>
                      <a:pt x="2519" y="466"/>
                    </a:lnTo>
                    <a:lnTo>
                      <a:pt x="2553" y="392"/>
                    </a:lnTo>
                    <a:lnTo>
                      <a:pt x="2589" y="319"/>
                    </a:lnTo>
                    <a:lnTo>
                      <a:pt x="2610" y="283"/>
                    </a:lnTo>
                    <a:lnTo>
                      <a:pt x="2629" y="248"/>
                    </a:lnTo>
                    <a:lnTo>
                      <a:pt x="2655" y="215"/>
                    </a:lnTo>
                    <a:lnTo>
                      <a:pt x="2680" y="184"/>
                    </a:lnTo>
                    <a:lnTo>
                      <a:pt x="2709" y="156"/>
                    </a:lnTo>
                    <a:lnTo>
                      <a:pt x="2741" y="129"/>
                    </a:lnTo>
                    <a:lnTo>
                      <a:pt x="2776" y="107"/>
                    </a:lnTo>
                    <a:lnTo>
                      <a:pt x="2816" y="87"/>
                    </a:lnTo>
                    <a:lnTo>
                      <a:pt x="2859" y="68"/>
                    </a:lnTo>
                    <a:lnTo>
                      <a:pt x="2909" y="54"/>
                    </a:lnTo>
                    <a:lnTo>
                      <a:pt x="2941" y="46"/>
                    </a:lnTo>
                    <a:lnTo>
                      <a:pt x="2971" y="42"/>
                    </a:lnTo>
                    <a:lnTo>
                      <a:pt x="3000" y="42"/>
                    </a:lnTo>
                    <a:lnTo>
                      <a:pt x="3023" y="42"/>
                    </a:lnTo>
                    <a:lnTo>
                      <a:pt x="3046" y="44"/>
                    </a:lnTo>
                    <a:lnTo>
                      <a:pt x="3067" y="46"/>
                    </a:lnTo>
                    <a:lnTo>
                      <a:pt x="3102" y="57"/>
                    </a:lnTo>
                    <a:lnTo>
                      <a:pt x="3132" y="68"/>
                    </a:lnTo>
                    <a:lnTo>
                      <a:pt x="3158" y="79"/>
                    </a:lnTo>
                    <a:lnTo>
                      <a:pt x="3182" y="87"/>
                    </a:lnTo>
                    <a:lnTo>
                      <a:pt x="3193" y="88"/>
                    </a:lnTo>
                    <a:lnTo>
                      <a:pt x="3205" y="87"/>
                    </a:lnTo>
                    <a:lnTo>
                      <a:pt x="3216" y="87"/>
                    </a:lnTo>
                    <a:lnTo>
                      <a:pt x="3231" y="87"/>
                    </a:lnTo>
                    <a:lnTo>
                      <a:pt x="3260" y="93"/>
                    </a:lnTo>
                    <a:lnTo>
                      <a:pt x="3291" y="104"/>
                    </a:lnTo>
                    <a:lnTo>
                      <a:pt x="3321" y="115"/>
                    </a:lnTo>
                    <a:lnTo>
                      <a:pt x="3369" y="139"/>
                    </a:lnTo>
                    <a:lnTo>
                      <a:pt x="3389" y="151"/>
                    </a:lnTo>
                    <a:lnTo>
                      <a:pt x="3381" y="151"/>
                    </a:lnTo>
                    <a:lnTo>
                      <a:pt x="3358" y="156"/>
                    </a:lnTo>
                    <a:lnTo>
                      <a:pt x="3342" y="162"/>
                    </a:lnTo>
                    <a:lnTo>
                      <a:pt x="3324" y="172"/>
                    </a:lnTo>
                    <a:lnTo>
                      <a:pt x="3306" y="182"/>
                    </a:lnTo>
                    <a:lnTo>
                      <a:pt x="3283" y="195"/>
                    </a:lnTo>
                    <a:lnTo>
                      <a:pt x="3260" y="215"/>
                    </a:lnTo>
                    <a:lnTo>
                      <a:pt x="3238" y="238"/>
                    </a:lnTo>
                    <a:lnTo>
                      <a:pt x="3215" y="264"/>
                    </a:lnTo>
                    <a:lnTo>
                      <a:pt x="3192" y="297"/>
                    </a:lnTo>
                    <a:lnTo>
                      <a:pt x="3169" y="337"/>
                    </a:lnTo>
                    <a:lnTo>
                      <a:pt x="3148" y="381"/>
                    </a:lnTo>
                    <a:lnTo>
                      <a:pt x="3130" y="433"/>
                    </a:lnTo>
                    <a:lnTo>
                      <a:pt x="3112" y="491"/>
                    </a:lnTo>
                    <a:lnTo>
                      <a:pt x="3102" y="535"/>
                    </a:lnTo>
                    <a:lnTo>
                      <a:pt x="3094" y="580"/>
                    </a:lnTo>
                    <a:lnTo>
                      <a:pt x="3083" y="678"/>
                    </a:lnTo>
                    <a:lnTo>
                      <a:pt x="3073" y="780"/>
                    </a:lnTo>
                    <a:lnTo>
                      <a:pt x="3062" y="889"/>
                    </a:lnTo>
                    <a:lnTo>
                      <a:pt x="3055" y="944"/>
                    </a:lnTo>
                    <a:lnTo>
                      <a:pt x="3046" y="1000"/>
                    </a:lnTo>
                    <a:lnTo>
                      <a:pt x="3038" y="1055"/>
                    </a:lnTo>
                    <a:lnTo>
                      <a:pt x="3023" y="1113"/>
                    </a:lnTo>
                    <a:lnTo>
                      <a:pt x="3007" y="1170"/>
                    </a:lnTo>
                    <a:lnTo>
                      <a:pt x="2989" y="1230"/>
                    </a:lnTo>
                    <a:lnTo>
                      <a:pt x="2969" y="1286"/>
                    </a:lnTo>
                    <a:lnTo>
                      <a:pt x="2941" y="1341"/>
                    </a:lnTo>
                    <a:lnTo>
                      <a:pt x="2912" y="1398"/>
                    </a:lnTo>
                    <a:lnTo>
                      <a:pt x="2880" y="1448"/>
                    </a:lnTo>
                    <a:lnTo>
                      <a:pt x="2849" y="1497"/>
                    </a:lnTo>
                    <a:lnTo>
                      <a:pt x="2816" y="1540"/>
                    </a:lnTo>
                    <a:lnTo>
                      <a:pt x="2784" y="1577"/>
                    </a:lnTo>
                    <a:lnTo>
                      <a:pt x="2753" y="1610"/>
                    </a:lnTo>
                    <a:lnTo>
                      <a:pt x="2720" y="1640"/>
                    </a:lnTo>
                    <a:lnTo>
                      <a:pt x="2689" y="1664"/>
                    </a:lnTo>
                    <a:lnTo>
                      <a:pt x="2657" y="1686"/>
                    </a:lnTo>
                    <a:lnTo>
                      <a:pt x="2628" y="1706"/>
                    </a:lnTo>
                    <a:lnTo>
                      <a:pt x="2600" y="1719"/>
                    </a:lnTo>
                    <a:lnTo>
                      <a:pt x="2572" y="1733"/>
                    </a:lnTo>
                    <a:lnTo>
                      <a:pt x="2548" y="1741"/>
                    </a:lnTo>
                    <a:lnTo>
                      <a:pt x="2525" y="1749"/>
                    </a:lnTo>
                    <a:lnTo>
                      <a:pt x="2504" y="1750"/>
                    </a:lnTo>
                    <a:lnTo>
                      <a:pt x="2486" y="1752"/>
                    </a:lnTo>
                    <a:lnTo>
                      <a:pt x="2473" y="1750"/>
                    </a:lnTo>
                    <a:lnTo>
                      <a:pt x="2450" y="1823"/>
                    </a:lnTo>
                    <a:lnTo>
                      <a:pt x="2423" y="1895"/>
                    </a:lnTo>
                    <a:lnTo>
                      <a:pt x="2390" y="1967"/>
                    </a:lnTo>
                    <a:lnTo>
                      <a:pt x="2355" y="2043"/>
                    </a:lnTo>
                    <a:lnTo>
                      <a:pt x="2297" y="2147"/>
                    </a:lnTo>
                    <a:lnTo>
                      <a:pt x="2241" y="2241"/>
                    </a:lnTo>
                    <a:lnTo>
                      <a:pt x="2184" y="2326"/>
                    </a:lnTo>
                    <a:lnTo>
                      <a:pt x="2132" y="2403"/>
                    </a:lnTo>
                    <a:lnTo>
                      <a:pt x="2076" y="2474"/>
                    </a:lnTo>
                    <a:lnTo>
                      <a:pt x="2027" y="2535"/>
                    </a:lnTo>
                    <a:lnTo>
                      <a:pt x="1977" y="2590"/>
                    </a:lnTo>
                    <a:lnTo>
                      <a:pt x="1928" y="2637"/>
                    </a:lnTo>
                    <a:lnTo>
                      <a:pt x="1883" y="2677"/>
                    </a:lnTo>
                    <a:lnTo>
                      <a:pt x="1841" y="2710"/>
                    </a:lnTo>
                    <a:lnTo>
                      <a:pt x="1797" y="2735"/>
                    </a:lnTo>
                    <a:lnTo>
                      <a:pt x="1758" y="2753"/>
                    </a:lnTo>
                    <a:lnTo>
                      <a:pt x="1740" y="2761"/>
                    </a:lnTo>
                    <a:lnTo>
                      <a:pt x="1722" y="2766"/>
                    </a:lnTo>
                    <a:lnTo>
                      <a:pt x="1704" y="2771"/>
                    </a:lnTo>
                    <a:lnTo>
                      <a:pt x="1688" y="2772"/>
                    </a:lnTo>
                    <a:lnTo>
                      <a:pt x="1670" y="2772"/>
                    </a:lnTo>
                    <a:lnTo>
                      <a:pt x="1657" y="2772"/>
                    </a:lnTo>
                    <a:lnTo>
                      <a:pt x="1641" y="2771"/>
                    </a:lnTo>
                    <a:lnTo>
                      <a:pt x="1626" y="2766"/>
                    </a:lnTo>
                    <a:lnTo>
                      <a:pt x="1611" y="2760"/>
                    </a:lnTo>
                    <a:lnTo>
                      <a:pt x="1597" y="2749"/>
                    </a:lnTo>
                    <a:lnTo>
                      <a:pt x="1585" y="2733"/>
                    </a:lnTo>
                    <a:lnTo>
                      <a:pt x="1577" y="2716"/>
                    </a:lnTo>
                    <a:lnTo>
                      <a:pt x="1569" y="2696"/>
                    </a:lnTo>
                    <a:lnTo>
                      <a:pt x="1562" y="2673"/>
                    </a:lnTo>
                    <a:lnTo>
                      <a:pt x="1558" y="2648"/>
                    </a:lnTo>
                    <a:lnTo>
                      <a:pt x="1556" y="2621"/>
                    </a:lnTo>
                    <a:lnTo>
                      <a:pt x="1556" y="2593"/>
                    </a:lnTo>
                    <a:lnTo>
                      <a:pt x="1556" y="2562"/>
                    </a:lnTo>
                    <a:lnTo>
                      <a:pt x="1561" y="2497"/>
                    </a:lnTo>
                    <a:lnTo>
                      <a:pt x="1569" y="2431"/>
                    </a:lnTo>
                    <a:lnTo>
                      <a:pt x="1585" y="2367"/>
                    </a:lnTo>
                    <a:lnTo>
                      <a:pt x="1602" y="2301"/>
                    </a:lnTo>
                    <a:lnTo>
                      <a:pt x="1624" y="2238"/>
                    </a:lnTo>
                    <a:lnTo>
                      <a:pt x="1647" y="2181"/>
                    </a:lnTo>
                    <a:lnTo>
                      <a:pt x="1660" y="2157"/>
                    </a:lnTo>
                    <a:lnTo>
                      <a:pt x="1671" y="2133"/>
                    </a:lnTo>
                    <a:lnTo>
                      <a:pt x="1686" y="2114"/>
                    </a:lnTo>
                    <a:lnTo>
                      <a:pt x="1699" y="2096"/>
                    </a:lnTo>
                    <a:lnTo>
                      <a:pt x="1715" y="2082"/>
                    </a:lnTo>
                    <a:lnTo>
                      <a:pt x="1728" y="2071"/>
                    </a:lnTo>
                    <a:lnTo>
                      <a:pt x="1743" y="2063"/>
                    </a:lnTo>
                    <a:lnTo>
                      <a:pt x="1756" y="2058"/>
                    </a:lnTo>
                    <a:lnTo>
                      <a:pt x="1772" y="2060"/>
                    </a:lnTo>
                    <a:lnTo>
                      <a:pt x="1785" y="2065"/>
                    </a:lnTo>
                    <a:lnTo>
                      <a:pt x="1797" y="2074"/>
                    </a:lnTo>
                    <a:lnTo>
                      <a:pt x="1806" y="2085"/>
                    </a:lnTo>
                    <a:lnTo>
                      <a:pt x="1811" y="2098"/>
                    </a:lnTo>
                    <a:lnTo>
                      <a:pt x="1811" y="2114"/>
                    </a:lnTo>
                    <a:lnTo>
                      <a:pt x="1808" y="2133"/>
                    </a:lnTo>
                    <a:lnTo>
                      <a:pt x="1803" y="2153"/>
                    </a:lnTo>
                    <a:lnTo>
                      <a:pt x="1795" y="2172"/>
                    </a:lnTo>
                    <a:lnTo>
                      <a:pt x="1785" y="2197"/>
                    </a:lnTo>
                    <a:lnTo>
                      <a:pt x="1772" y="2221"/>
                    </a:lnTo>
                    <a:lnTo>
                      <a:pt x="1756" y="2246"/>
                    </a:lnTo>
                    <a:lnTo>
                      <a:pt x="1717" y="2296"/>
                    </a:lnTo>
                    <a:lnTo>
                      <a:pt x="1674" y="2348"/>
                    </a:lnTo>
                    <a:lnTo>
                      <a:pt x="1624" y="2401"/>
                    </a:lnTo>
                    <a:lnTo>
                      <a:pt x="1572" y="2450"/>
                    </a:lnTo>
                    <a:lnTo>
                      <a:pt x="1517" y="2494"/>
                    </a:lnTo>
                    <a:lnTo>
                      <a:pt x="1489" y="2516"/>
                    </a:lnTo>
                    <a:lnTo>
                      <a:pt x="1463" y="2533"/>
                    </a:lnTo>
                    <a:lnTo>
                      <a:pt x="1436" y="2551"/>
                    </a:lnTo>
                    <a:lnTo>
                      <a:pt x="1410" y="2563"/>
                    </a:lnTo>
                    <a:lnTo>
                      <a:pt x="1383" y="2574"/>
                    </a:lnTo>
                    <a:lnTo>
                      <a:pt x="1358" y="2584"/>
                    </a:lnTo>
                    <a:lnTo>
                      <a:pt x="1335" y="2590"/>
                    </a:lnTo>
                    <a:lnTo>
                      <a:pt x="1312" y="2595"/>
                    </a:lnTo>
                    <a:lnTo>
                      <a:pt x="1292" y="2595"/>
                    </a:lnTo>
                    <a:lnTo>
                      <a:pt x="1271" y="2590"/>
                    </a:lnTo>
                    <a:lnTo>
                      <a:pt x="1255" y="2582"/>
                    </a:lnTo>
                    <a:lnTo>
                      <a:pt x="1240" y="2571"/>
                    </a:lnTo>
                    <a:lnTo>
                      <a:pt x="1231" y="2557"/>
                    </a:lnTo>
                    <a:lnTo>
                      <a:pt x="1224" y="2540"/>
                    </a:lnTo>
                    <a:lnTo>
                      <a:pt x="1221" y="2519"/>
                    </a:lnTo>
                    <a:lnTo>
                      <a:pt x="1221" y="2496"/>
                    </a:lnTo>
                    <a:lnTo>
                      <a:pt x="1224" y="2469"/>
                    </a:lnTo>
                    <a:lnTo>
                      <a:pt x="1229" y="2441"/>
                    </a:lnTo>
                    <a:lnTo>
                      <a:pt x="1237" y="2409"/>
                    </a:lnTo>
                    <a:lnTo>
                      <a:pt x="1247" y="2378"/>
                    </a:lnTo>
                    <a:lnTo>
                      <a:pt x="1275" y="2304"/>
                    </a:lnTo>
                    <a:lnTo>
                      <a:pt x="1309" y="2230"/>
                    </a:lnTo>
                    <a:lnTo>
                      <a:pt x="1346" y="2150"/>
                    </a:lnTo>
                    <a:lnTo>
                      <a:pt x="1387" y="2071"/>
                    </a:lnTo>
                    <a:lnTo>
                      <a:pt x="1431" y="1994"/>
                    </a:lnTo>
                    <a:lnTo>
                      <a:pt x="1476" y="1920"/>
                    </a:lnTo>
                    <a:lnTo>
                      <a:pt x="1517" y="1854"/>
                    </a:lnTo>
                    <a:lnTo>
                      <a:pt x="1558" y="1794"/>
                    </a:lnTo>
                    <a:lnTo>
                      <a:pt x="1595" y="1749"/>
                    </a:lnTo>
                    <a:lnTo>
                      <a:pt x="1624" y="1712"/>
                    </a:lnTo>
                    <a:lnTo>
                      <a:pt x="1636" y="1702"/>
                    </a:lnTo>
                    <a:lnTo>
                      <a:pt x="1645" y="1694"/>
                    </a:lnTo>
                    <a:lnTo>
                      <a:pt x="1653" y="1691"/>
                    </a:lnTo>
                    <a:lnTo>
                      <a:pt x="1657" y="1691"/>
                    </a:lnTo>
                    <a:lnTo>
                      <a:pt x="1658" y="1691"/>
                    </a:lnTo>
                    <a:lnTo>
                      <a:pt x="1660" y="1695"/>
                    </a:lnTo>
                    <a:lnTo>
                      <a:pt x="1663" y="1702"/>
                    </a:lnTo>
                    <a:lnTo>
                      <a:pt x="1660" y="1708"/>
                    </a:lnTo>
                    <a:lnTo>
                      <a:pt x="1658" y="1717"/>
                    </a:lnTo>
                    <a:lnTo>
                      <a:pt x="1647" y="1739"/>
                    </a:lnTo>
                    <a:lnTo>
                      <a:pt x="1631" y="1763"/>
                    </a:lnTo>
                    <a:lnTo>
                      <a:pt x="1611" y="1790"/>
                    </a:lnTo>
                    <a:lnTo>
                      <a:pt x="1585" y="1818"/>
                    </a:lnTo>
                    <a:lnTo>
                      <a:pt x="1558" y="1849"/>
                    </a:lnTo>
                    <a:lnTo>
                      <a:pt x="1528" y="1878"/>
                    </a:lnTo>
                    <a:lnTo>
                      <a:pt x="1497" y="1904"/>
                    </a:lnTo>
                    <a:lnTo>
                      <a:pt x="1463" y="1928"/>
                    </a:lnTo>
                    <a:lnTo>
                      <a:pt x="1431" y="1950"/>
                    </a:lnTo>
                    <a:lnTo>
                      <a:pt x="1401" y="1967"/>
                    </a:lnTo>
                    <a:lnTo>
                      <a:pt x="1372" y="1978"/>
                    </a:lnTo>
                    <a:lnTo>
                      <a:pt x="1358" y="1983"/>
                    </a:lnTo>
                    <a:lnTo>
                      <a:pt x="1344" y="1983"/>
                    </a:lnTo>
                    <a:lnTo>
                      <a:pt x="1333" y="1983"/>
                    </a:lnTo>
                    <a:lnTo>
                      <a:pt x="1322" y="1982"/>
                    </a:lnTo>
                    <a:lnTo>
                      <a:pt x="1312" y="1977"/>
                    </a:lnTo>
                    <a:lnTo>
                      <a:pt x="1304" y="1970"/>
                    </a:lnTo>
                    <a:lnTo>
                      <a:pt x="1299" y="1964"/>
                    </a:lnTo>
                    <a:lnTo>
                      <a:pt x="1294" y="1956"/>
                    </a:lnTo>
                    <a:lnTo>
                      <a:pt x="1292" y="1948"/>
                    </a:lnTo>
                    <a:lnTo>
                      <a:pt x="1289" y="1937"/>
                    </a:lnTo>
                    <a:lnTo>
                      <a:pt x="1289" y="1915"/>
                    </a:lnTo>
                    <a:lnTo>
                      <a:pt x="1294" y="1887"/>
                    </a:lnTo>
                    <a:lnTo>
                      <a:pt x="1294" y="1889"/>
                    </a:lnTo>
                    <a:close/>
                  </a:path>
                </a:pathLst>
              </a:custGeom>
              <a:noFill/>
              <a:ln w="25400" cap="rnd">
                <a:noFill/>
                <a:round/>
                <a:headEnd/>
                <a:tailEnd/>
              </a:ln>
            </p:spPr>
            <p:txBody>
              <a:bodyPr/>
              <a:lstStyle/>
              <a:p>
                <a:endParaRPr lang="ja-JP" altLang="en-US" sz="1801"/>
              </a:p>
            </p:txBody>
          </p:sp>
        </p:grpSp>
        <p:grpSp>
          <p:nvGrpSpPr>
            <p:cNvPr id="61449" name="Group 28"/>
            <p:cNvGrpSpPr>
              <a:grpSpLocks/>
            </p:cNvGrpSpPr>
            <p:nvPr/>
          </p:nvGrpSpPr>
          <p:grpSpPr bwMode="auto">
            <a:xfrm>
              <a:off x="4589" y="6854"/>
              <a:ext cx="73" cy="75"/>
              <a:chOff x="9199" y="4564"/>
              <a:chExt cx="73" cy="75"/>
            </a:xfrm>
          </p:grpSpPr>
          <p:sp>
            <p:nvSpPr>
              <p:cNvPr id="61453" name="Freeform 29"/>
              <p:cNvSpPr>
                <a:spLocks/>
              </p:cNvSpPr>
              <p:nvPr/>
            </p:nvSpPr>
            <p:spPr bwMode="auto">
              <a:xfrm>
                <a:off x="9199" y="4564"/>
                <a:ext cx="73" cy="75"/>
              </a:xfrm>
              <a:custGeom>
                <a:avLst/>
                <a:gdLst>
                  <a:gd name="T0" fmla="*/ 3 w 73"/>
                  <a:gd name="T1" fmla="*/ 68 h 75"/>
                  <a:gd name="T2" fmla="*/ 3 w 73"/>
                  <a:gd name="T3" fmla="*/ 68 h 75"/>
                  <a:gd name="T4" fmla="*/ 2 w 73"/>
                  <a:gd name="T5" fmla="*/ 57 h 75"/>
                  <a:gd name="T6" fmla="*/ 0 w 73"/>
                  <a:gd name="T7" fmla="*/ 46 h 75"/>
                  <a:gd name="T8" fmla="*/ 0 w 73"/>
                  <a:gd name="T9" fmla="*/ 38 h 75"/>
                  <a:gd name="T10" fmla="*/ 2 w 73"/>
                  <a:gd name="T11" fmla="*/ 27 h 75"/>
                  <a:gd name="T12" fmla="*/ 7 w 73"/>
                  <a:gd name="T13" fmla="*/ 17 h 75"/>
                  <a:gd name="T14" fmla="*/ 12 w 73"/>
                  <a:gd name="T15" fmla="*/ 11 h 75"/>
                  <a:gd name="T16" fmla="*/ 18 w 73"/>
                  <a:gd name="T17" fmla="*/ 5 h 75"/>
                  <a:gd name="T18" fmla="*/ 24 w 73"/>
                  <a:gd name="T19" fmla="*/ 1 h 75"/>
                  <a:gd name="T20" fmla="*/ 30 w 73"/>
                  <a:gd name="T21" fmla="*/ 0 h 75"/>
                  <a:gd name="T22" fmla="*/ 37 w 73"/>
                  <a:gd name="T23" fmla="*/ 0 h 75"/>
                  <a:gd name="T24" fmla="*/ 45 w 73"/>
                  <a:gd name="T25" fmla="*/ 1 h 75"/>
                  <a:gd name="T26" fmla="*/ 51 w 73"/>
                  <a:gd name="T27" fmla="*/ 5 h 75"/>
                  <a:gd name="T28" fmla="*/ 57 w 73"/>
                  <a:gd name="T29" fmla="*/ 8 h 75"/>
                  <a:gd name="T30" fmla="*/ 62 w 73"/>
                  <a:gd name="T31" fmla="*/ 16 h 75"/>
                  <a:gd name="T32" fmla="*/ 67 w 73"/>
                  <a:gd name="T33" fmla="*/ 22 h 75"/>
                  <a:gd name="T34" fmla="*/ 70 w 73"/>
                  <a:gd name="T35" fmla="*/ 30 h 75"/>
                  <a:gd name="T36" fmla="*/ 73 w 73"/>
                  <a:gd name="T37" fmla="*/ 44 h 75"/>
                  <a:gd name="T38" fmla="*/ 70 w 73"/>
                  <a:gd name="T39" fmla="*/ 57 h 75"/>
                  <a:gd name="T40" fmla="*/ 67 w 73"/>
                  <a:gd name="T41" fmla="*/ 67 h 75"/>
                  <a:gd name="T42" fmla="*/ 64 w 73"/>
                  <a:gd name="T43" fmla="*/ 71 h 75"/>
                  <a:gd name="T44" fmla="*/ 59 w 73"/>
                  <a:gd name="T45" fmla="*/ 73 h 75"/>
                  <a:gd name="T46" fmla="*/ 51 w 73"/>
                  <a:gd name="T47" fmla="*/ 75 h 75"/>
                  <a:gd name="T48" fmla="*/ 40 w 73"/>
                  <a:gd name="T49" fmla="*/ 73 h 75"/>
                  <a:gd name="T50" fmla="*/ 30 w 73"/>
                  <a:gd name="T51" fmla="*/ 71 h 75"/>
                  <a:gd name="T52" fmla="*/ 29 w 73"/>
                  <a:gd name="T53" fmla="*/ 67 h 75"/>
                  <a:gd name="T54" fmla="*/ 26 w 73"/>
                  <a:gd name="T55" fmla="*/ 62 h 75"/>
                  <a:gd name="T56" fmla="*/ 26 w 73"/>
                  <a:gd name="T57" fmla="*/ 52 h 75"/>
                  <a:gd name="T58" fmla="*/ 30 w 73"/>
                  <a:gd name="T59" fmla="*/ 46 h 75"/>
                  <a:gd name="T60" fmla="*/ 35 w 73"/>
                  <a:gd name="T61" fmla="*/ 44 h 75"/>
                  <a:gd name="T62" fmla="*/ 45 w 73"/>
                  <a:gd name="T63" fmla="*/ 40 h 75"/>
                  <a:gd name="T64" fmla="*/ 3 w 73"/>
                  <a:gd name="T65" fmla="*/ 68 h 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75"/>
                  <a:gd name="T101" fmla="*/ 73 w 73"/>
                  <a:gd name="T102" fmla="*/ 75 h 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75">
                    <a:moveTo>
                      <a:pt x="3" y="68"/>
                    </a:moveTo>
                    <a:lnTo>
                      <a:pt x="3" y="68"/>
                    </a:lnTo>
                    <a:lnTo>
                      <a:pt x="2" y="57"/>
                    </a:lnTo>
                    <a:lnTo>
                      <a:pt x="0" y="46"/>
                    </a:lnTo>
                    <a:lnTo>
                      <a:pt x="0" y="38"/>
                    </a:lnTo>
                    <a:lnTo>
                      <a:pt x="2" y="27"/>
                    </a:lnTo>
                    <a:lnTo>
                      <a:pt x="7" y="17"/>
                    </a:lnTo>
                    <a:lnTo>
                      <a:pt x="12" y="11"/>
                    </a:lnTo>
                    <a:lnTo>
                      <a:pt x="18" y="5"/>
                    </a:lnTo>
                    <a:lnTo>
                      <a:pt x="24" y="1"/>
                    </a:lnTo>
                    <a:lnTo>
                      <a:pt x="30" y="0"/>
                    </a:lnTo>
                    <a:lnTo>
                      <a:pt x="37" y="0"/>
                    </a:lnTo>
                    <a:lnTo>
                      <a:pt x="45" y="1"/>
                    </a:lnTo>
                    <a:lnTo>
                      <a:pt x="51" y="5"/>
                    </a:lnTo>
                    <a:lnTo>
                      <a:pt x="57" y="8"/>
                    </a:lnTo>
                    <a:lnTo>
                      <a:pt x="62" y="16"/>
                    </a:lnTo>
                    <a:lnTo>
                      <a:pt x="67" y="22"/>
                    </a:lnTo>
                    <a:lnTo>
                      <a:pt x="70" y="30"/>
                    </a:lnTo>
                    <a:lnTo>
                      <a:pt x="73" y="44"/>
                    </a:lnTo>
                    <a:lnTo>
                      <a:pt x="70" y="57"/>
                    </a:lnTo>
                    <a:lnTo>
                      <a:pt x="67" y="67"/>
                    </a:lnTo>
                    <a:lnTo>
                      <a:pt x="64" y="71"/>
                    </a:lnTo>
                    <a:lnTo>
                      <a:pt x="59" y="73"/>
                    </a:lnTo>
                    <a:lnTo>
                      <a:pt x="51" y="75"/>
                    </a:lnTo>
                    <a:lnTo>
                      <a:pt x="40" y="73"/>
                    </a:lnTo>
                    <a:lnTo>
                      <a:pt x="30" y="71"/>
                    </a:lnTo>
                    <a:lnTo>
                      <a:pt x="29" y="67"/>
                    </a:lnTo>
                    <a:lnTo>
                      <a:pt x="26" y="62"/>
                    </a:lnTo>
                    <a:lnTo>
                      <a:pt x="26" y="52"/>
                    </a:lnTo>
                    <a:lnTo>
                      <a:pt x="30" y="46"/>
                    </a:lnTo>
                    <a:lnTo>
                      <a:pt x="35" y="44"/>
                    </a:lnTo>
                    <a:lnTo>
                      <a:pt x="45" y="40"/>
                    </a:lnTo>
                    <a:lnTo>
                      <a:pt x="3" y="68"/>
                    </a:lnTo>
                    <a:close/>
                  </a:path>
                </a:pathLst>
              </a:custGeom>
              <a:solidFill>
                <a:srgbClr val="99CCFF"/>
              </a:solidFill>
              <a:ln w="9525">
                <a:noFill/>
                <a:round/>
                <a:headEnd/>
                <a:tailEnd/>
              </a:ln>
            </p:spPr>
            <p:txBody>
              <a:bodyPr/>
              <a:lstStyle/>
              <a:p>
                <a:endParaRPr lang="ja-JP" altLang="en-US" sz="1801"/>
              </a:p>
            </p:txBody>
          </p:sp>
          <p:sp>
            <p:nvSpPr>
              <p:cNvPr id="61454" name="Freeform 30"/>
              <p:cNvSpPr>
                <a:spLocks/>
              </p:cNvSpPr>
              <p:nvPr/>
            </p:nvSpPr>
            <p:spPr bwMode="auto">
              <a:xfrm>
                <a:off x="9199" y="4564"/>
                <a:ext cx="73" cy="75"/>
              </a:xfrm>
              <a:custGeom>
                <a:avLst/>
                <a:gdLst>
                  <a:gd name="T0" fmla="*/ 3 w 73"/>
                  <a:gd name="T1" fmla="*/ 68 h 75"/>
                  <a:gd name="T2" fmla="*/ 3 w 73"/>
                  <a:gd name="T3" fmla="*/ 68 h 75"/>
                  <a:gd name="T4" fmla="*/ 2 w 73"/>
                  <a:gd name="T5" fmla="*/ 57 h 75"/>
                  <a:gd name="T6" fmla="*/ 0 w 73"/>
                  <a:gd name="T7" fmla="*/ 46 h 75"/>
                  <a:gd name="T8" fmla="*/ 0 w 73"/>
                  <a:gd name="T9" fmla="*/ 38 h 75"/>
                  <a:gd name="T10" fmla="*/ 2 w 73"/>
                  <a:gd name="T11" fmla="*/ 27 h 75"/>
                  <a:gd name="T12" fmla="*/ 7 w 73"/>
                  <a:gd name="T13" fmla="*/ 17 h 75"/>
                  <a:gd name="T14" fmla="*/ 12 w 73"/>
                  <a:gd name="T15" fmla="*/ 11 h 75"/>
                  <a:gd name="T16" fmla="*/ 18 w 73"/>
                  <a:gd name="T17" fmla="*/ 5 h 75"/>
                  <a:gd name="T18" fmla="*/ 24 w 73"/>
                  <a:gd name="T19" fmla="*/ 1 h 75"/>
                  <a:gd name="T20" fmla="*/ 30 w 73"/>
                  <a:gd name="T21" fmla="*/ 0 h 75"/>
                  <a:gd name="T22" fmla="*/ 37 w 73"/>
                  <a:gd name="T23" fmla="*/ 0 h 75"/>
                  <a:gd name="T24" fmla="*/ 45 w 73"/>
                  <a:gd name="T25" fmla="*/ 1 h 75"/>
                  <a:gd name="T26" fmla="*/ 51 w 73"/>
                  <a:gd name="T27" fmla="*/ 5 h 75"/>
                  <a:gd name="T28" fmla="*/ 57 w 73"/>
                  <a:gd name="T29" fmla="*/ 8 h 75"/>
                  <a:gd name="T30" fmla="*/ 62 w 73"/>
                  <a:gd name="T31" fmla="*/ 16 h 75"/>
                  <a:gd name="T32" fmla="*/ 67 w 73"/>
                  <a:gd name="T33" fmla="*/ 22 h 75"/>
                  <a:gd name="T34" fmla="*/ 70 w 73"/>
                  <a:gd name="T35" fmla="*/ 30 h 75"/>
                  <a:gd name="T36" fmla="*/ 73 w 73"/>
                  <a:gd name="T37" fmla="*/ 44 h 75"/>
                  <a:gd name="T38" fmla="*/ 70 w 73"/>
                  <a:gd name="T39" fmla="*/ 57 h 75"/>
                  <a:gd name="T40" fmla="*/ 67 w 73"/>
                  <a:gd name="T41" fmla="*/ 67 h 75"/>
                  <a:gd name="T42" fmla="*/ 64 w 73"/>
                  <a:gd name="T43" fmla="*/ 71 h 75"/>
                  <a:gd name="T44" fmla="*/ 59 w 73"/>
                  <a:gd name="T45" fmla="*/ 73 h 75"/>
                  <a:gd name="T46" fmla="*/ 51 w 73"/>
                  <a:gd name="T47" fmla="*/ 75 h 75"/>
                  <a:gd name="T48" fmla="*/ 40 w 73"/>
                  <a:gd name="T49" fmla="*/ 73 h 75"/>
                  <a:gd name="T50" fmla="*/ 30 w 73"/>
                  <a:gd name="T51" fmla="*/ 71 h 75"/>
                  <a:gd name="T52" fmla="*/ 29 w 73"/>
                  <a:gd name="T53" fmla="*/ 67 h 75"/>
                  <a:gd name="T54" fmla="*/ 26 w 73"/>
                  <a:gd name="T55" fmla="*/ 62 h 75"/>
                  <a:gd name="T56" fmla="*/ 26 w 73"/>
                  <a:gd name="T57" fmla="*/ 52 h 75"/>
                  <a:gd name="T58" fmla="*/ 30 w 73"/>
                  <a:gd name="T59" fmla="*/ 46 h 75"/>
                  <a:gd name="T60" fmla="*/ 35 w 73"/>
                  <a:gd name="T61" fmla="*/ 44 h 75"/>
                  <a:gd name="T62" fmla="*/ 45 w 73"/>
                  <a:gd name="T63" fmla="*/ 40 h 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
                  <a:gd name="T97" fmla="*/ 0 h 75"/>
                  <a:gd name="T98" fmla="*/ 73 w 73"/>
                  <a:gd name="T99" fmla="*/ 75 h 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 h="75">
                    <a:moveTo>
                      <a:pt x="3" y="68"/>
                    </a:moveTo>
                    <a:lnTo>
                      <a:pt x="3" y="68"/>
                    </a:lnTo>
                    <a:lnTo>
                      <a:pt x="2" y="57"/>
                    </a:lnTo>
                    <a:lnTo>
                      <a:pt x="0" y="46"/>
                    </a:lnTo>
                    <a:lnTo>
                      <a:pt x="0" y="38"/>
                    </a:lnTo>
                    <a:lnTo>
                      <a:pt x="2" y="27"/>
                    </a:lnTo>
                    <a:lnTo>
                      <a:pt x="7" y="17"/>
                    </a:lnTo>
                    <a:lnTo>
                      <a:pt x="12" y="11"/>
                    </a:lnTo>
                    <a:lnTo>
                      <a:pt x="18" y="5"/>
                    </a:lnTo>
                    <a:lnTo>
                      <a:pt x="24" y="1"/>
                    </a:lnTo>
                    <a:lnTo>
                      <a:pt x="30" y="0"/>
                    </a:lnTo>
                    <a:lnTo>
                      <a:pt x="37" y="0"/>
                    </a:lnTo>
                    <a:lnTo>
                      <a:pt x="45" y="1"/>
                    </a:lnTo>
                    <a:lnTo>
                      <a:pt x="51" y="5"/>
                    </a:lnTo>
                    <a:lnTo>
                      <a:pt x="57" y="8"/>
                    </a:lnTo>
                    <a:lnTo>
                      <a:pt x="62" y="16"/>
                    </a:lnTo>
                    <a:lnTo>
                      <a:pt x="67" y="22"/>
                    </a:lnTo>
                    <a:lnTo>
                      <a:pt x="70" y="30"/>
                    </a:lnTo>
                    <a:lnTo>
                      <a:pt x="73" y="44"/>
                    </a:lnTo>
                    <a:lnTo>
                      <a:pt x="70" y="57"/>
                    </a:lnTo>
                    <a:lnTo>
                      <a:pt x="67" y="67"/>
                    </a:lnTo>
                    <a:lnTo>
                      <a:pt x="64" y="71"/>
                    </a:lnTo>
                    <a:lnTo>
                      <a:pt x="59" y="73"/>
                    </a:lnTo>
                    <a:lnTo>
                      <a:pt x="51" y="75"/>
                    </a:lnTo>
                    <a:lnTo>
                      <a:pt x="40" y="73"/>
                    </a:lnTo>
                    <a:lnTo>
                      <a:pt x="30" y="71"/>
                    </a:lnTo>
                    <a:lnTo>
                      <a:pt x="29" y="67"/>
                    </a:lnTo>
                    <a:lnTo>
                      <a:pt x="26" y="62"/>
                    </a:lnTo>
                    <a:lnTo>
                      <a:pt x="26" y="52"/>
                    </a:lnTo>
                    <a:lnTo>
                      <a:pt x="30" y="46"/>
                    </a:lnTo>
                    <a:lnTo>
                      <a:pt x="35" y="44"/>
                    </a:lnTo>
                    <a:lnTo>
                      <a:pt x="45" y="40"/>
                    </a:lnTo>
                  </a:path>
                </a:pathLst>
              </a:custGeom>
              <a:noFill/>
              <a:ln w="12700">
                <a:noFill/>
                <a:round/>
                <a:headEnd/>
                <a:tailEnd/>
              </a:ln>
            </p:spPr>
            <p:txBody>
              <a:bodyPr/>
              <a:lstStyle/>
              <a:p>
                <a:endParaRPr lang="ja-JP" altLang="en-US" sz="1801"/>
              </a:p>
            </p:txBody>
          </p:sp>
        </p:grpSp>
        <p:grpSp>
          <p:nvGrpSpPr>
            <p:cNvPr id="61450" name="Group 31"/>
            <p:cNvGrpSpPr>
              <a:grpSpLocks/>
            </p:cNvGrpSpPr>
            <p:nvPr/>
          </p:nvGrpSpPr>
          <p:grpSpPr bwMode="auto">
            <a:xfrm>
              <a:off x="4817" y="6286"/>
              <a:ext cx="616" cy="1078"/>
              <a:chOff x="9427" y="3996"/>
              <a:chExt cx="616" cy="1078"/>
            </a:xfrm>
          </p:grpSpPr>
          <p:sp>
            <p:nvSpPr>
              <p:cNvPr id="61451" name="Freeform 32"/>
              <p:cNvSpPr>
                <a:spLocks/>
              </p:cNvSpPr>
              <p:nvPr/>
            </p:nvSpPr>
            <p:spPr bwMode="auto">
              <a:xfrm>
                <a:off x="9427" y="3996"/>
                <a:ext cx="616" cy="1078"/>
              </a:xfrm>
              <a:custGeom>
                <a:avLst/>
                <a:gdLst>
                  <a:gd name="T0" fmla="*/ 0 w 2050"/>
                  <a:gd name="T1" fmla="*/ 0 h 3592"/>
                  <a:gd name="T2" fmla="*/ 0 w 2050"/>
                  <a:gd name="T3" fmla="*/ 0 h 3592"/>
                  <a:gd name="T4" fmla="*/ 0 w 2050"/>
                  <a:gd name="T5" fmla="*/ 0 h 3592"/>
                  <a:gd name="T6" fmla="*/ 0 w 2050"/>
                  <a:gd name="T7" fmla="*/ 0 h 3592"/>
                  <a:gd name="T8" fmla="*/ 0 w 2050"/>
                  <a:gd name="T9" fmla="*/ 0 h 3592"/>
                  <a:gd name="T10" fmla="*/ 0 w 2050"/>
                  <a:gd name="T11" fmla="*/ 0 h 3592"/>
                  <a:gd name="T12" fmla="*/ 0 w 2050"/>
                  <a:gd name="T13" fmla="*/ 0 h 3592"/>
                  <a:gd name="T14" fmla="*/ 0 w 2050"/>
                  <a:gd name="T15" fmla="*/ 0 h 3592"/>
                  <a:gd name="T16" fmla="*/ 0 w 2050"/>
                  <a:gd name="T17" fmla="*/ 0 h 3592"/>
                  <a:gd name="T18" fmla="*/ 0 w 2050"/>
                  <a:gd name="T19" fmla="*/ 0 h 3592"/>
                  <a:gd name="T20" fmla="*/ 0 w 2050"/>
                  <a:gd name="T21" fmla="*/ 0 h 3592"/>
                  <a:gd name="T22" fmla="*/ 0 w 2050"/>
                  <a:gd name="T23" fmla="*/ 0 h 3592"/>
                  <a:gd name="T24" fmla="*/ 0 w 2050"/>
                  <a:gd name="T25" fmla="*/ 0 h 3592"/>
                  <a:gd name="T26" fmla="*/ 0 w 2050"/>
                  <a:gd name="T27" fmla="*/ 0 h 3592"/>
                  <a:gd name="T28" fmla="*/ 0 w 2050"/>
                  <a:gd name="T29" fmla="*/ 0 h 3592"/>
                  <a:gd name="T30" fmla="*/ 0 w 2050"/>
                  <a:gd name="T31" fmla="*/ 0 h 3592"/>
                  <a:gd name="T32" fmla="*/ 0 w 2050"/>
                  <a:gd name="T33" fmla="*/ 0 h 3592"/>
                  <a:gd name="T34" fmla="*/ 0 w 2050"/>
                  <a:gd name="T35" fmla="*/ 0 h 3592"/>
                  <a:gd name="T36" fmla="*/ 0 w 2050"/>
                  <a:gd name="T37" fmla="*/ 0 h 3592"/>
                  <a:gd name="T38" fmla="*/ 0 w 2050"/>
                  <a:gd name="T39" fmla="*/ 0 h 3592"/>
                  <a:gd name="T40" fmla="*/ 0 w 2050"/>
                  <a:gd name="T41" fmla="*/ 0 h 3592"/>
                  <a:gd name="T42" fmla="*/ 0 w 2050"/>
                  <a:gd name="T43" fmla="*/ 0 h 3592"/>
                  <a:gd name="T44" fmla="*/ 0 w 2050"/>
                  <a:gd name="T45" fmla="*/ 0 h 3592"/>
                  <a:gd name="T46" fmla="*/ 0 w 2050"/>
                  <a:gd name="T47" fmla="*/ 0 h 3592"/>
                  <a:gd name="T48" fmla="*/ 0 w 2050"/>
                  <a:gd name="T49" fmla="*/ 0 h 3592"/>
                  <a:gd name="T50" fmla="*/ 0 w 2050"/>
                  <a:gd name="T51" fmla="*/ 0 h 3592"/>
                  <a:gd name="T52" fmla="*/ 0 w 2050"/>
                  <a:gd name="T53" fmla="*/ 0 h 3592"/>
                  <a:gd name="T54" fmla="*/ 0 w 2050"/>
                  <a:gd name="T55" fmla="*/ 0 h 3592"/>
                  <a:gd name="T56" fmla="*/ 0 w 2050"/>
                  <a:gd name="T57" fmla="*/ 0 h 35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50"/>
                  <a:gd name="T88" fmla="*/ 0 h 3592"/>
                  <a:gd name="T89" fmla="*/ 2050 w 2050"/>
                  <a:gd name="T90" fmla="*/ 3592 h 359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50" h="3592">
                    <a:moveTo>
                      <a:pt x="267" y="3592"/>
                    </a:moveTo>
                    <a:cubicBezTo>
                      <a:pt x="317" y="3442"/>
                      <a:pt x="367" y="3492"/>
                      <a:pt x="300" y="3325"/>
                    </a:cubicBezTo>
                    <a:cubicBezTo>
                      <a:pt x="267" y="2900"/>
                      <a:pt x="200" y="2483"/>
                      <a:pt x="192" y="2058"/>
                    </a:cubicBezTo>
                    <a:cubicBezTo>
                      <a:pt x="208" y="1825"/>
                      <a:pt x="333" y="1375"/>
                      <a:pt x="567" y="1225"/>
                    </a:cubicBezTo>
                    <a:cubicBezTo>
                      <a:pt x="617" y="1150"/>
                      <a:pt x="692" y="1058"/>
                      <a:pt x="767" y="1008"/>
                    </a:cubicBezTo>
                    <a:cubicBezTo>
                      <a:pt x="825" y="950"/>
                      <a:pt x="933" y="825"/>
                      <a:pt x="1017" y="775"/>
                    </a:cubicBezTo>
                    <a:cubicBezTo>
                      <a:pt x="1133" y="708"/>
                      <a:pt x="1333" y="650"/>
                      <a:pt x="1483" y="625"/>
                    </a:cubicBezTo>
                    <a:cubicBezTo>
                      <a:pt x="1583" y="608"/>
                      <a:pt x="1817" y="617"/>
                      <a:pt x="1900" y="625"/>
                    </a:cubicBezTo>
                    <a:cubicBezTo>
                      <a:pt x="1933" y="633"/>
                      <a:pt x="2050" y="650"/>
                      <a:pt x="2050" y="650"/>
                    </a:cubicBezTo>
                    <a:cubicBezTo>
                      <a:pt x="1900" y="950"/>
                      <a:pt x="1883" y="942"/>
                      <a:pt x="1667" y="1058"/>
                    </a:cubicBezTo>
                    <a:cubicBezTo>
                      <a:pt x="1425" y="1192"/>
                      <a:pt x="1250" y="1267"/>
                      <a:pt x="967" y="1292"/>
                    </a:cubicBezTo>
                    <a:cubicBezTo>
                      <a:pt x="892" y="1283"/>
                      <a:pt x="775" y="1300"/>
                      <a:pt x="700" y="1275"/>
                    </a:cubicBezTo>
                    <a:cubicBezTo>
                      <a:pt x="592" y="1308"/>
                      <a:pt x="508" y="1250"/>
                      <a:pt x="417" y="1208"/>
                    </a:cubicBezTo>
                    <a:cubicBezTo>
                      <a:pt x="325" y="1175"/>
                      <a:pt x="233" y="1183"/>
                      <a:pt x="167" y="1092"/>
                    </a:cubicBezTo>
                    <a:cubicBezTo>
                      <a:pt x="133" y="1017"/>
                      <a:pt x="17" y="792"/>
                      <a:pt x="0" y="642"/>
                    </a:cubicBezTo>
                    <a:cubicBezTo>
                      <a:pt x="8" y="492"/>
                      <a:pt x="8" y="325"/>
                      <a:pt x="50" y="175"/>
                    </a:cubicBezTo>
                    <a:cubicBezTo>
                      <a:pt x="58" y="125"/>
                      <a:pt x="175" y="0"/>
                      <a:pt x="175" y="0"/>
                    </a:cubicBezTo>
                    <a:cubicBezTo>
                      <a:pt x="333" y="108"/>
                      <a:pt x="483" y="458"/>
                      <a:pt x="542" y="633"/>
                    </a:cubicBezTo>
                    <a:cubicBezTo>
                      <a:pt x="608" y="792"/>
                      <a:pt x="567" y="808"/>
                      <a:pt x="583" y="975"/>
                    </a:cubicBezTo>
                    <a:cubicBezTo>
                      <a:pt x="575" y="1217"/>
                      <a:pt x="475" y="1517"/>
                      <a:pt x="600" y="1692"/>
                    </a:cubicBezTo>
                    <a:cubicBezTo>
                      <a:pt x="725" y="1867"/>
                      <a:pt x="1142" y="1975"/>
                      <a:pt x="1342" y="2025"/>
                    </a:cubicBezTo>
                    <a:cubicBezTo>
                      <a:pt x="1417" y="2017"/>
                      <a:pt x="1808" y="2050"/>
                      <a:pt x="1825" y="1975"/>
                    </a:cubicBezTo>
                    <a:cubicBezTo>
                      <a:pt x="1850" y="1867"/>
                      <a:pt x="1442" y="1583"/>
                      <a:pt x="1317" y="1508"/>
                    </a:cubicBezTo>
                    <a:cubicBezTo>
                      <a:pt x="1192" y="1433"/>
                      <a:pt x="958" y="1375"/>
                      <a:pt x="850" y="1342"/>
                    </a:cubicBezTo>
                    <a:cubicBezTo>
                      <a:pt x="833" y="1333"/>
                      <a:pt x="817" y="1317"/>
                      <a:pt x="800" y="1308"/>
                    </a:cubicBezTo>
                    <a:cubicBezTo>
                      <a:pt x="775" y="1300"/>
                      <a:pt x="758" y="1300"/>
                      <a:pt x="733" y="1292"/>
                    </a:cubicBezTo>
                    <a:cubicBezTo>
                      <a:pt x="700" y="1283"/>
                      <a:pt x="567" y="1192"/>
                      <a:pt x="567" y="1192"/>
                    </a:cubicBezTo>
                    <a:cubicBezTo>
                      <a:pt x="525" y="1317"/>
                      <a:pt x="283" y="1475"/>
                      <a:pt x="233" y="1875"/>
                    </a:cubicBezTo>
                    <a:cubicBezTo>
                      <a:pt x="183" y="2275"/>
                      <a:pt x="258" y="3233"/>
                      <a:pt x="267" y="3592"/>
                    </a:cubicBezTo>
                  </a:path>
                </a:pathLst>
              </a:custGeom>
              <a:solidFill>
                <a:srgbClr val="99CC00"/>
              </a:solidFill>
              <a:ln w="0">
                <a:noFill/>
                <a:round/>
                <a:headEnd/>
                <a:tailEnd/>
              </a:ln>
            </p:spPr>
            <p:txBody>
              <a:bodyPr/>
              <a:lstStyle/>
              <a:p>
                <a:endParaRPr lang="ja-JP" altLang="en-US" sz="1801"/>
              </a:p>
            </p:txBody>
          </p:sp>
          <p:sp>
            <p:nvSpPr>
              <p:cNvPr id="61452" name="Freeform 33"/>
              <p:cNvSpPr>
                <a:spLocks/>
              </p:cNvSpPr>
              <p:nvPr/>
            </p:nvSpPr>
            <p:spPr bwMode="auto">
              <a:xfrm>
                <a:off x="9427" y="3996"/>
                <a:ext cx="616" cy="1078"/>
              </a:xfrm>
              <a:custGeom>
                <a:avLst/>
                <a:gdLst>
                  <a:gd name="T0" fmla="*/ 80 w 616"/>
                  <a:gd name="T1" fmla="*/ 1078 h 1078"/>
                  <a:gd name="T2" fmla="*/ 90 w 616"/>
                  <a:gd name="T3" fmla="*/ 998 h 1078"/>
                  <a:gd name="T4" fmla="*/ 58 w 616"/>
                  <a:gd name="T5" fmla="*/ 618 h 1078"/>
                  <a:gd name="T6" fmla="*/ 170 w 616"/>
                  <a:gd name="T7" fmla="*/ 367 h 1078"/>
                  <a:gd name="T8" fmla="*/ 231 w 616"/>
                  <a:gd name="T9" fmla="*/ 302 h 1078"/>
                  <a:gd name="T10" fmla="*/ 306 w 616"/>
                  <a:gd name="T11" fmla="*/ 232 h 1078"/>
                  <a:gd name="T12" fmla="*/ 446 w 616"/>
                  <a:gd name="T13" fmla="*/ 187 h 1078"/>
                  <a:gd name="T14" fmla="*/ 571 w 616"/>
                  <a:gd name="T15" fmla="*/ 187 h 1078"/>
                  <a:gd name="T16" fmla="*/ 616 w 616"/>
                  <a:gd name="T17" fmla="*/ 195 h 1078"/>
                  <a:gd name="T18" fmla="*/ 501 w 616"/>
                  <a:gd name="T19" fmla="*/ 317 h 1078"/>
                  <a:gd name="T20" fmla="*/ 291 w 616"/>
                  <a:gd name="T21" fmla="*/ 388 h 1078"/>
                  <a:gd name="T22" fmla="*/ 210 w 616"/>
                  <a:gd name="T23" fmla="*/ 382 h 1078"/>
                  <a:gd name="T24" fmla="*/ 125 w 616"/>
                  <a:gd name="T25" fmla="*/ 362 h 1078"/>
                  <a:gd name="T26" fmla="*/ 50 w 616"/>
                  <a:gd name="T27" fmla="*/ 328 h 1078"/>
                  <a:gd name="T28" fmla="*/ 0 w 616"/>
                  <a:gd name="T29" fmla="*/ 192 h 1078"/>
                  <a:gd name="T30" fmla="*/ 15 w 616"/>
                  <a:gd name="T31" fmla="*/ 52 h 1078"/>
                  <a:gd name="T32" fmla="*/ 53 w 616"/>
                  <a:gd name="T33" fmla="*/ 0 h 1078"/>
                  <a:gd name="T34" fmla="*/ 163 w 616"/>
                  <a:gd name="T35" fmla="*/ 190 h 1078"/>
                  <a:gd name="T36" fmla="*/ 175 w 616"/>
                  <a:gd name="T37" fmla="*/ 292 h 1078"/>
                  <a:gd name="T38" fmla="*/ 180 w 616"/>
                  <a:gd name="T39" fmla="*/ 508 h 1078"/>
                  <a:gd name="T40" fmla="*/ 403 w 616"/>
                  <a:gd name="T41" fmla="*/ 608 h 1078"/>
                  <a:gd name="T42" fmla="*/ 548 w 616"/>
                  <a:gd name="T43" fmla="*/ 593 h 1078"/>
                  <a:gd name="T44" fmla="*/ 396 w 616"/>
                  <a:gd name="T45" fmla="*/ 452 h 1078"/>
                  <a:gd name="T46" fmla="*/ 255 w 616"/>
                  <a:gd name="T47" fmla="*/ 403 h 1078"/>
                  <a:gd name="T48" fmla="*/ 240 w 616"/>
                  <a:gd name="T49" fmla="*/ 392 h 1078"/>
                  <a:gd name="T50" fmla="*/ 220 w 616"/>
                  <a:gd name="T51" fmla="*/ 388 h 1078"/>
                  <a:gd name="T52" fmla="*/ 170 w 616"/>
                  <a:gd name="T53" fmla="*/ 358 h 1078"/>
                  <a:gd name="T54" fmla="*/ 70 w 616"/>
                  <a:gd name="T55" fmla="*/ 563 h 1078"/>
                  <a:gd name="T56" fmla="*/ 80 w 616"/>
                  <a:gd name="T57" fmla="*/ 1078 h 107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16"/>
                  <a:gd name="T88" fmla="*/ 0 h 1078"/>
                  <a:gd name="T89" fmla="*/ 616 w 616"/>
                  <a:gd name="T90" fmla="*/ 1078 h 107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16" h="1078">
                    <a:moveTo>
                      <a:pt x="80" y="1078"/>
                    </a:moveTo>
                    <a:cubicBezTo>
                      <a:pt x="95" y="1033"/>
                      <a:pt x="110" y="1048"/>
                      <a:pt x="90" y="998"/>
                    </a:cubicBezTo>
                    <a:cubicBezTo>
                      <a:pt x="80" y="870"/>
                      <a:pt x="60" y="745"/>
                      <a:pt x="58" y="618"/>
                    </a:cubicBezTo>
                    <a:cubicBezTo>
                      <a:pt x="63" y="548"/>
                      <a:pt x="100" y="413"/>
                      <a:pt x="170" y="367"/>
                    </a:cubicBezTo>
                    <a:cubicBezTo>
                      <a:pt x="185" y="345"/>
                      <a:pt x="208" y="317"/>
                      <a:pt x="231" y="302"/>
                    </a:cubicBezTo>
                    <a:cubicBezTo>
                      <a:pt x="248" y="285"/>
                      <a:pt x="280" y="247"/>
                      <a:pt x="306" y="232"/>
                    </a:cubicBezTo>
                    <a:cubicBezTo>
                      <a:pt x="340" y="212"/>
                      <a:pt x="401" y="195"/>
                      <a:pt x="446" y="187"/>
                    </a:cubicBezTo>
                    <a:cubicBezTo>
                      <a:pt x="476" y="182"/>
                      <a:pt x="546" y="185"/>
                      <a:pt x="571" y="187"/>
                    </a:cubicBezTo>
                    <a:cubicBezTo>
                      <a:pt x="581" y="190"/>
                      <a:pt x="616" y="195"/>
                      <a:pt x="616" y="195"/>
                    </a:cubicBezTo>
                    <a:cubicBezTo>
                      <a:pt x="571" y="285"/>
                      <a:pt x="566" y="282"/>
                      <a:pt x="501" y="317"/>
                    </a:cubicBezTo>
                    <a:cubicBezTo>
                      <a:pt x="428" y="358"/>
                      <a:pt x="376" y="380"/>
                      <a:pt x="291" y="388"/>
                    </a:cubicBezTo>
                    <a:cubicBezTo>
                      <a:pt x="268" y="385"/>
                      <a:pt x="233" y="390"/>
                      <a:pt x="210" y="382"/>
                    </a:cubicBezTo>
                    <a:cubicBezTo>
                      <a:pt x="178" y="392"/>
                      <a:pt x="153" y="375"/>
                      <a:pt x="125" y="362"/>
                    </a:cubicBezTo>
                    <a:cubicBezTo>
                      <a:pt x="98" y="352"/>
                      <a:pt x="70" y="355"/>
                      <a:pt x="50" y="328"/>
                    </a:cubicBezTo>
                    <a:cubicBezTo>
                      <a:pt x="40" y="305"/>
                      <a:pt x="5" y="237"/>
                      <a:pt x="0" y="192"/>
                    </a:cubicBezTo>
                    <a:cubicBezTo>
                      <a:pt x="3" y="147"/>
                      <a:pt x="3" y="97"/>
                      <a:pt x="15" y="52"/>
                    </a:cubicBezTo>
                    <a:cubicBezTo>
                      <a:pt x="18" y="37"/>
                      <a:pt x="53" y="0"/>
                      <a:pt x="53" y="0"/>
                    </a:cubicBezTo>
                    <a:cubicBezTo>
                      <a:pt x="100" y="32"/>
                      <a:pt x="145" y="137"/>
                      <a:pt x="163" y="190"/>
                    </a:cubicBezTo>
                    <a:cubicBezTo>
                      <a:pt x="183" y="237"/>
                      <a:pt x="170" y="242"/>
                      <a:pt x="175" y="292"/>
                    </a:cubicBezTo>
                    <a:cubicBezTo>
                      <a:pt x="173" y="365"/>
                      <a:pt x="143" y="455"/>
                      <a:pt x="180" y="508"/>
                    </a:cubicBezTo>
                    <a:cubicBezTo>
                      <a:pt x="218" y="560"/>
                      <a:pt x="343" y="593"/>
                      <a:pt x="403" y="608"/>
                    </a:cubicBezTo>
                    <a:cubicBezTo>
                      <a:pt x="426" y="605"/>
                      <a:pt x="543" y="615"/>
                      <a:pt x="548" y="593"/>
                    </a:cubicBezTo>
                    <a:cubicBezTo>
                      <a:pt x="556" y="560"/>
                      <a:pt x="433" y="475"/>
                      <a:pt x="396" y="452"/>
                    </a:cubicBezTo>
                    <a:cubicBezTo>
                      <a:pt x="358" y="430"/>
                      <a:pt x="288" y="413"/>
                      <a:pt x="255" y="403"/>
                    </a:cubicBezTo>
                    <a:cubicBezTo>
                      <a:pt x="250" y="400"/>
                      <a:pt x="246" y="395"/>
                      <a:pt x="240" y="392"/>
                    </a:cubicBezTo>
                    <a:cubicBezTo>
                      <a:pt x="233" y="390"/>
                      <a:pt x="228" y="390"/>
                      <a:pt x="220" y="388"/>
                    </a:cubicBezTo>
                    <a:cubicBezTo>
                      <a:pt x="210" y="385"/>
                      <a:pt x="170" y="358"/>
                      <a:pt x="170" y="358"/>
                    </a:cubicBezTo>
                    <a:cubicBezTo>
                      <a:pt x="158" y="395"/>
                      <a:pt x="85" y="443"/>
                      <a:pt x="70" y="563"/>
                    </a:cubicBezTo>
                    <a:cubicBezTo>
                      <a:pt x="55" y="683"/>
                      <a:pt x="78" y="970"/>
                      <a:pt x="80" y="1078"/>
                    </a:cubicBezTo>
                  </a:path>
                </a:pathLst>
              </a:custGeom>
              <a:solidFill>
                <a:srgbClr val="99CC00"/>
              </a:solidFill>
              <a:ln w="19050" cap="rnd">
                <a:noFill/>
                <a:round/>
                <a:headEnd/>
                <a:tailEnd/>
              </a:ln>
            </p:spPr>
            <p:txBody>
              <a:bodyPr/>
              <a:lstStyle/>
              <a:p>
                <a:endParaRPr lang="ja-JP" altLang="en-US" sz="1801"/>
              </a:p>
            </p:txBody>
          </p:sp>
        </p:grpSp>
      </p:grpSp>
      <p:sp>
        <p:nvSpPr>
          <p:cNvPr id="3" name="スライド番号プレースホルダー 2">
            <a:extLst>
              <a:ext uri="{FF2B5EF4-FFF2-40B4-BE49-F238E27FC236}">
                <a16:creationId xmlns:a16="http://schemas.microsoft.com/office/drawing/2014/main" id="{7ED82575-891E-45F0-A091-22421DDF4C82}"/>
              </a:ext>
            </a:extLst>
          </p:cNvPr>
          <p:cNvSpPr>
            <a:spLocks noGrp="1"/>
          </p:cNvSpPr>
          <p:nvPr>
            <p:ph type="sldNum" sz="quarter" idx="12"/>
          </p:nvPr>
        </p:nvSpPr>
        <p:spPr/>
        <p:txBody>
          <a:bodyPr/>
          <a:lstStyle/>
          <a:p>
            <a:fld id="{F03C4F6A-02F4-4E90-8DAE-1654D6B49D85}" type="slidenum">
              <a:rPr kumimoji="1" lang="ja-JP" altLang="en-US" smtClean="0"/>
              <a:t>61</a:t>
            </a:fld>
            <a:endParaRPr kumimoji="1" lang="ja-JP" altLang="en-US"/>
          </a:p>
        </p:txBody>
      </p:sp>
    </p:spTree>
    <p:extLst>
      <p:ext uri="{BB962C8B-B14F-4D97-AF65-F5344CB8AC3E}">
        <p14:creationId xmlns:p14="http://schemas.microsoft.com/office/powerpoint/2010/main" val="280934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6"/>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生徒の感想</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r="1987"/>
          <a:stretch>
            <a:fillRect/>
          </a:stretch>
        </p:blipFill>
        <p:spPr bwMode="auto">
          <a:xfrm>
            <a:off x="779091" y="1951908"/>
            <a:ext cx="8265268" cy="3117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スライド番号プレースホルダー 4"/>
          <p:cNvSpPr>
            <a:spLocks noGrp="1"/>
          </p:cNvSpPr>
          <p:nvPr>
            <p:ph type="sldNum" sz="quarter" idx="12"/>
          </p:nvPr>
        </p:nvSpPr>
        <p:spPr/>
        <p:txBody>
          <a:bodyPr/>
          <a:lstStyle/>
          <a:p>
            <a:pPr>
              <a:defRPr/>
            </a:pPr>
            <a:fld id="{46F625CE-B93C-417D-8C52-22B5B5CB36CB}" type="slidenum">
              <a:rPr lang="en-US" altLang="ja-JP" smtClean="0"/>
              <a:pPr>
                <a:defRPr/>
              </a:pPr>
              <a:t>62</a:t>
            </a:fld>
            <a:endParaRPr lang="en-US" altLang="ja-JP"/>
          </a:p>
        </p:txBody>
      </p:sp>
      <p:sp>
        <p:nvSpPr>
          <p:cNvPr id="6" name="フリーフォーム 5"/>
          <p:cNvSpPr/>
          <p:nvPr/>
        </p:nvSpPr>
        <p:spPr>
          <a:xfrm>
            <a:off x="5934755" y="4514027"/>
            <a:ext cx="3007179" cy="215175"/>
          </a:xfrm>
          <a:custGeom>
            <a:avLst/>
            <a:gdLst>
              <a:gd name="connsiteX0" fmla="*/ 0 w 3701143"/>
              <a:gd name="connsiteY0" fmla="*/ 25297 h 264831"/>
              <a:gd name="connsiteX1" fmla="*/ 1066800 w 3701143"/>
              <a:gd name="connsiteY1" fmla="*/ 25297 h 264831"/>
              <a:gd name="connsiteX2" fmla="*/ 1197429 w 3701143"/>
              <a:gd name="connsiteY2" fmla="*/ 47069 h 264831"/>
              <a:gd name="connsiteX3" fmla="*/ 1284515 w 3701143"/>
              <a:gd name="connsiteY3" fmla="*/ 57954 h 264831"/>
              <a:gd name="connsiteX4" fmla="*/ 1415143 w 3701143"/>
              <a:gd name="connsiteY4" fmla="*/ 68840 h 264831"/>
              <a:gd name="connsiteX5" fmla="*/ 1502229 w 3701143"/>
              <a:gd name="connsiteY5" fmla="*/ 79726 h 264831"/>
              <a:gd name="connsiteX6" fmla="*/ 1611086 w 3701143"/>
              <a:gd name="connsiteY6" fmla="*/ 90612 h 264831"/>
              <a:gd name="connsiteX7" fmla="*/ 1785257 w 3701143"/>
              <a:gd name="connsiteY7" fmla="*/ 112383 h 264831"/>
              <a:gd name="connsiteX8" fmla="*/ 2873829 w 3701143"/>
              <a:gd name="connsiteY8" fmla="*/ 134154 h 264831"/>
              <a:gd name="connsiteX9" fmla="*/ 3015343 w 3701143"/>
              <a:gd name="connsiteY9" fmla="*/ 155926 h 264831"/>
              <a:gd name="connsiteX10" fmla="*/ 3080657 w 3701143"/>
              <a:gd name="connsiteY10" fmla="*/ 166812 h 264831"/>
              <a:gd name="connsiteX11" fmla="*/ 3113315 w 3701143"/>
              <a:gd name="connsiteY11" fmla="*/ 177697 h 264831"/>
              <a:gd name="connsiteX12" fmla="*/ 3200400 w 3701143"/>
              <a:gd name="connsiteY12" fmla="*/ 199469 h 264831"/>
              <a:gd name="connsiteX13" fmla="*/ 3233057 w 3701143"/>
              <a:gd name="connsiteY13" fmla="*/ 210354 h 264831"/>
              <a:gd name="connsiteX14" fmla="*/ 3298372 w 3701143"/>
              <a:gd name="connsiteY14" fmla="*/ 221240 h 264831"/>
              <a:gd name="connsiteX15" fmla="*/ 3352800 w 3701143"/>
              <a:gd name="connsiteY15" fmla="*/ 232126 h 264831"/>
              <a:gd name="connsiteX16" fmla="*/ 3396343 w 3701143"/>
              <a:gd name="connsiteY16" fmla="*/ 243012 h 264831"/>
              <a:gd name="connsiteX17" fmla="*/ 3429000 w 3701143"/>
              <a:gd name="connsiteY17" fmla="*/ 253897 h 264831"/>
              <a:gd name="connsiteX18" fmla="*/ 3701143 w 3701143"/>
              <a:gd name="connsiteY18" fmla="*/ 264783 h 264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01143" h="264831">
                <a:moveTo>
                  <a:pt x="0" y="25297"/>
                </a:moveTo>
                <a:cubicBezTo>
                  <a:pt x="410327" y="-15733"/>
                  <a:pt x="214959" y="-258"/>
                  <a:pt x="1066800" y="25297"/>
                </a:cubicBezTo>
                <a:cubicBezTo>
                  <a:pt x="1110924" y="26621"/>
                  <a:pt x="1153626" y="41594"/>
                  <a:pt x="1197429" y="47069"/>
                </a:cubicBezTo>
                <a:cubicBezTo>
                  <a:pt x="1226458" y="50697"/>
                  <a:pt x="1255406" y="55043"/>
                  <a:pt x="1284515" y="57954"/>
                </a:cubicBezTo>
                <a:cubicBezTo>
                  <a:pt x="1327992" y="62302"/>
                  <a:pt x="1371666" y="64492"/>
                  <a:pt x="1415143" y="68840"/>
                </a:cubicBezTo>
                <a:cubicBezTo>
                  <a:pt x="1444252" y="71751"/>
                  <a:pt x="1473153" y="76495"/>
                  <a:pt x="1502229" y="79726"/>
                </a:cubicBezTo>
                <a:cubicBezTo>
                  <a:pt x="1538473" y="83753"/>
                  <a:pt x="1574869" y="86351"/>
                  <a:pt x="1611086" y="90612"/>
                </a:cubicBezTo>
                <a:cubicBezTo>
                  <a:pt x="1733217" y="104980"/>
                  <a:pt x="1644621" y="100153"/>
                  <a:pt x="1785257" y="112383"/>
                </a:cubicBezTo>
                <a:cubicBezTo>
                  <a:pt x="2153361" y="144393"/>
                  <a:pt x="2472423" y="129487"/>
                  <a:pt x="2873829" y="134154"/>
                </a:cubicBezTo>
                <a:cubicBezTo>
                  <a:pt x="3079840" y="157045"/>
                  <a:pt x="2897500" y="132357"/>
                  <a:pt x="3015343" y="155926"/>
                </a:cubicBezTo>
                <a:cubicBezTo>
                  <a:pt x="3036986" y="160255"/>
                  <a:pt x="3059111" y="162024"/>
                  <a:pt x="3080657" y="166812"/>
                </a:cubicBezTo>
                <a:cubicBezTo>
                  <a:pt x="3091859" y="169301"/>
                  <a:pt x="3102245" y="174678"/>
                  <a:pt x="3113315" y="177697"/>
                </a:cubicBezTo>
                <a:cubicBezTo>
                  <a:pt x="3142182" y="185570"/>
                  <a:pt x="3171372" y="192212"/>
                  <a:pt x="3200400" y="199469"/>
                </a:cubicBezTo>
                <a:cubicBezTo>
                  <a:pt x="3211532" y="202252"/>
                  <a:pt x="3221856" y="207865"/>
                  <a:pt x="3233057" y="210354"/>
                </a:cubicBezTo>
                <a:cubicBezTo>
                  <a:pt x="3254603" y="215142"/>
                  <a:pt x="3276656" y="217292"/>
                  <a:pt x="3298372" y="221240"/>
                </a:cubicBezTo>
                <a:cubicBezTo>
                  <a:pt x="3316576" y="224550"/>
                  <a:pt x="3334739" y="228112"/>
                  <a:pt x="3352800" y="232126"/>
                </a:cubicBezTo>
                <a:cubicBezTo>
                  <a:pt x="3367405" y="235372"/>
                  <a:pt x="3381958" y="238902"/>
                  <a:pt x="3396343" y="243012"/>
                </a:cubicBezTo>
                <a:cubicBezTo>
                  <a:pt x="3407376" y="246164"/>
                  <a:pt x="3417577" y="252809"/>
                  <a:pt x="3429000" y="253897"/>
                </a:cubicBezTo>
                <a:cubicBezTo>
                  <a:pt x="3558100" y="266192"/>
                  <a:pt x="3595330" y="264783"/>
                  <a:pt x="3701143" y="26478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
        <p:nvSpPr>
          <p:cNvPr id="7" name="フリーフォーム 6"/>
          <p:cNvSpPr/>
          <p:nvPr/>
        </p:nvSpPr>
        <p:spPr>
          <a:xfrm>
            <a:off x="972911" y="4693784"/>
            <a:ext cx="2989489" cy="249564"/>
          </a:xfrm>
          <a:custGeom>
            <a:avLst/>
            <a:gdLst>
              <a:gd name="connsiteX0" fmla="*/ 0 w 3679371"/>
              <a:gd name="connsiteY0" fmla="*/ 0 h 307156"/>
              <a:gd name="connsiteX1" fmla="*/ 163285 w 3679371"/>
              <a:gd name="connsiteY1" fmla="*/ 10886 h 307156"/>
              <a:gd name="connsiteX2" fmla="*/ 250371 w 3679371"/>
              <a:gd name="connsiteY2" fmla="*/ 32657 h 307156"/>
              <a:gd name="connsiteX3" fmla="*/ 413657 w 3679371"/>
              <a:gd name="connsiteY3" fmla="*/ 54429 h 307156"/>
              <a:gd name="connsiteX4" fmla="*/ 555171 w 3679371"/>
              <a:gd name="connsiteY4" fmla="*/ 65314 h 307156"/>
              <a:gd name="connsiteX5" fmla="*/ 1088571 w 3679371"/>
              <a:gd name="connsiteY5" fmla="*/ 87086 h 307156"/>
              <a:gd name="connsiteX6" fmla="*/ 1556657 w 3679371"/>
              <a:gd name="connsiteY6" fmla="*/ 119743 h 307156"/>
              <a:gd name="connsiteX7" fmla="*/ 1654628 w 3679371"/>
              <a:gd name="connsiteY7" fmla="*/ 130629 h 307156"/>
              <a:gd name="connsiteX8" fmla="*/ 1698171 w 3679371"/>
              <a:gd name="connsiteY8" fmla="*/ 141514 h 307156"/>
              <a:gd name="connsiteX9" fmla="*/ 1774371 w 3679371"/>
              <a:gd name="connsiteY9" fmla="*/ 152400 h 307156"/>
              <a:gd name="connsiteX10" fmla="*/ 1828800 w 3679371"/>
              <a:gd name="connsiteY10" fmla="*/ 163286 h 307156"/>
              <a:gd name="connsiteX11" fmla="*/ 2438400 w 3679371"/>
              <a:gd name="connsiteY11" fmla="*/ 174172 h 307156"/>
              <a:gd name="connsiteX12" fmla="*/ 2492828 w 3679371"/>
              <a:gd name="connsiteY12" fmla="*/ 185057 h 307156"/>
              <a:gd name="connsiteX13" fmla="*/ 2579914 w 3679371"/>
              <a:gd name="connsiteY13" fmla="*/ 206829 h 307156"/>
              <a:gd name="connsiteX14" fmla="*/ 2677885 w 3679371"/>
              <a:gd name="connsiteY14" fmla="*/ 217714 h 307156"/>
              <a:gd name="connsiteX15" fmla="*/ 2775857 w 3679371"/>
              <a:gd name="connsiteY15" fmla="*/ 239486 h 307156"/>
              <a:gd name="connsiteX16" fmla="*/ 2841171 w 3679371"/>
              <a:gd name="connsiteY16" fmla="*/ 250372 h 307156"/>
              <a:gd name="connsiteX17" fmla="*/ 3069771 w 3679371"/>
              <a:gd name="connsiteY17" fmla="*/ 261257 h 307156"/>
              <a:gd name="connsiteX18" fmla="*/ 3254828 w 3679371"/>
              <a:gd name="connsiteY18" fmla="*/ 272143 h 307156"/>
              <a:gd name="connsiteX19" fmla="*/ 3352800 w 3679371"/>
              <a:gd name="connsiteY19" fmla="*/ 293914 h 307156"/>
              <a:gd name="connsiteX20" fmla="*/ 3679371 w 3679371"/>
              <a:gd name="connsiteY20" fmla="*/ 304800 h 3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79371" h="307156">
                <a:moveTo>
                  <a:pt x="0" y="0"/>
                </a:moveTo>
                <a:cubicBezTo>
                  <a:pt x="54428" y="3629"/>
                  <a:pt x="109194" y="3831"/>
                  <a:pt x="163285" y="10886"/>
                </a:cubicBezTo>
                <a:cubicBezTo>
                  <a:pt x="192956" y="14756"/>
                  <a:pt x="221342" y="25400"/>
                  <a:pt x="250371" y="32657"/>
                </a:cubicBezTo>
                <a:cubicBezTo>
                  <a:pt x="307738" y="46998"/>
                  <a:pt x="351076" y="48987"/>
                  <a:pt x="413657" y="54429"/>
                </a:cubicBezTo>
                <a:cubicBezTo>
                  <a:pt x="460790" y="58527"/>
                  <a:pt x="507917" y="63009"/>
                  <a:pt x="555171" y="65314"/>
                </a:cubicBezTo>
                <a:cubicBezTo>
                  <a:pt x="693499" y="72062"/>
                  <a:pt x="940544" y="76513"/>
                  <a:pt x="1088571" y="87086"/>
                </a:cubicBezTo>
                <a:cubicBezTo>
                  <a:pt x="1679191" y="129273"/>
                  <a:pt x="945814" y="91977"/>
                  <a:pt x="1556657" y="119743"/>
                </a:cubicBezTo>
                <a:cubicBezTo>
                  <a:pt x="1589314" y="123372"/>
                  <a:pt x="1622152" y="125633"/>
                  <a:pt x="1654628" y="130629"/>
                </a:cubicBezTo>
                <a:cubicBezTo>
                  <a:pt x="1669415" y="132904"/>
                  <a:pt x="1683451" y="138838"/>
                  <a:pt x="1698171" y="141514"/>
                </a:cubicBezTo>
                <a:cubicBezTo>
                  <a:pt x="1723415" y="146104"/>
                  <a:pt x="1749062" y="148182"/>
                  <a:pt x="1774371" y="152400"/>
                </a:cubicBezTo>
                <a:cubicBezTo>
                  <a:pt x="1792622" y="155442"/>
                  <a:pt x="1810308" y="162680"/>
                  <a:pt x="1828800" y="163286"/>
                </a:cubicBezTo>
                <a:cubicBezTo>
                  <a:pt x="2031923" y="169946"/>
                  <a:pt x="2235200" y="170543"/>
                  <a:pt x="2438400" y="174172"/>
                </a:cubicBezTo>
                <a:cubicBezTo>
                  <a:pt x="2456543" y="177800"/>
                  <a:pt x="2474800" y="180897"/>
                  <a:pt x="2492828" y="185057"/>
                </a:cubicBezTo>
                <a:cubicBezTo>
                  <a:pt x="2521984" y="191785"/>
                  <a:pt x="2550175" y="203525"/>
                  <a:pt x="2579914" y="206829"/>
                </a:cubicBezTo>
                <a:lnTo>
                  <a:pt x="2677885" y="217714"/>
                </a:lnTo>
                <a:cubicBezTo>
                  <a:pt x="2724479" y="229363"/>
                  <a:pt x="2725183" y="230272"/>
                  <a:pt x="2775857" y="239486"/>
                </a:cubicBezTo>
                <a:cubicBezTo>
                  <a:pt x="2797573" y="243434"/>
                  <a:pt x="2819160" y="248742"/>
                  <a:pt x="2841171" y="250372"/>
                </a:cubicBezTo>
                <a:cubicBezTo>
                  <a:pt x="2917249" y="256007"/>
                  <a:pt x="2993590" y="257248"/>
                  <a:pt x="3069771" y="261257"/>
                </a:cubicBezTo>
                <a:lnTo>
                  <a:pt x="3254828" y="272143"/>
                </a:lnTo>
                <a:cubicBezTo>
                  <a:pt x="3303447" y="288350"/>
                  <a:pt x="3285741" y="284334"/>
                  <a:pt x="3352800" y="293914"/>
                </a:cubicBezTo>
                <a:cubicBezTo>
                  <a:pt x="3498318" y="314702"/>
                  <a:pt x="3467333" y="304800"/>
                  <a:pt x="3679371" y="30480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Tree>
    <p:extLst>
      <p:ext uri="{BB962C8B-B14F-4D97-AF65-F5344CB8AC3E}">
        <p14:creationId xmlns:p14="http://schemas.microsoft.com/office/powerpoint/2010/main" val="20836783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生徒の感想</a:t>
            </a:r>
            <a:endParaRPr kumimoji="1" lang="ja-JP" altLang="en-US" dirty="0"/>
          </a:p>
        </p:txBody>
      </p:sp>
      <p:sp>
        <p:nvSpPr>
          <p:cNvPr id="5" name="Rectangle 2"/>
          <p:cNvSpPr>
            <a:spLocks noChangeArrowheads="1"/>
          </p:cNvSpPr>
          <p:nvPr/>
        </p:nvSpPr>
        <p:spPr bwMode="auto">
          <a:xfrm>
            <a:off x="823269" y="1731557"/>
            <a:ext cx="13111522" cy="300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anchor="ctr" anchorCtr="0" compatLnSpc="1">
            <a:prstTxWarp prst="textNoShape">
              <a:avLst/>
            </a:prstTxWarp>
            <a:spAutoFit/>
          </a:bodyPr>
          <a:lstStyle/>
          <a:p>
            <a:endParaRPr lang="ja-JP" altLang="en-US" sz="1463"/>
          </a:p>
        </p:txBody>
      </p:sp>
      <p:pic>
        <p:nvPicPr>
          <p:cNvPr id="204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268" y="1881629"/>
            <a:ext cx="8172914" cy="32581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スライド番号プレースホルダー 5"/>
          <p:cNvSpPr>
            <a:spLocks noGrp="1"/>
          </p:cNvSpPr>
          <p:nvPr>
            <p:ph type="sldNum" sz="quarter" idx="12"/>
          </p:nvPr>
        </p:nvSpPr>
        <p:spPr/>
        <p:txBody>
          <a:bodyPr/>
          <a:lstStyle/>
          <a:p>
            <a:pPr>
              <a:defRPr/>
            </a:pPr>
            <a:fld id="{46F625CE-B93C-417D-8C52-22B5B5CB36CB}" type="slidenum">
              <a:rPr lang="en-US" altLang="ja-JP" smtClean="0"/>
              <a:pPr>
                <a:defRPr/>
              </a:pPr>
              <a:t>63</a:t>
            </a:fld>
            <a:endParaRPr lang="en-US" altLang="ja-JP"/>
          </a:p>
        </p:txBody>
      </p:sp>
      <p:sp>
        <p:nvSpPr>
          <p:cNvPr id="7" name="フリーフォーム 6"/>
          <p:cNvSpPr/>
          <p:nvPr/>
        </p:nvSpPr>
        <p:spPr>
          <a:xfrm>
            <a:off x="1247095" y="3941989"/>
            <a:ext cx="7128782" cy="159204"/>
          </a:xfrm>
          <a:custGeom>
            <a:avLst/>
            <a:gdLst>
              <a:gd name="connsiteX0" fmla="*/ 0 w 8773885"/>
              <a:gd name="connsiteY0" fmla="*/ 195943 h 195943"/>
              <a:gd name="connsiteX1" fmla="*/ 381000 w 8773885"/>
              <a:gd name="connsiteY1" fmla="*/ 174172 h 195943"/>
              <a:gd name="connsiteX2" fmla="*/ 489857 w 8773885"/>
              <a:gd name="connsiteY2" fmla="*/ 163286 h 195943"/>
              <a:gd name="connsiteX3" fmla="*/ 642257 w 8773885"/>
              <a:gd name="connsiteY3" fmla="*/ 152400 h 195943"/>
              <a:gd name="connsiteX4" fmla="*/ 881743 w 8773885"/>
              <a:gd name="connsiteY4" fmla="*/ 130629 h 195943"/>
              <a:gd name="connsiteX5" fmla="*/ 2808514 w 8773885"/>
              <a:gd name="connsiteY5" fmla="*/ 141515 h 195943"/>
              <a:gd name="connsiteX6" fmla="*/ 3831771 w 8773885"/>
              <a:gd name="connsiteY6" fmla="*/ 119743 h 195943"/>
              <a:gd name="connsiteX7" fmla="*/ 4016828 w 8773885"/>
              <a:gd name="connsiteY7" fmla="*/ 108858 h 195943"/>
              <a:gd name="connsiteX8" fmla="*/ 7206343 w 8773885"/>
              <a:gd name="connsiteY8" fmla="*/ 97972 h 195943"/>
              <a:gd name="connsiteX9" fmla="*/ 7598228 w 8773885"/>
              <a:gd name="connsiteY9" fmla="*/ 76200 h 195943"/>
              <a:gd name="connsiteX10" fmla="*/ 7652657 w 8773885"/>
              <a:gd name="connsiteY10" fmla="*/ 65315 h 195943"/>
              <a:gd name="connsiteX11" fmla="*/ 7739743 w 8773885"/>
              <a:gd name="connsiteY11" fmla="*/ 54429 h 195943"/>
              <a:gd name="connsiteX12" fmla="*/ 7870371 w 8773885"/>
              <a:gd name="connsiteY12" fmla="*/ 32658 h 195943"/>
              <a:gd name="connsiteX13" fmla="*/ 7990114 w 8773885"/>
              <a:gd name="connsiteY13" fmla="*/ 10886 h 195943"/>
              <a:gd name="connsiteX14" fmla="*/ 8447314 w 8773885"/>
              <a:gd name="connsiteY14" fmla="*/ 0 h 195943"/>
              <a:gd name="connsiteX15" fmla="*/ 8773885 w 8773885"/>
              <a:gd name="connsiteY15" fmla="*/ 10886 h 19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73885" h="195943">
                <a:moveTo>
                  <a:pt x="0" y="195943"/>
                </a:moveTo>
                <a:lnTo>
                  <a:pt x="381000" y="174172"/>
                </a:lnTo>
                <a:cubicBezTo>
                  <a:pt x="417386" y="171746"/>
                  <a:pt x="453516" y="166314"/>
                  <a:pt x="489857" y="163286"/>
                </a:cubicBezTo>
                <a:cubicBezTo>
                  <a:pt x="540611" y="159056"/>
                  <a:pt x="591503" y="156629"/>
                  <a:pt x="642257" y="152400"/>
                </a:cubicBezTo>
                <a:lnTo>
                  <a:pt x="881743" y="130629"/>
                </a:lnTo>
                <a:lnTo>
                  <a:pt x="2808514" y="141515"/>
                </a:lnTo>
                <a:cubicBezTo>
                  <a:pt x="2995819" y="141515"/>
                  <a:pt x="3578010" y="129694"/>
                  <a:pt x="3831771" y="119743"/>
                </a:cubicBezTo>
                <a:cubicBezTo>
                  <a:pt x="3893516" y="117322"/>
                  <a:pt x="3955037" y="109257"/>
                  <a:pt x="4016828" y="108858"/>
                </a:cubicBezTo>
                <a:lnTo>
                  <a:pt x="7206343" y="97972"/>
                </a:lnTo>
                <a:cubicBezTo>
                  <a:pt x="7459105" y="69886"/>
                  <a:pt x="7100356" y="107316"/>
                  <a:pt x="7598228" y="76200"/>
                </a:cubicBezTo>
                <a:cubicBezTo>
                  <a:pt x="7616694" y="75046"/>
                  <a:pt x="7634370" y="68128"/>
                  <a:pt x="7652657" y="65315"/>
                </a:cubicBezTo>
                <a:cubicBezTo>
                  <a:pt x="7681571" y="60867"/>
                  <a:pt x="7710812" y="58769"/>
                  <a:pt x="7739743" y="54429"/>
                </a:cubicBezTo>
                <a:cubicBezTo>
                  <a:pt x="7783398" y="47881"/>
                  <a:pt x="7826828" y="39915"/>
                  <a:pt x="7870371" y="32658"/>
                </a:cubicBezTo>
                <a:cubicBezTo>
                  <a:pt x="7896678" y="28274"/>
                  <a:pt x="7965915" y="11894"/>
                  <a:pt x="7990114" y="10886"/>
                </a:cubicBezTo>
                <a:cubicBezTo>
                  <a:pt x="8142425" y="4540"/>
                  <a:pt x="8294914" y="3629"/>
                  <a:pt x="8447314" y="0"/>
                </a:cubicBezTo>
                <a:lnTo>
                  <a:pt x="8773885" y="10886"/>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a:p>
        </p:txBody>
      </p:sp>
    </p:spTree>
    <p:extLst>
      <p:ext uri="{BB962C8B-B14F-4D97-AF65-F5344CB8AC3E}">
        <p14:creationId xmlns:p14="http://schemas.microsoft.com/office/powerpoint/2010/main" val="1346046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53D38E-683F-425A-8099-BE4711DB27F0}"/>
              </a:ext>
            </a:extLst>
          </p:cNvPr>
          <p:cNvSpPr>
            <a:spLocks noGrp="1"/>
          </p:cNvSpPr>
          <p:nvPr>
            <p:ph type="title"/>
          </p:nvPr>
        </p:nvSpPr>
        <p:spPr/>
        <p:txBody>
          <a:bodyPr/>
          <a:lstStyle/>
          <a:p>
            <a:endParaRPr kumimoji="1" lang="ja-JP" altLang="en-US"/>
          </a:p>
        </p:txBody>
      </p:sp>
      <p:pic>
        <p:nvPicPr>
          <p:cNvPr id="4" name="コンテンツ プレースホルダー 3">
            <a:extLst>
              <a:ext uri="{FF2B5EF4-FFF2-40B4-BE49-F238E27FC236}">
                <a16:creationId xmlns:a16="http://schemas.microsoft.com/office/drawing/2014/main" id="{971F3A57-220D-4F30-A9A1-ECFC0758769E}"/>
              </a:ext>
            </a:extLst>
          </p:cNvPr>
          <p:cNvPicPr>
            <a:picLocks noGrp="1" noChangeAspect="1"/>
          </p:cNvPicPr>
          <p:nvPr>
            <p:ph idx="1"/>
          </p:nvPr>
        </p:nvPicPr>
        <p:blipFill>
          <a:blip r:embed="rId3"/>
          <a:stretch>
            <a:fillRect/>
          </a:stretch>
        </p:blipFill>
        <p:spPr>
          <a:xfrm>
            <a:off x="1003885" y="1825625"/>
            <a:ext cx="7898231" cy="4351338"/>
          </a:xfrm>
          <a:prstGeom prst="rect">
            <a:avLst/>
          </a:prstGeom>
        </p:spPr>
      </p:pic>
      <p:sp>
        <p:nvSpPr>
          <p:cNvPr id="3" name="スライド番号プレースホルダー 2">
            <a:extLst>
              <a:ext uri="{FF2B5EF4-FFF2-40B4-BE49-F238E27FC236}">
                <a16:creationId xmlns:a16="http://schemas.microsoft.com/office/drawing/2014/main" id="{42AE7389-E820-4B39-A45B-94FBCB65724F}"/>
              </a:ext>
            </a:extLst>
          </p:cNvPr>
          <p:cNvSpPr>
            <a:spLocks noGrp="1"/>
          </p:cNvSpPr>
          <p:nvPr>
            <p:ph type="sldNum" sz="quarter" idx="12"/>
          </p:nvPr>
        </p:nvSpPr>
        <p:spPr/>
        <p:txBody>
          <a:bodyPr/>
          <a:lstStyle/>
          <a:p>
            <a:fld id="{D525C4FC-5BE9-4CCD-A454-65A602CEA458}" type="slidenum">
              <a:rPr lang="ja-JP" altLang="en-US" smtClean="0">
                <a:solidFill>
                  <a:prstClr val="white">
                    <a:tint val="75000"/>
                  </a:prstClr>
                </a:solidFill>
              </a:rPr>
              <a:pPr/>
              <a:t>64</a:t>
            </a:fld>
            <a:endParaRPr lang="ja-JP" altLang="en-US">
              <a:solidFill>
                <a:prstClr val="white">
                  <a:tint val="75000"/>
                </a:prstClr>
              </a:solidFill>
            </a:endParaRPr>
          </a:p>
        </p:txBody>
      </p:sp>
      <p:sp>
        <p:nvSpPr>
          <p:cNvPr id="6" name="スライド番号プレースホルダー 2">
            <a:extLst>
              <a:ext uri="{FF2B5EF4-FFF2-40B4-BE49-F238E27FC236}">
                <a16:creationId xmlns:a16="http://schemas.microsoft.com/office/drawing/2014/main" id="{706B248F-2C6F-431C-9DF4-9E43B77FAF1D}"/>
              </a:ext>
            </a:extLst>
          </p:cNvPr>
          <p:cNvSpPr txBox="1">
            <a:spLocks/>
          </p:cNvSpPr>
          <p:nvPr/>
        </p:nvSpPr>
        <p:spPr>
          <a:xfrm>
            <a:off x="7572385" y="53913"/>
            <a:ext cx="222885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28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03C4F6A-02F4-4E90-8DAE-1654D6B49D85}" type="slidenum">
              <a:rPr lang="ja-JP" altLang="en-US" smtClean="0"/>
              <a:pPr/>
              <a:t>64</a:t>
            </a:fld>
            <a:endParaRPr lang="ja-JP" altLang="en-US"/>
          </a:p>
        </p:txBody>
      </p:sp>
    </p:spTree>
    <p:extLst>
      <p:ext uri="{BB962C8B-B14F-4D97-AF65-F5344CB8AC3E}">
        <p14:creationId xmlns:p14="http://schemas.microsoft.com/office/powerpoint/2010/main" val="37844969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a:extLst>
              <a:ext uri="{FF2B5EF4-FFF2-40B4-BE49-F238E27FC236}">
                <a16:creationId xmlns:a16="http://schemas.microsoft.com/office/drawing/2014/main" id="{EEB3DC6C-193F-4418-904D-04124FB142AE}"/>
              </a:ext>
            </a:extLst>
          </p:cNvPr>
          <p:cNvSpPr>
            <a:spLocks noGrp="1"/>
          </p:cNvSpPr>
          <p:nvPr>
            <p:ph type="title"/>
          </p:nvPr>
        </p:nvSpPr>
        <p:spPr/>
        <p:txBody>
          <a:bodyPr/>
          <a:lstStyle/>
          <a:p>
            <a:endParaRPr kumimoji="1" lang="ja-JP" altLang="en-US"/>
          </a:p>
        </p:txBody>
      </p:sp>
      <p:sp>
        <p:nvSpPr>
          <p:cNvPr id="10" name="縦書きテキスト プレースホルダー 9">
            <a:extLst>
              <a:ext uri="{FF2B5EF4-FFF2-40B4-BE49-F238E27FC236}">
                <a16:creationId xmlns:a16="http://schemas.microsoft.com/office/drawing/2014/main" id="{5991D47E-B373-4798-B615-B7E2A798B105}"/>
              </a:ext>
            </a:extLst>
          </p:cNvPr>
          <p:cNvSpPr>
            <a:spLocks noGrp="1"/>
          </p:cNvSpPr>
          <p:nvPr>
            <p:ph type="body" orient="vert" idx="1"/>
          </p:nvPr>
        </p:nvSpPr>
        <p:spPr>
          <a:xfrm>
            <a:off x="537882" y="609600"/>
            <a:ext cx="1165413" cy="5567363"/>
          </a:xfrm>
        </p:spPr>
        <p:txBody>
          <a:bodyPr>
            <a:normAutofit/>
          </a:bodyPr>
          <a:lstStyle/>
          <a:p>
            <a:r>
              <a:rPr kumimoji="1" lang="ja-JP" altLang="en-US" sz="2800" dirty="0">
                <a:latin typeface="メイリオ" panose="020B0604030504040204" pitchFamily="50" charset="-128"/>
                <a:ea typeface="メイリオ" panose="020B0604030504040204" pitchFamily="50" charset="-128"/>
              </a:rPr>
              <a:t>先生方へのアンケート全回答</a:t>
            </a:r>
            <a:endParaRPr kumimoji="1" lang="en-US" altLang="ja-JP" sz="2800" dirty="0">
              <a:latin typeface="メイリオ" panose="020B0604030504040204" pitchFamily="50" charset="-128"/>
              <a:ea typeface="メイリオ" panose="020B0604030504040204" pitchFamily="50" charset="-128"/>
            </a:endParaRPr>
          </a:p>
          <a:p>
            <a:r>
              <a:rPr lang="en-US" altLang="ja-JP" sz="2800" dirty="0">
                <a:latin typeface="メイリオ" panose="020B0604030504040204" pitchFamily="50" charset="-128"/>
                <a:ea typeface="メイリオ" panose="020B0604030504040204" pitchFamily="50" charset="-128"/>
              </a:rPr>
              <a:t>22</a:t>
            </a:r>
            <a:r>
              <a:rPr lang="ja-JP" altLang="en-US" sz="2800" dirty="0">
                <a:latin typeface="メイリオ" panose="020B0604030504040204" pitchFamily="50" charset="-128"/>
                <a:ea typeface="メイリオ" panose="020B0604030504040204" pitchFamily="50" charset="-128"/>
              </a:rPr>
              <a:t>名</a:t>
            </a:r>
            <a:endParaRPr kumimoji="1" lang="ja-JP" altLang="en-US" sz="2800" dirty="0">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F968EB42-36ED-4848-8DE1-21C86D8CD838}"/>
              </a:ext>
            </a:extLst>
          </p:cNvPr>
          <p:cNvPicPr>
            <a:picLocks noChangeAspect="1"/>
          </p:cNvPicPr>
          <p:nvPr/>
        </p:nvPicPr>
        <p:blipFill>
          <a:blip r:embed="rId3"/>
          <a:stretch>
            <a:fillRect/>
          </a:stretch>
        </p:blipFill>
        <p:spPr>
          <a:xfrm>
            <a:off x="1997623" y="297398"/>
            <a:ext cx="7153767" cy="13121204"/>
          </a:xfrm>
          <a:prstGeom prst="rect">
            <a:avLst/>
          </a:prstGeom>
        </p:spPr>
      </p:pic>
      <p:sp>
        <p:nvSpPr>
          <p:cNvPr id="2" name="スライド番号プレースホルダー 1">
            <a:extLst>
              <a:ext uri="{FF2B5EF4-FFF2-40B4-BE49-F238E27FC236}">
                <a16:creationId xmlns:a16="http://schemas.microsoft.com/office/drawing/2014/main" id="{E7617A34-E61B-488D-841A-0C40BE942280}"/>
              </a:ext>
            </a:extLst>
          </p:cNvPr>
          <p:cNvSpPr>
            <a:spLocks noGrp="1"/>
          </p:cNvSpPr>
          <p:nvPr>
            <p:ph type="sldNum" sz="quarter" idx="12"/>
          </p:nvPr>
        </p:nvSpPr>
        <p:spPr/>
        <p:txBody>
          <a:bodyPr/>
          <a:lstStyle/>
          <a:p>
            <a:fld id="{D525C4FC-5BE9-4CCD-A454-65A602CEA458}" type="slidenum">
              <a:rPr lang="ja-JP" altLang="en-US" smtClean="0">
                <a:solidFill>
                  <a:prstClr val="white">
                    <a:tint val="75000"/>
                  </a:prstClr>
                </a:solidFill>
              </a:rPr>
              <a:pPr/>
              <a:t>65</a:t>
            </a:fld>
            <a:endParaRPr lang="ja-JP" altLang="en-US">
              <a:solidFill>
                <a:prstClr val="white">
                  <a:tint val="75000"/>
                </a:prstClr>
              </a:solidFill>
            </a:endParaRPr>
          </a:p>
        </p:txBody>
      </p:sp>
      <p:sp>
        <p:nvSpPr>
          <p:cNvPr id="7" name="スライド番号プレースホルダー 2">
            <a:extLst>
              <a:ext uri="{FF2B5EF4-FFF2-40B4-BE49-F238E27FC236}">
                <a16:creationId xmlns:a16="http://schemas.microsoft.com/office/drawing/2014/main" id="{6CEB10A1-8164-48B2-9B08-4682A7BD6C07}"/>
              </a:ext>
            </a:extLst>
          </p:cNvPr>
          <p:cNvSpPr txBox="1">
            <a:spLocks/>
          </p:cNvSpPr>
          <p:nvPr/>
        </p:nvSpPr>
        <p:spPr>
          <a:xfrm>
            <a:off x="7572385" y="53913"/>
            <a:ext cx="222885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28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03C4F6A-02F4-4E90-8DAE-1654D6B49D85}" type="slidenum">
              <a:rPr lang="ja-JP" altLang="en-US" smtClean="0"/>
              <a:pPr/>
              <a:t>65</a:t>
            </a:fld>
            <a:endParaRPr lang="ja-JP" altLang="en-US"/>
          </a:p>
        </p:txBody>
      </p:sp>
    </p:spTree>
    <p:extLst>
      <p:ext uri="{BB962C8B-B14F-4D97-AF65-F5344CB8AC3E}">
        <p14:creationId xmlns:p14="http://schemas.microsoft.com/office/powerpoint/2010/main" val="95150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5641E-7 0 L 0.00385 -0.99444 " pathEditMode="relative" rAng="0" ptsTypes="AA">
                                      <p:cBhvr>
                                        <p:cTn id="6" dur="2000" fill="hold"/>
                                        <p:tgtEl>
                                          <p:spTgt spid="4"/>
                                        </p:tgtEl>
                                        <p:attrNameLst>
                                          <p:attrName>ppt_x</p:attrName>
                                          <p:attrName>ppt_y</p:attrName>
                                        </p:attrNameLst>
                                      </p:cBhvr>
                                      <p:rCtr x="192" y="-4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0AE2FC-F72A-46D4-B43B-431FF58BEDE1}"/>
              </a:ext>
            </a:extLst>
          </p:cNvPr>
          <p:cNvSpPr>
            <a:spLocks noGrp="1"/>
          </p:cNvSpPr>
          <p:nvPr>
            <p:ph type="title"/>
          </p:nvPr>
        </p:nvSpPr>
        <p:spPr/>
        <p:txBody>
          <a:bodyPr/>
          <a:lstStyle/>
          <a:p>
            <a:endParaRPr kumimoji="1" lang="ja-JP" altLang="en-US"/>
          </a:p>
        </p:txBody>
      </p:sp>
      <p:pic>
        <p:nvPicPr>
          <p:cNvPr id="4" name="コンテンツ プレースホルダー 3">
            <a:extLst>
              <a:ext uri="{FF2B5EF4-FFF2-40B4-BE49-F238E27FC236}">
                <a16:creationId xmlns:a16="http://schemas.microsoft.com/office/drawing/2014/main" id="{B22777B5-A7D5-4CC6-9A5A-3FE1C5CB22B3}"/>
              </a:ext>
            </a:extLst>
          </p:cNvPr>
          <p:cNvPicPr>
            <a:picLocks noGrp="1" noChangeAspect="1"/>
          </p:cNvPicPr>
          <p:nvPr>
            <p:ph idx="1"/>
          </p:nvPr>
        </p:nvPicPr>
        <p:blipFill>
          <a:blip r:embed="rId3"/>
          <a:stretch>
            <a:fillRect/>
          </a:stretch>
        </p:blipFill>
        <p:spPr>
          <a:xfrm>
            <a:off x="1251065" y="252142"/>
            <a:ext cx="4741205" cy="6353716"/>
          </a:xfrm>
          <a:prstGeom prst="rect">
            <a:avLst/>
          </a:prstGeom>
        </p:spPr>
      </p:pic>
      <p:pic>
        <p:nvPicPr>
          <p:cNvPr id="5" name="図 4">
            <a:extLst>
              <a:ext uri="{FF2B5EF4-FFF2-40B4-BE49-F238E27FC236}">
                <a16:creationId xmlns:a16="http://schemas.microsoft.com/office/drawing/2014/main" id="{96260EC6-849F-40C9-81D4-5383E65302A5}"/>
              </a:ext>
            </a:extLst>
          </p:cNvPr>
          <p:cNvPicPr>
            <a:picLocks noChangeAspect="1"/>
          </p:cNvPicPr>
          <p:nvPr/>
        </p:nvPicPr>
        <p:blipFill>
          <a:blip r:embed="rId4"/>
          <a:stretch>
            <a:fillRect/>
          </a:stretch>
        </p:blipFill>
        <p:spPr>
          <a:xfrm>
            <a:off x="4022028" y="3429000"/>
            <a:ext cx="5676266" cy="3176858"/>
          </a:xfrm>
          <a:prstGeom prst="rect">
            <a:avLst/>
          </a:prstGeom>
        </p:spPr>
      </p:pic>
      <p:sp>
        <p:nvSpPr>
          <p:cNvPr id="3" name="スライド番号プレースホルダー 2">
            <a:extLst>
              <a:ext uri="{FF2B5EF4-FFF2-40B4-BE49-F238E27FC236}">
                <a16:creationId xmlns:a16="http://schemas.microsoft.com/office/drawing/2014/main" id="{F7696D75-232E-4289-A423-681282B1B564}"/>
              </a:ext>
            </a:extLst>
          </p:cNvPr>
          <p:cNvSpPr>
            <a:spLocks noGrp="1"/>
          </p:cNvSpPr>
          <p:nvPr>
            <p:ph type="sldNum" sz="quarter" idx="12"/>
          </p:nvPr>
        </p:nvSpPr>
        <p:spPr/>
        <p:txBody>
          <a:bodyPr/>
          <a:lstStyle/>
          <a:p>
            <a:fld id="{F03C4F6A-02F4-4E90-8DAE-1654D6B49D85}" type="slidenum">
              <a:rPr kumimoji="1" lang="ja-JP" altLang="en-US" smtClean="0"/>
              <a:t>66</a:t>
            </a:fld>
            <a:endParaRPr kumimoji="1" lang="ja-JP" altLang="en-US"/>
          </a:p>
        </p:txBody>
      </p:sp>
    </p:spTree>
    <p:extLst>
      <p:ext uri="{BB962C8B-B14F-4D97-AF65-F5344CB8AC3E}">
        <p14:creationId xmlns:p14="http://schemas.microsoft.com/office/powerpoint/2010/main" val="387674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C07A8F-F1DF-4F6F-89AB-0F0400CC6C84}"/>
              </a:ext>
            </a:extLst>
          </p:cNvPr>
          <p:cNvSpPr>
            <a:spLocks noGrp="1"/>
          </p:cNvSpPr>
          <p:nvPr>
            <p:ph type="title"/>
          </p:nvPr>
        </p:nvSpPr>
        <p:spPr/>
        <p:txBody>
          <a:bodyPr/>
          <a:lstStyle/>
          <a:p>
            <a:r>
              <a:rPr lang="ja-JP" altLang="en-US" dirty="0"/>
              <a:t>心の不思議</a:t>
            </a:r>
            <a:endParaRPr kumimoji="1" lang="ja-JP" altLang="en-US" dirty="0"/>
          </a:p>
        </p:txBody>
      </p:sp>
      <p:sp>
        <p:nvSpPr>
          <p:cNvPr id="3" name="コンテンツ プレースホルダー 2">
            <a:extLst>
              <a:ext uri="{FF2B5EF4-FFF2-40B4-BE49-F238E27FC236}">
                <a16:creationId xmlns:a16="http://schemas.microsoft.com/office/drawing/2014/main" id="{B459CF85-904C-47A7-A38E-671D162EE26C}"/>
              </a:ext>
            </a:extLst>
          </p:cNvPr>
          <p:cNvSpPr>
            <a:spLocks noGrp="1"/>
          </p:cNvSpPr>
          <p:nvPr>
            <p:ph idx="1"/>
          </p:nvPr>
        </p:nvSpPr>
        <p:spPr/>
        <p:txBody>
          <a:bodyPr>
            <a:normAutofit/>
          </a:bodyPr>
          <a:lstStyle/>
          <a:p>
            <a:r>
              <a:rPr kumimoji="1" lang="ja-JP" altLang="en-US" dirty="0"/>
              <a:t>ピグマリオン効果というのがあります</a:t>
            </a:r>
            <a:endParaRPr kumimoji="1" lang="en-US" altLang="ja-JP" dirty="0"/>
          </a:p>
          <a:p>
            <a:r>
              <a:rPr kumimoji="1" lang="ja-JP" altLang="en-US" dirty="0"/>
              <a:t>先生がこの生徒は伸びるぞと期待を表明するとその生徒の成績が上がるのです。</a:t>
            </a:r>
            <a:endParaRPr kumimoji="1" lang="en-US" altLang="ja-JP" dirty="0"/>
          </a:p>
          <a:p>
            <a:r>
              <a:rPr lang="ja-JP" altLang="en-US" dirty="0"/>
              <a:t>プラセボ効果というのもあります。</a:t>
            </a:r>
            <a:endParaRPr lang="en-US" altLang="ja-JP" dirty="0"/>
          </a:p>
          <a:p>
            <a:r>
              <a:rPr lang="ja-JP" altLang="en-US" dirty="0"/>
              <a:t>自分の思い込みが身体に良い影響を及ぼすことを指しています</a:t>
            </a:r>
            <a:endParaRPr lang="en-US" altLang="ja-JP" dirty="0"/>
          </a:p>
          <a:p>
            <a:r>
              <a:rPr kumimoji="1" lang="ja-JP" altLang="en-US" dirty="0"/>
              <a:t>薬の効果確認のための実験で偽薬（プラセボ）を本当の薬と混ぜて患者に投与しその差から本当の薬の効果を見定める実験が必要です。その偽薬にも効果が表れることがあります。鎮痛剤ですと言って偽薬を処方するとなんと３０％もの患者の頭痛が緩和したという報告があるそうです。実際に体に効果が見えることがあるのです。病は気からというのは本当です。</a:t>
            </a:r>
            <a:endParaRPr kumimoji="1" lang="en-US" altLang="ja-JP" dirty="0"/>
          </a:p>
          <a:p>
            <a:r>
              <a:rPr lang="ja-JP" altLang="ja-JP" dirty="0"/>
              <a:t>心と体がいかに結びついているかを示す証拠</a:t>
            </a:r>
            <a:r>
              <a:rPr lang="ja-JP" altLang="en-US" dirty="0"/>
              <a:t>です。</a:t>
            </a:r>
            <a:endParaRPr lang="ja-JP" altLang="ja-JP" dirty="0"/>
          </a:p>
          <a:p>
            <a:endParaRPr kumimoji="1" lang="en-US" altLang="ja-JP" dirty="0"/>
          </a:p>
        </p:txBody>
      </p:sp>
      <p:sp>
        <p:nvSpPr>
          <p:cNvPr id="5" name="スライド番号プレースホルダー 4">
            <a:extLst>
              <a:ext uri="{FF2B5EF4-FFF2-40B4-BE49-F238E27FC236}">
                <a16:creationId xmlns:a16="http://schemas.microsoft.com/office/drawing/2014/main" id="{64460A95-F129-4357-BF70-499B7CCA57B7}"/>
              </a:ext>
            </a:extLst>
          </p:cNvPr>
          <p:cNvSpPr>
            <a:spLocks noGrp="1"/>
          </p:cNvSpPr>
          <p:nvPr>
            <p:ph type="sldNum" sz="quarter" idx="12"/>
          </p:nvPr>
        </p:nvSpPr>
        <p:spPr/>
        <p:txBody>
          <a:bodyPr/>
          <a:lstStyle/>
          <a:p>
            <a:fld id="{F03C4F6A-02F4-4E90-8DAE-1654D6B49D85}" type="slidenum">
              <a:rPr kumimoji="1" lang="ja-JP" altLang="en-US" smtClean="0"/>
              <a:t>67</a:t>
            </a:fld>
            <a:endParaRPr kumimoji="1" lang="ja-JP" altLang="en-US"/>
          </a:p>
        </p:txBody>
      </p:sp>
    </p:spTree>
    <p:extLst>
      <p:ext uri="{BB962C8B-B14F-4D97-AF65-F5344CB8AC3E}">
        <p14:creationId xmlns:p14="http://schemas.microsoft.com/office/powerpoint/2010/main" val="12855843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83E993-0D4B-4DCA-B86E-D794FBB6B42D}"/>
              </a:ext>
            </a:extLst>
          </p:cNvPr>
          <p:cNvSpPr>
            <a:spLocks noGrp="1"/>
          </p:cNvSpPr>
          <p:nvPr>
            <p:ph type="title"/>
          </p:nvPr>
        </p:nvSpPr>
        <p:spPr/>
        <p:txBody>
          <a:bodyPr/>
          <a:lstStyle/>
          <a:p>
            <a:r>
              <a:rPr lang="ja-JP" altLang="en-US" dirty="0"/>
              <a:t>心の不思議</a:t>
            </a:r>
            <a:endParaRPr kumimoji="1" lang="ja-JP" altLang="en-US" dirty="0"/>
          </a:p>
        </p:txBody>
      </p:sp>
      <p:sp>
        <p:nvSpPr>
          <p:cNvPr id="3" name="コンテンツ プレースホルダー 2">
            <a:extLst>
              <a:ext uri="{FF2B5EF4-FFF2-40B4-BE49-F238E27FC236}">
                <a16:creationId xmlns:a16="http://schemas.microsoft.com/office/drawing/2014/main" id="{0DF9692B-A364-4444-B540-0535A3ABBD59}"/>
              </a:ext>
            </a:extLst>
          </p:cNvPr>
          <p:cNvSpPr>
            <a:spLocks noGrp="1"/>
          </p:cNvSpPr>
          <p:nvPr>
            <p:ph idx="1"/>
          </p:nvPr>
        </p:nvSpPr>
        <p:spPr/>
        <p:txBody>
          <a:bodyPr>
            <a:normAutofit lnSpcReduction="10000"/>
          </a:bodyPr>
          <a:lstStyle/>
          <a:p>
            <a:r>
              <a:rPr kumimoji="1" lang="ja-JP" altLang="en-US" dirty="0"/>
              <a:t>逆に今は治療行為はインフォームドコンセントが求められていますので薬を投与するときはその副作用にも言及します。ところが副作用について説明しない時より副作用について詳しくした時の方が副作用の発生が大きいというデータもあります。</a:t>
            </a:r>
            <a:endParaRPr kumimoji="1" lang="en-US" altLang="ja-JP" dirty="0"/>
          </a:p>
          <a:p>
            <a:r>
              <a:rPr lang="ja-JP" altLang="en-US" dirty="0"/>
              <a:t>これはどうしたものでしょうか。難しいですね。</a:t>
            </a:r>
            <a:endParaRPr kumimoji="1" lang="en-US" altLang="ja-JP" dirty="0"/>
          </a:p>
          <a:p>
            <a:r>
              <a:rPr lang="ja-JP" altLang="en-US" dirty="0"/>
              <a:t>その人が強く思い込みを持っていると先ほどのプラゼボ効果の逆で何をやっても悪い方向にとらえてしまうことが起こる</a:t>
            </a:r>
            <a:endParaRPr lang="en-US" altLang="ja-JP" dirty="0"/>
          </a:p>
          <a:p>
            <a:r>
              <a:rPr lang="ja-JP" altLang="en-US" dirty="0"/>
              <a:t>思込みの力がいかに大きいかということを示したもう一つの例です。</a:t>
            </a:r>
            <a:endParaRPr lang="en-US" altLang="ja-JP" dirty="0"/>
          </a:p>
          <a:p>
            <a:endParaRPr lang="en-US" altLang="ja-JP" dirty="0"/>
          </a:p>
          <a:p>
            <a:r>
              <a:rPr lang="ja-JP" altLang="en-US" dirty="0"/>
              <a:t>興味のある方はこうした論文をご紹介しますのでお読みください</a:t>
            </a:r>
            <a:endParaRPr lang="en-US" altLang="ja-JP" dirty="0"/>
          </a:p>
          <a:p>
            <a:r>
              <a:rPr lang="ja-JP" altLang="en-US" dirty="0">
                <a:hlinkClick r:id="rId3">
                  <a:extLst>
                    <a:ext uri="{A12FA001-AC4F-418D-AE19-62706E023703}">
                      <ahyp:hlinkClr xmlns:ahyp="http://schemas.microsoft.com/office/drawing/2018/hyperlinkcolor" val="tx"/>
                    </a:ext>
                  </a:extLst>
                </a:hlinkClick>
              </a:rPr>
              <a:t>プラシーボ反応と現代医療 東邦大学医学部　森禎徳</a:t>
            </a:r>
            <a:endParaRPr lang="en-US" altLang="ja-JP" dirty="0">
              <a:hlinkClick r:id="rId3">
                <a:extLst>
                  <a:ext uri="{A12FA001-AC4F-418D-AE19-62706E023703}">
                    <ahyp:hlinkClr xmlns:ahyp="http://schemas.microsoft.com/office/drawing/2018/hyperlinkcolor" val="tx"/>
                  </a:ext>
                </a:extLst>
              </a:hlinkClick>
            </a:endParaRPr>
          </a:p>
          <a:p>
            <a:r>
              <a:rPr lang="en-US" altLang="ja-JP" dirty="0">
                <a:hlinkClick r:id="rId3">
                  <a:extLst>
                    <a:ext uri="{A12FA001-AC4F-418D-AE19-62706E023703}">
                      <ahyp:hlinkClr xmlns:ahyp="http://schemas.microsoft.com/office/drawing/2018/hyperlinkcolor" val="tx"/>
                    </a:ext>
                  </a:extLst>
                </a:hlinkClick>
              </a:rPr>
              <a:t>https://www.jstage.jst.go.jp/article/jabedit/24/1/24_KJ00009961985/_pdf/-char/ja</a:t>
            </a:r>
            <a:endParaRPr lang="en-US" altLang="ja-JP" dirty="0"/>
          </a:p>
          <a:p>
            <a:endParaRPr kumimoji="1" lang="ja-JP" altLang="en-US" dirty="0"/>
          </a:p>
        </p:txBody>
      </p:sp>
      <p:sp>
        <p:nvSpPr>
          <p:cNvPr id="5" name="スライド番号プレースホルダー 4">
            <a:extLst>
              <a:ext uri="{FF2B5EF4-FFF2-40B4-BE49-F238E27FC236}">
                <a16:creationId xmlns:a16="http://schemas.microsoft.com/office/drawing/2014/main" id="{84A30EE9-24B4-4311-8643-D802086AF771}"/>
              </a:ext>
            </a:extLst>
          </p:cNvPr>
          <p:cNvSpPr>
            <a:spLocks noGrp="1"/>
          </p:cNvSpPr>
          <p:nvPr>
            <p:ph type="sldNum" sz="quarter" idx="12"/>
          </p:nvPr>
        </p:nvSpPr>
        <p:spPr/>
        <p:txBody>
          <a:bodyPr/>
          <a:lstStyle/>
          <a:p>
            <a:fld id="{F03C4F6A-02F4-4E90-8DAE-1654D6B49D85}" type="slidenum">
              <a:rPr kumimoji="1" lang="ja-JP" altLang="en-US" smtClean="0"/>
              <a:t>68</a:t>
            </a:fld>
            <a:endParaRPr kumimoji="1" lang="ja-JP" altLang="en-US"/>
          </a:p>
        </p:txBody>
      </p:sp>
    </p:spTree>
    <p:extLst>
      <p:ext uri="{BB962C8B-B14F-4D97-AF65-F5344CB8AC3E}">
        <p14:creationId xmlns:p14="http://schemas.microsoft.com/office/powerpoint/2010/main" val="14660607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89AC62-4048-443A-A2EC-B74DD3ADB3B0}"/>
              </a:ext>
            </a:extLst>
          </p:cNvPr>
          <p:cNvSpPr>
            <a:spLocks noGrp="1"/>
          </p:cNvSpPr>
          <p:nvPr>
            <p:ph type="title"/>
          </p:nvPr>
        </p:nvSpPr>
        <p:spPr/>
        <p:txBody>
          <a:bodyPr/>
          <a:lstStyle/>
          <a:p>
            <a:r>
              <a:rPr kumimoji="1" lang="ja-JP" altLang="en-US" dirty="0"/>
              <a:t>心の不思議</a:t>
            </a:r>
          </a:p>
        </p:txBody>
      </p:sp>
      <p:sp>
        <p:nvSpPr>
          <p:cNvPr id="3" name="コンテンツ プレースホルダー 2">
            <a:extLst>
              <a:ext uri="{FF2B5EF4-FFF2-40B4-BE49-F238E27FC236}">
                <a16:creationId xmlns:a16="http://schemas.microsoft.com/office/drawing/2014/main" id="{15FD1AC3-83E6-4FE3-9015-03630A216C76}"/>
              </a:ext>
            </a:extLst>
          </p:cNvPr>
          <p:cNvSpPr>
            <a:spLocks noGrp="1"/>
          </p:cNvSpPr>
          <p:nvPr>
            <p:ph idx="1"/>
          </p:nvPr>
        </p:nvSpPr>
        <p:spPr/>
        <p:txBody>
          <a:bodyPr>
            <a:normAutofit lnSpcReduction="10000"/>
          </a:bodyPr>
          <a:lstStyle/>
          <a:p>
            <a:r>
              <a:rPr kumimoji="1" lang="ja-JP" altLang="en-US" dirty="0"/>
              <a:t>伝え方が</a:t>
            </a:r>
            <a:r>
              <a:rPr kumimoji="1" lang="en-US" altLang="ja-JP" dirty="0"/>
              <a:t>9</a:t>
            </a:r>
            <a:r>
              <a:rPr kumimoji="1" lang="ja-JP" altLang="en-US" dirty="0"/>
              <a:t>割　という本がベストセラー</a:t>
            </a:r>
            <a:endParaRPr kumimoji="1" lang="en-US" altLang="ja-JP" dirty="0"/>
          </a:p>
          <a:p>
            <a:r>
              <a:rPr lang="ja-JP" altLang="en-US" dirty="0"/>
              <a:t>メイラビアンという学者の説が元</a:t>
            </a:r>
            <a:endParaRPr lang="en-US" altLang="ja-JP" dirty="0"/>
          </a:p>
          <a:p>
            <a:r>
              <a:rPr kumimoji="1" lang="ja-JP" altLang="en-US" dirty="0"/>
              <a:t>コミュニケーションするとき</a:t>
            </a:r>
            <a:endParaRPr kumimoji="1" lang="en-US" altLang="ja-JP" dirty="0"/>
          </a:p>
          <a:p>
            <a:r>
              <a:rPr lang="ja-JP" altLang="en-US" dirty="0"/>
              <a:t>言語情報は</a:t>
            </a:r>
            <a:r>
              <a:rPr lang="en-US" altLang="ja-JP" dirty="0"/>
              <a:t>7%</a:t>
            </a:r>
            <a:r>
              <a:rPr lang="ja-JP" altLang="en-US" dirty="0"/>
              <a:t>、聴覚情報が</a:t>
            </a:r>
            <a:r>
              <a:rPr lang="en-US" altLang="ja-JP" dirty="0"/>
              <a:t>38%</a:t>
            </a:r>
            <a:r>
              <a:rPr lang="ja-JP" altLang="en-US" dirty="0"/>
              <a:t>、視覚情報が</a:t>
            </a:r>
            <a:r>
              <a:rPr lang="en-US" altLang="ja-JP" dirty="0"/>
              <a:t>55%</a:t>
            </a:r>
          </a:p>
          <a:p>
            <a:r>
              <a:rPr kumimoji="1" lang="ja-JP" altLang="en-US" dirty="0"/>
              <a:t>言葉のコンテンツは</a:t>
            </a:r>
            <a:r>
              <a:rPr kumimoji="1" lang="en-US" altLang="ja-JP" dirty="0"/>
              <a:t>7%</a:t>
            </a:r>
            <a:r>
              <a:rPr kumimoji="1" lang="ja-JP" altLang="en-US" dirty="0"/>
              <a:t>しか伝えない</a:t>
            </a:r>
            <a:endParaRPr kumimoji="1" lang="en-US" altLang="ja-JP" dirty="0"/>
          </a:p>
          <a:p>
            <a:r>
              <a:rPr lang="ja-JP" altLang="en-US" dirty="0"/>
              <a:t>という誤解を生んでしまった。</a:t>
            </a:r>
            <a:endParaRPr lang="en-US" altLang="ja-JP" dirty="0"/>
          </a:p>
          <a:p>
            <a:r>
              <a:rPr kumimoji="1" lang="ja-JP" altLang="en-US" dirty="0"/>
              <a:t>本来は矛盾のある伝え方をされた時、つまり怒った顔で目を吊り上げて声を荒げて「ありがとう」と言われた時、どんな気持ちになるかというとそうした状況では言葉の意味内容の感謝の気持ちより起こった気持ちや不快な気分を受け取ってしまう比率が多くなるという実験だった。言葉の内容では</a:t>
            </a:r>
            <a:r>
              <a:rPr kumimoji="1" lang="en-US" altLang="ja-JP" dirty="0"/>
              <a:t>7%</a:t>
            </a:r>
            <a:r>
              <a:rPr kumimoji="1" lang="ja-JP" altLang="en-US" dirty="0"/>
              <a:t>しか伝わらないというのは誤った拡大解釈であるとメイラビアン自身も後に注意している。</a:t>
            </a:r>
            <a:endParaRPr kumimoji="1" lang="en-US" altLang="ja-JP" dirty="0"/>
          </a:p>
          <a:p>
            <a:r>
              <a:rPr lang="ja-JP" altLang="en-US" dirty="0"/>
              <a:t>でも、なんとなく納得してしまうのでこれだけはやったのには訳がある。</a:t>
            </a:r>
            <a:endParaRPr kumimoji="1" lang="ja-JP" altLang="en-US" dirty="0"/>
          </a:p>
        </p:txBody>
      </p:sp>
      <p:sp>
        <p:nvSpPr>
          <p:cNvPr id="5" name="スライド番号プレースホルダー 4">
            <a:extLst>
              <a:ext uri="{FF2B5EF4-FFF2-40B4-BE49-F238E27FC236}">
                <a16:creationId xmlns:a16="http://schemas.microsoft.com/office/drawing/2014/main" id="{0F40CA61-EC70-408F-964C-F9EADFF548B0}"/>
              </a:ext>
            </a:extLst>
          </p:cNvPr>
          <p:cNvSpPr>
            <a:spLocks noGrp="1"/>
          </p:cNvSpPr>
          <p:nvPr>
            <p:ph type="sldNum" sz="quarter" idx="12"/>
          </p:nvPr>
        </p:nvSpPr>
        <p:spPr/>
        <p:txBody>
          <a:bodyPr/>
          <a:lstStyle/>
          <a:p>
            <a:fld id="{F03C4F6A-02F4-4E90-8DAE-1654D6B49D85}" type="slidenum">
              <a:rPr kumimoji="1" lang="ja-JP" altLang="en-US" smtClean="0"/>
              <a:t>69</a:t>
            </a:fld>
            <a:endParaRPr kumimoji="1" lang="ja-JP" altLang="en-US"/>
          </a:p>
        </p:txBody>
      </p:sp>
    </p:spTree>
    <p:extLst>
      <p:ext uri="{BB962C8B-B14F-4D97-AF65-F5344CB8AC3E}">
        <p14:creationId xmlns:p14="http://schemas.microsoft.com/office/powerpoint/2010/main" val="4241907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88D932-749C-493A-ADC1-AF16920629FC}"/>
              </a:ext>
            </a:extLst>
          </p:cNvPr>
          <p:cNvSpPr>
            <a:spLocks noGrp="1"/>
          </p:cNvSpPr>
          <p:nvPr>
            <p:ph type="title"/>
          </p:nvPr>
        </p:nvSpPr>
        <p:spPr/>
        <p:txBody>
          <a:bodyPr/>
          <a:lstStyle/>
          <a:p>
            <a:r>
              <a:rPr kumimoji="1" lang="ja-JP" altLang="en-US" dirty="0"/>
              <a:t>科学するのも骨が折れる</a:t>
            </a:r>
          </a:p>
        </p:txBody>
      </p:sp>
      <p:sp>
        <p:nvSpPr>
          <p:cNvPr id="3" name="コンテンツ プレースホルダー 2">
            <a:extLst>
              <a:ext uri="{FF2B5EF4-FFF2-40B4-BE49-F238E27FC236}">
                <a16:creationId xmlns:a16="http://schemas.microsoft.com/office/drawing/2014/main" id="{FC435A0F-C4F4-4B14-BFC6-6A98DC79866C}"/>
              </a:ext>
            </a:extLst>
          </p:cNvPr>
          <p:cNvSpPr>
            <a:spLocks noGrp="1"/>
          </p:cNvSpPr>
          <p:nvPr>
            <p:ph idx="1"/>
          </p:nvPr>
        </p:nvSpPr>
        <p:spPr>
          <a:xfrm>
            <a:off x="295422" y="1383328"/>
            <a:ext cx="9186203" cy="5222530"/>
          </a:xfrm>
        </p:spPr>
        <p:txBody>
          <a:bodyPr>
            <a:normAutofit fontScale="92500"/>
          </a:bodyPr>
          <a:lstStyle/>
          <a:p>
            <a:pPr>
              <a:lnSpc>
                <a:spcPct val="150000"/>
              </a:lnSpc>
            </a:pPr>
            <a:r>
              <a:rPr lang="ja-JP" altLang="en-US" dirty="0"/>
              <a:t>心を科学する時代になり、学会、論文等で効果を公に発表しエビデンスがあると認められるためには、効果があったことを証明する実験　（薬でいう治験）が必要になっています。</a:t>
            </a:r>
            <a:endParaRPr lang="en-US" altLang="ja-JP" dirty="0"/>
          </a:p>
          <a:p>
            <a:pPr>
              <a:lnSpc>
                <a:spcPct val="150000"/>
              </a:lnSpc>
            </a:pPr>
            <a:r>
              <a:rPr lang="ja-JP" altLang="en-US" dirty="0"/>
              <a:t>そのためには無作為比較実験（</a:t>
            </a:r>
            <a:r>
              <a:rPr lang="en-US" altLang="ja-JP" dirty="0"/>
              <a:t> RCT</a:t>
            </a:r>
            <a:r>
              <a:rPr lang="ja-JP" altLang="en-US" dirty="0"/>
              <a:t>：</a:t>
            </a:r>
            <a:r>
              <a:rPr lang="en-US" altLang="ja-JP" dirty="0"/>
              <a:t>random control trial </a:t>
            </a:r>
            <a:r>
              <a:rPr lang="ja-JP" altLang="en-US" dirty="0"/>
              <a:t>）と呼ばれる厳密な手続きが必要です。</a:t>
            </a:r>
            <a:endParaRPr lang="en-US" altLang="ja-JP" dirty="0"/>
          </a:p>
          <a:p>
            <a:pPr>
              <a:lnSpc>
                <a:spcPct val="150000"/>
              </a:lnSpc>
            </a:pPr>
            <a:r>
              <a:rPr kumimoji="1" lang="ja-JP" altLang="en-US" dirty="0"/>
              <a:t>実験群と統制群（比較するための群）を無作為に抽出することが求められるこの方法は教育現場では実施がとても難しいのでエビデンスのある心理予防教育の研究事例は多くはありません。</a:t>
            </a:r>
            <a:endParaRPr kumimoji="1" lang="en-US" altLang="ja-JP" dirty="0"/>
          </a:p>
          <a:p>
            <a:pPr>
              <a:lnSpc>
                <a:spcPct val="150000"/>
              </a:lnSpc>
            </a:pPr>
            <a:r>
              <a:rPr kumimoji="1" lang="ja-JP" altLang="en-US" dirty="0"/>
              <a:t>まずは事実をしっかり見つめる目を養うことが大切です。⇒</a:t>
            </a:r>
            <a:br>
              <a:rPr kumimoji="1" lang="en-US" altLang="ja-JP" dirty="0"/>
            </a:br>
            <a:r>
              <a:rPr kumimoji="1" lang="ja-JP" altLang="en-US" dirty="0"/>
              <a:t>先入観を持たずに</a:t>
            </a:r>
            <a:r>
              <a:rPr kumimoji="1" lang="en-US" altLang="ja-JP" dirty="0"/>
              <a:t>FACTFULNESS</a:t>
            </a:r>
            <a:r>
              <a:rPr kumimoji="1" lang="ja-JP" altLang="en-US" dirty="0"/>
              <a:t>で</a:t>
            </a:r>
            <a:endParaRPr kumimoji="1" lang="en-US" altLang="ja-JP" dirty="0"/>
          </a:p>
          <a:p>
            <a:pPr marL="0" indent="0">
              <a:lnSpc>
                <a:spcPct val="150000"/>
              </a:lnSpc>
              <a:buNone/>
            </a:pPr>
            <a:endParaRPr kumimoji="1" lang="ja-JP" altLang="en-US" dirty="0"/>
          </a:p>
        </p:txBody>
      </p:sp>
      <p:sp>
        <p:nvSpPr>
          <p:cNvPr id="5" name="スライド番号プレースホルダー 4">
            <a:extLst>
              <a:ext uri="{FF2B5EF4-FFF2-40B4-BE49-F238E27FC236}">
                <a16:creationId xmlns:a16="http://schemas.microsoft.com/office/drawing/2014/main" id="{B5055CEC-DC04-462E-BA8C-A30C88DDC6AD}"/>
              </a:ext>
            </a:extLst>
          </p:cNvPr>
          <p:cNvSpPr>
            <a:spLocks noGrp="1"/>
          </p:cNvSpPr>
          <p:nvPr>
            <p:ph type="sldNum" sz="quarter" idx="12"/>
          </p:nvPr>
        </p:nvSpPr>
        <p:spPr/>
        <p:txBody>
          <a:bodyPr/>
          <a:lstStyle/>
          <a:p>
            <a:fld id="{F03C4F6A-02F4-4E90-8DAE-1654D6B49D85}" type="slidenum">
              <a:rPr kumimoji="1" lang="ja-JP" altLang="en-US" smtClean="0"/>
              <a:t>7</a:t>
            </a:fld>
            <a:endParaRPr kumimoji="1" lang="ja-JP" altLang="en-US"/>
          </a:p>
        </p:txBody>
      </p:sp>
    </p:spTree>
    <p:extLst>
      <p:ext uri="{BB962C8B-B14F-4D97-AF65-F5344CB8AC3E}">
        <p14:creationId xmlns:p14="http://schemas.microsoft.com/office/powerpoint/2010/main" val="34496384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19">
            <a:extLst>
              <a:ext uri="{FF2B5EF4-FFF2-40B4-BE49-F238E27FC236}">
                <a16:creationId xmlns:a16="http://schemas.microsoft.com/office/drawing/2014/main" id="{31B33C44-0931-4529-8551-5FF45397E521}"/>
              </a:ext>
            </a:extLst>
          </p:cNvPr>
          <p:cNvSpPr/>
          <p:nvPr/>
        </p:nvSpPr>
        <p:spPr>
          <a:xfrm>
            <a:off x="578462" y="1712467"/>
            <a:ext cx="8352928" cy="4464496"/>
          </a:xfrm>
          <a:prstGeom prst="roundRect">
            <a:avLst/>
          </a:prstGeom>
          <a:solidFill>
            <a:schemeClr val="bg1"/>
          </a:solidFill>
          <a:ln w="149225" cmpd="thinThick">
            <a:solidFill>
              <a:schemeClr val="tx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cxnSp>
        <p:nvCxnSpPr>
          <p:cNvPr id="13" name="直線コネクタ 12">
            <a:extLst>
              <a:ext uri="{FF2B5EF4-FFF2-40B4-BE49-F238E27FC236}">
                <a16:creationId xmlns:a16="http://schemas.microsoft.com/office/drawing/2014/main" id="{1ADBE13C-7185-4DCD-BA46-C4D75DFECE0D}"/>
              </a:ext>
            </a:extLst>
          </p:cNvPr>
          <p:cNvCxnSpPr>
            <a:stCxn id="10" idx="7"/>
            <a:endCxn id="11" idx="3"/>
          </p:cNvCxnSpPr>
          <p:nvPr/>
        </p:nvCxnSpPr>
        <p:spPr>
          <a:xfrm flipV="1">
            <a:off x="3437372" y="3107931"/>
            <a:ext cx="833743" cy="663819"/>
          </a:xfrm>
          <a:prstGeom prst="line">
            <a:avLst/>
          </a:prstGeom>
          <a:ln w="50800">
            <a:solidFill>
              <a:schemeClr val="accent4">
                <a:lumMod val="60000"/>
                <a:lumOff val="40000"/>
              </a:schemeClr>
            </a:solidFill>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3BE72CD9-5683-4148-A822-F34E0554DD07}"/>
              </a:ext>
            </a:extLst>
          </p:cNvPr>
          <p:cNvSpPr>
            <a:spLocks noGrp="1"/>
          </p:cNvSpPr>
          <p:nvPr>
            <p:ph type="title"/>
          </p:nvPr>
        </p:nvSpPr>
        <p:spPr/>
        <p:txBody>
          <a:bodyPr/>
          <a:lstStyle/>
          <a:p>
            <a:r>
              <a:rPr kumimoji="1" lang="ja-JP" altLang="en-US" dirty="0"/>
              <a:t>認知モデル</a:t>
            </a:r>
          </a:p>
        </p:txBody>
      </p:sp>
      <p:cxnSp>
        <p:nvCxnSpPr>
          <p:cNvPr id="15" name="直線コネクタ 14">
            <a:extLst>
              <a:ext uri="{FF2B5EF4-FFF2-40B4-BE49-F238E27FC236}">
                <a16:creationId xmlns:a16="http://schemas.microsoft.com/office/drawing/2014/main" id="{26378E27-CDB6-4276-8AB7-8FBBB1762540}"/>
              </a:ext>
            </a:extLst>
          </p:cNvPr>
          <p:cNvCxnSpPr>
            <a:stCxn id="10" idx="5"/>
            <a:endCxn id="12" idx="1"/>
          </p:cNvCxnSpPr>
          <p:nvPr/>
        </p:nvCxnSpPr>
        <p:spPr>
          <a:xfrm>
            <a:off x="3437372" y="4331894"/>
            <a:ext cx="833743" cy="663819"/>
          </a:xfrm>
          <a:prstGeom prst="line">
            <a:avLst/>
          </a:prstGeom>
          <a:ln w="50800">
            <a:solidFill>
              <a:schemeClr val="accent4">
                <a:lumMod val="60000"/>
                <a:lumOff val="40000"/>
              </a:schemeClr>
            </a:solidFill>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 name="右矢印 14">
            <a:extLst>
              <a:ext uri="{FF2B5EF4-FFF2-40B4-BE49-F238E27FC236}">
                <a16:creationId xmlns:a16="http://schemas.microsoft.com/office/drawing/2014/main" id="{3C9F1D7C-7035-47AE-8884-A217B8B0F55C}"/>
              </a:ext>
            </a:extLst>
          </p:cNvPr>
          <p:cNvSpPr/>
          <p:nvPr/>
        </p:nvSpPr>
        <p:spPr>
          <a:xfrm rot="2391665">
            <a:off x="2504765" y="3934669"/>
            <a:ext cx="1167692" cy="199983"/>
          </a:xfrm>
          <a:prstGeom prst="rightArrow">
            <a:avLst/>
          </a:prstGeom>
          <a:gradFill>
            <a:gsLst>
              <a:gs pos="0">
                <a:srgbClr val="000082"/>
              </a:gs>
              <a:gs pos="30000">
                <a:srgbClr val="66008F"/>
              </a:gs>
              <a:gs pos="64999">
                <a:srgbClr val="BA0066"/>
              </a:gs>
              <a:gs pos="89999">
                <a:srgbClr val="FF0000"/>
              </a:gs>
              <a:gs pos="100000">
                <a:srgbClr val="FF8200"/>
              </a:gs>
            </a:gsLst>
            <a:lin ang="5400000" scaled="0"/>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メイリオ" panose="020B0604030504040204" pitchFamily="50" charset="-128"/>
              <a:ea typeface="メイリオ" panose="020B0604030504040204" pitchFamily="50" charset="-128"/>
            </a:endParaRPr>
          </a:p>
        </p:txBody>
      </p:sp>
      <p:sp>
        <p:nvSpPr>
          <p:cNvPr id="34" name="右矢印 14">
            <a:extLst>
              <a:ext uri="{FF2B5EF4-FFF2-40B4-BE49-F238E27FC236}">
                <a16:creationId xmlns:a16="http://schemas.microsoft.com/office/drawing/2014/main" id="{C7485477-ABD6-46A9-BF3A-95A265D84F5A}"/>
              </a:ext>
            </a:extLst>
          </p:cNvPr>
          <p:cNvSpPr/>
          <p:nvPr/>
        </p:nvSpPr>
        <p:spPr>
          <a:xfrm rot="19340896">
            <a:off x="2514319" y="3964716"/>
            <a:ext cx="1167692" cy="199983"/>
          </a:xfrm>
          <a:prstGeom prst="rightArrow">
            <a:avLst/>
          </a:prstGeom>
          <a:gradFill>
            <a:gsLst>
              <a:gs pos="0">
                <a:srgbClr val="000082"/>
              </a:gs>
              <a:gs pos="30000">
                <a:srgbClr val="66008F"/>
              </a:gs>
              <a:gs pos="64999">
                <a:srgbClr val="BA0066"/>
              </a:gs>
              <a:gs pos="89999">
                <a:srgbClr val="FF0000"/>
              </a:gs>
              <a:gs pos="100000">
                <a:srgbClr val="FF8200"/>
              </a:gs>
            </a:gsLst>
            <a:lin ang="5400000" scaled="0"/>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メイリオ" panose="020B0604030504040204" pitchFamily="50" charset="-128"/>
              <a:ea typeface="メイリオ" panose="020B0604030504040204" pitchFamily="50" charset="-128"/>
            </a:endParaRPr>
          </a:p>
        </p:txBody>
      </p:sp>
      <p:sp>
        <p:nvSpPr>
          <p:cNvPr id="3" name="コンテンツ プレースホルダー 2">
            <a:extLst>
              <a:ext uri="{FF2B5EF4-FFF2-40B4-BE49-F238E27FC236}">
                <a16:creationId xmlns:a16="http://schemas.microsoft.com/office/drawing/2014/main" id="{108F5DFF-99A5-4A83-845D-1C90E64C26E8}"/>
              </a:ext>
            </a:extLst>
          </p:cNvPr>
          <p:cNvSpPr>
            <a:spLocks noGrp="1"/>
          </p:cNvSpPr>
          <p:nvPr>
            <p:ph idx="1"/>
          </p:nvPr>
        </p:nvSpPr>
        <p:spPr/>
        <p:txBody>
          <a:bodyPr/>
          <a:lstStyle/>
          <a:p>
            <a:endParaRPr kumimoji="1" lang="ja-JP" altLang="en-US" dirty="0"/>
          </a:p>
        </p:txBody>
      </p:sp>
      <p:cxnSp>
        <p:nvCxnSpPr>
          <p:cNvPr id="5" name="直線コネクタ 4">
            <a:extLst>
              <a:ext uri="{FF2B5EF4-FFF2-40B4-BE49-F238E27FC236}">
                <a16:creationId xmlns:a16="http://schemas.microsoft.com/office/drawing/2014/main" id="{13A14A40-2C49-4701-9EC2-68BCDE701F0F}"/>
              </a:ext>
            </a:extLst>
          </p:cNvPr>
          <p:cNvCxnSpPr/>
          <p:nvPr/>
        </p:nvCxnSpPr>
        <p:spPr>
          <a:xfrm>
            <a:off x="4754926" y="3223941"/>
            <a:ext cx="0" cy="1655762"/>
          </a:xfrm>
          <a:prstGeom prst="line">
            <a:avLst/>
          </a:prstGeom>
          <a:ln w="50800">
            <a:solidFill>
              <a:schemeClr val="accent4">
                <a:lumMod val="60000"/>
                <a:lumOff val="40000"/>
              </a:schemeClr>
            </a:solidFill>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E9B4C635-596C-4C52-9186-314465500001}"/>
              </a:ext>
            </a:extLst>
          </p:cNvPr>
          <p:cNvCxnSpPr>
            <a:stCxn id="10" idx="6"/>
            <a:endCxn id="9" idx="2"/>
          </p:cNvCxnSpPr>
          <p:nvPr/>
        </p:nvCxnSpPr>
        <p:spPr>
          <a:xfrm>
            <a:off x="3637773" y="4051028"/>
            <a:ext cx="2376487" cy="0"/>
          </a:xfrm>
          <a:prstGeom prst="line">
            <a:avLst/>
          </a:prstGeom>
          <a:ln w="50800">
            <a:solidFill>
              <a:schemeClr val="accent4">
                <a:lumMod val="60000"/>
                <a:lumOff val="40000"/>
              </a:schemeClr>
            </a:solidFill>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右矢印 14">
            <a:extLst>
              <a:ext uri="{FF2B5EF4-FFF2-40B4-BE49-F238E27FC236}">
                <a16:creationId xmlns:a16="http://schemas.microsoft.com/office/drawing/2014/main" id="{A9443B8C-A972-4D07-BDC2-FF97BC222ABC}"/>
              </a:ext>
            </a:extLst>
          </p:cNvPr>
          <p:cNvSpPr/>
          <p:nvPr/>
        </p:nvSpPr>
        <p:spPr>
          <a:xfrm>
            <a:off x="1207310" y="3982766"/>
            <a:ext cx="2305050" cy="215900"/>
          </a:xfrm>
          <a:prstGeom prst="rightArrow">
            <a:avLst/>
          </a:prstGeom>
          <a:gradFill>
            <a:gsLst>
              <a:gs pos="0">
                <a:srgbClr val="000082"/>
              </a:gs>
              <a:gs pos="30000">
                <a:srgbClr val="66008F"/>
              </a:gs>
              <a:gs pos="64999">
                <a:srgbClr val="BA0066"/>
              </a:gs>
              <a:gs pos="89999">
                <a:srgbClr val="FF0000"/>
              </a:gs>
              <a:gs pos="100000">
                <a:srgbClr val="FF8200"/>
              </a:gs>
            </a:gsLst>
            <a:lin ang="5400000" scaled="0"/>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メイリオ" panose="020B0604030504040204" pitchFamily="50" charset="-128"/>
              <a:ea typeface="メイリオ" panose="020B0604030504040204" pitchFamily="50" charset="-128"/>
            </a:endParaRPr>
          </a:p>
        </p:txBody>
      </p:sp>
      <p:sp>
        <p:nvSpPr>
          <p:cNvPr id="8" name="角丸四角形 15">
            <a:extLst>
              <a:ext uri="{FF2B5EF4-FFF2-40B4-BE49-F238E27FC236}">
                <a16:creationId xmlns:a16="http://schemas.microsoft.com/office/drawing/2014/main" id="{48CDE3D8-9AA6-4112-A026-AE9D9AC36CD0}"/>
              </a:ext>
            </a:extLst>
          </p:cNvPr>
          <p:cNvSpPr/>
          <p:nvPr/>
        </p:nvSpPr>
        <p:spPr>
          <a:xfrm rot="1808452">
            <a:off x="863411" y="3215795"/>
            <a:ext cx="2632370" cy="151301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メイリオ" panose="020B0604030504040204" pitchFamily="50" charset="-128"/>
              <a:ea typeface="メイリオ" panose="020B0604030504040204" pitchFamily="50" charset="-128"/>
            </a:endParaRPr>
          </a:p>
        </p:txBody>
      </p:sp>
      <p:sp>
        <p:nvSpPr>
          <p:cNvPr id="9" name="円/楕円 3">
            <a:extLst>
              <a:ext uri="{FF2B5EF4-FFF2-40B4-BE49-F238E27FC236}">
                <a16:creationId xmlns:a16="http://schemas.microsoft.com/office/drawing/2014/main" id="{EC3D41FD-DE71-4724-BBCC-BD3D8C445D4F}"/>
              </a:ext>
            </a:extLst>
          </p:cNvPr>
          <p:cNvSpPr/>
          <p:nvPr/>
        </p:nvSpPr>
        <p:spPr>
          <a:xfrm>
            <a:off x="6014260" y="3655741"/>
            <a:ext cx="1368425" cy="792162"/>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感情</a:t>
            </a:r>
          </a:p>
        </p:txBody>
      </p:sp>
      <p:sp>
        <p:nvSpPr>
          <p:cNvPr id="10" name="円/楕円 4">
            <a:extLst>
              <a:ext uri="{FF2B5EF4-FFF2-40B4-BE49-F238E27FC236}">
                <a16:creationId xmlns:a16="http://schemas.microsoft.com/office/drawing/2014/main" id="{31642E72-174D-4DA6-B402-04BE8B6C3B5B}"/>
              </a:ext>
            </a:extLst>
          </p:cNvPr>
          <p:cNvSpPr/>
          <p:nvPr/>
        </p:nvSpPr>
        <p:spPr>
          <a:xfrm>
            <a:off x="2269348" y="3655741"/>
            <a:ext cx="1368425" cy="792162"/>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認知</a:t>
            </a:r>
          </a:p>
        </p:txBody>
      </p:sp>
      <p:sp>
        <p:nvSpPr>
          <p:cNvPr id="11" name="円/楕円 5">
            <a:extLst>
              <a:ext uri="{FF2B5EF4-FFF2-40B4-BE49-F238E27FC236}">
                <a16:creationId xmlns:a16="http://schemas.microsoft.com/office/drawing/2014/main" id="{86318376-46AF-4510-91DC-04E2FFFA6B94}"/>
              </a:ext>
            </a:extLst>
          </p:cNvPr>
          <p:cNvSpPr/>
          <p:nvPr/>
        </p:nvSpPr>
        <p:spPr>
          <a:xfrm>
            <a:off x="4070714" y="2431778"/>
            <a:ext cx="1368425" cy="792163"/>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身体</a:t>
            </a:r>
          </a:p>
        </p:txBody>
      </p:sp>
      <p:sp>
        <p:nvSpPr>
          <p:cNvPr id="12" name="円/楕円 6">
            <a:extLst>
              <a:ext uri="{FF2B5EF4-FFF2-40B4-BE49-F238E27FC236}">
                <a16:creationId xmlns:a16="http://schemas.microsoft.com/office/drawing/2014/main" id="{9064EDFB-3B57-4C08-8FC4-93FF029E3994}"/>
              </a:ext>
            </a:extLst>
          </p:cNvPr>
          <p:cNvSpPr/>
          <p:nvPr/>
        </p:nvSpPr>
        <p:spPr>
          <a:xfrm>
            <a:off x="4070714" y="4879703"/>
            <a:ext cx="1368425" cy="792163"/>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行動</a:t>
            </a:r>
          </a:p>
        </p:txBody>
      </p:sp>
      <p:cxnSp>
        <p:nvCxnSpPr>
          <p:cNvPr id="14" name="直線コネクタ 13">
            <a:extLst>
              <a:ext uri="{FF2B5EF4-FFF2-40B4-BE49-F238E27FC236}">
                <a16:creationId xmlns:a16="http://schemas.microsoft.com/office/drawing/2014/main" id="{72176B70-517A-4586-BFC1-B55789385954}"/>
              </a:ext>
            </a:extLst>
          </p:cNvPr>
          <p:cNvCxnSpPr>
            <a:stCxn id="11" idx="5"/>
            <a:endCxn id="9" idx="1"/>
          </p:cNvCxnSpPr>
          <p:nvPr/>
        </p:nvCxnSpPr>
        <p:spPr>
          <a:xfrm>
            <a:off x="5238738" y="3107931"/>
            <a:ext cx="975923" cy="663819"/>
          </a:xfrm>
          <a:prstGeom prst="line">
            <a:avLst/>
          </a:prstGeom>
          <a:ln w="50800">
            <a:solidFill>
              <a:schemeClr val="accent4">
                <a:lumMod val="60000"/>
                <a:lumOff val="40000"/>
              </a:schemeClr>
            </a:solidFill>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1D14071C-6DB4-4C55-9AEB-6CC2231CBDBA}"/>
              </a:ext>
            </a:extLst>
          </p:cNvPr>
          <p:cNvCxnSpPr>
            <a:stCxn id="9" idx="3"/>
            <a:endCxn id="12" idx="7"/>
          </p:cNvCxnSpPr>
          <p:nvPr/>
        </p:nvCxnSpPr>
        <p:spPr>
          <a:xfrm flipH="1">
            <a:off x="5238738" y="4331894"/>
            <a:ext cx="975923" cy="663819"/>
          </a:xfrm>
          <a:prstGeom prst="line">
            <a:avLst/>
          </a:prstGeom>
          <a:ln w="47625">
            <a:solidFill>
              <a:schemeClr val="accent4">
                <a:lumMod val="60000"/>
                <a:lumOff val="40000"/>
              </a:schemeClr>
            </a:solidFill>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テキスト ボックス 1">
            <a:extLst>
              <a:ext uri="{FF2B5EF4-FFF2-40B4-BE49-F238E27FC236}">
                <a16:creationId xmlns:a16="http://schemas.microsoft.com/office/drawing/2014/main" id="{33707374-3117-4325-9ADF-69C4CA5726C6}"/>
              </a:ext>
            </a:extLst>
          </p:cNvPr>
          <p:cNvSpPr txBox="1">
            <a:spLocks noChangeArrowheads="1"/>
          </p:cNvSpPr>
          <p:nvPr/>
        </p:nvSpPr>
        <p:spPr bwMode="auto">
          <a:xfrm>
            <a:off x="1645460" y="3866878"/>
            <a:ext cx="646331" cy="369332"/>
          </a:xfrm>
          <a:prstGeom prst="rect">
            <a:avLst/>
          </a:prstGeom>
          <a:noFill/>
          <a:ln w="9525">
            <a:noFill/>
            <a:miter lim="800000"/>
            <a:headEnd/>
            <a:tailEnd/>
          </a:ln>
        </p:spPr>
        <p:txBody>
          <a:bodyPr wrap="none">
            <a:spAutoFit/>
          </a:bodyPr>
          <a:lstStyle/>
          <a:p>
            <a:r>
              <a:rPr lang="ja-JP" altLang="en-US">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考え</a:t>
            </a:r>
          </a:p>
        </p:txBody>
      </p:sp>
      <p:sp>
        <p:nvSpPr>
          <p:cNvPr id="19" name="テキスト ボックス 2">
            <a:extLst>
              <a:ext uri="{FF2B5EF4-FFF2-40B4-BE49-F238E27FC236}">
                <a16:creationId xmlns:a16="http://schemas.microsoft.com/office/drawing/2014/main" id="{F34ED4EA-BA15-4B45-BC29-D40C4C8B33D9}"/>
              </a:ext>
            </a:extLst>
          </p:cNvPr>
          <p:cNvSpPr txBox="1">
            <a:spLocks noChangeArrowheads="1"/>
          </p:cNvSpPr>
          <p:nvPr/>
        </p:nvSpPr>
        <p:spPr bwMode="auto">
          <a:xfrm>
            <a:off x="7382685" y="3828778"/>
            <a:ext cx="877163" cy="369332"/>
          </a:xfrm>
          <a:prstGeom prst="rect">
            <a:avLst/>
          </a:prstGeom>
          <a:noFill/>
          <a:ln w="9525">
            <a:noFill/>
            <a:miter lim="800000"/>
            <a:headEnd/>
            <a:tailEnd/>
          </a:ln>
        </p:spPr>
        <p:txBody>
          <a:bodyPr wrap="none">
            <a:spAutoFit/>
          </a:bodyPr>
          <a:lstStyle/>
          <a:p>
            <a:r>
              <a:rPr lang="ja-JP" altLang="en-US">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気持ち</a:t>
            </a:r>
          </a:p>
        </p:txBody>
      </p:sp>
      <p:sp>
        <p:nvSpPr>
          <p:cNvPr id="20" name="テキスト ボックス 7">
            <a:extLst>
              <a:ext uri="{FF2B5EF4-FFF2-40B4-BE49-F238E27FC236}">
                <a16:creationId xmlns:a16="http://schemas.microsoft.com/office/drawing/2014/main" id="{45D3A96B-D882-402E-811F-59ABFCFDB4D2}"/>
              </a:ext>
            </a:extLst>
          </p:cNvPr>
          <p:cNvSpPr txBox="1">
            <a:spLocks noChangeArrowheads="1"/>
          </p:cNvSpPr>
          <p:nvPr/>
        </p:nvSpPr>
        <p:spPr bwMode="auto">
          <a:xfrm>
            <a:off x="4382310" y="2061891"/>
            <a:ext cx="877163" cy="369332"/>
          </a:xfrm>
          <a:prstGeom prst="rect">
            <a:avLst/>
          </a:prstGeom>
          <a:noFill/>
          <a:ln w="9525">
            <a:noFill/>
            <a:miter lim="800000"/>
            <a:headEnd/>
            <a:tailEnd/>
          </a:ln>
        </p:spPr>
        <p:txBody>
          <a:bodyPr wrap="none">
            <a:spAutoFit/>
          </a:bodyPr>
          <a:lstStyle/>
          <a:p>
            <a:r>
              <a:rPr lang="ja-JP" altLang="en-US">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からだ</a:t>
            </a:r>
          </a:p>
        </p:txBody>
      </p:sp>
      <p:sp>
        <p:nvSpPr>
          <p:cNvPr id="21" name="テキスト ボックス 18">
            <a:extLst>
              <a:ext uri="{FF2B5EF4-FFF2-40B4-BE49-F238E27FC236}">
                <a16:creationId xmlns:a16="http://schemas.microsoft.com/office/drawing/2014/main" id="{833C1A21-577E-4BCF-8354-A53926A40A5E}"/>
              </a:ext>
            </a:extLst>
          </p:cNvPr>
          <p:cNvSpPr txBox="1">
            <a:spLocks noChangeArrowheads="1"/>
          </p:cNvSpPr>
          <p:nvPr/>
        </p:nvSpPr>
        <p:spPr bwMode="auto">
          <a:xfrm>
            <a:off x="4520423" y="5671866"/>
            <a:ext cx="646331" cy="369332"/>
          </a:xfrm>
          <a:prstGeom prst="rect">
            <a:avLst/>
          </a:prstGeom>
          <a:noFill/>
          <a:ln w="9525">
            <a:noFill/>
            <a:miter lim="800000"/>
            <a:headEnd/>
            <a:tailEnd/>
          </a:ln>
        </p:spPr>
        <p:txBody>
          <a:bodyPr wrap="none">
            <a:spAutoFit/>
          </a:bodyPr>
          <a:lstStyle/>
          <a:p>
            <a:r>
              <a:rPr lang="ja-JP" altLang="en-US">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動き</a:t>
            </a:r>
          </a:p>
        </p:txBody>
      </p:sp>
      <p:sp>
        <p:nvSpPr>
          <p:cNvPr id="22" name="スライド番号プレースホルダー 1">
            <a:extLst>
              <a:ext uri="{FF2B5EF4-FFF2-40B4-BE49-F238E27FC236}">
                <a16:creationId xmlns:a16="http://schemas.microsoft.com/office/drawing/2014/main" id="{3B070CF1-6F36-4BC0-B9E8-15AF9BDC51D7}"/>
              </a:ext>
            </a:extLst>
          </p:cNvPr>
          <p:cNvSpPr>
            <a:spLocks noGrp="1"/>
          </p:cNvSpPr>
          <p:nvPr>
            <p:ph type="sldNum" sz="quarter" idx="12"/>
          </p:nvPr>
        </p:nvSpPr>
        <p:spPr>
          <a:xfrm>
            <a:off x="7774557" y="61292"/>
            <a:ext cx="1981200" cy="476250"/>
          </a:xfrm>
        </p:spPr>
        <p:txBody>
          <a:bodyPr/>
          <a:lstStyle/>
          <a:p>
            <a:pPr>
              <a:defRPr/>
            </a:pPr>
            <a:fld id="{B2B799C9-E067-41D1-BB29-56340C664F5B}" type="slidenum">
              <a:rPr lang="en-US" altLang="ja-JP" smtClean="0"/>
              <a:pPr>
                <a:defRPr/>
              </a:pPr>
              <a:t>70</a:t>
            </a:fld>
            <a:endParaRPr lang="en-US" altLang="ja-JP" dirty="0"/>
          </a:p>
        </p:txBody>
      </p:sp>
      <p:sp>
        <p:nvSpPr>
          <p:cNvPr id="23" name="矢印: 右 22">
            <a:extLst>
              <a:ext uri="{FF2B5EF4-FFF2-40B4-BE49-F238E27FC236}">
                <a16:creationId xmlns:a16="http://schemas.microsoft.com/office/drawing/2014/main" id="{3EDBC1BD-186E-429C-A575-8CF83BA87393}"/>
              </a:ext>
            </a:extLst>
          </p:cNvPr>
          <p:cNvSpPr/>
          <p:nvPr/>
        </p:nvSpPr>
        <p:spPr>
          <a:xfrm rot="1929340">
            <a:off x="2996512" y="2413632"/>
            <a:ext cx="684212" cy="10887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20E24BA7-2019-45BF-B44F-F70482C56487}"/>
              </a:ext>
            </a:extLst>
          </p:cNvPr>
          <p:cNvSpPr txBox="1"/>
          <p:nvPr/>
        </p:nvSpPr>
        <p:spPr>
          <a:xfrm>
            <a:off x="868048" y="2076897"/>
            <a:ext cx="2449523" cy="523220"/>
          </a:xfrm>
          <a:prstGeom prst="rect">
            <a:avLst/>
          </a:prstGeom>
          <a:noFill/>
          <a:ln w="38100">
            <a:solidFill>
              <a:srgbClr val="FF0000"/>
            </a:solidFill>
          </a:ln>
        </p:spPr>
        <p:txBody>
          <a:bodyPr wrap="square" rtlCol="0">
            <a:spAutoFit/>
          </a:bodyPr>
          <a:lstStyle/>
          <a:p>
            <a:r>
              <a:rPr kumimoji="1" lang="ja-JP" altLang="en-US" sz="2800" dirty="0">
                <a:latin typeface="メイリオ" panose="020B0604030504040204" pitchFamily="50" charset="-128"/>
                <a:ea typeface="メイリオ" panose="020B0604030504040204" pitchFamily="50" charset="-128"/>
              </a:rPr>
              <a:t>プラセボ効果</a:t>
            </a:r>
          </a:p>
        </p:txBody>
      </p:sp>
      <p:sp>
        <p:nvSpPr>
          <p:cNvPr id="25" name="テキスト ボックス 24">
            <a:extLst>
              <a:ext uri="{FF2B5EF4-FFF2-40B4-BE49-F238E27FC236}">
                <a16:creationId xmlns:a16="http://schemas.microsoft.com/office/drawing/2014/main" id="{6FC35ADA-0974-4EA9-B459-32FC74C2B720}"/>
              </a:ext>
            </a:extLst>
          </p:cNvPr>
          <p:cNvSpPr txBox="1"/>
          <p:nvPr/>
        </p:nvSpPr>
        <p:spPr>
          <a:xfrm>
            <a:off x="863437" y="5126863"/>
            <a:ext cx="2630704" cy="369332"/>
          </a:xfrm>
          <a:prstGeom prst="rect">
            <a:avLst/>
          </a:prstGeom>
          <a:noFill/>
          <a:ln w="38100">
            <a:solidFill>
              <a:srgbClr val="00B0F0"/>
            </a:solidFill>
          </a:ln>
        </p:spPr>
        <p:txBody>
          <a:bodyPr wrap="square" rtlCol="0">
            <a:spAutoFit/>
          </a:bodyPr>
          <a:lstStyle/>
          <a:p>
            <a:r>
              <a:rPr kumimoji="1" lang="ja-JP" altLang="en-US" dirty="0"/>
              <a:t>きっと効くに違いない</a:t>
            </a:r>
          </a:p>
        </p:txBody>
      </p:sp>
      <p:sp>
        <p:nvSpPr>
          <p:cNvPr id="26" name="テキスト ボックス 25">
            <a:extLst>
              <a:ext uri="{FF2B5EF4-FFF2-40B4-BE49-F238E27FC236}">
                <a16:creationId xmlns:a16="http://schemas.microsoft.com/office/drawing/2014/main" id="{8D7D1073-518F-403E-945D-A6A1202BFDC4}"/>
              </a:ext>
            </a:extLst>
          </p:cNvPr>
          <p:cNvSpPr txBox="1"/>
          <p:nvPr/>
        </p:nvSpPr>
        <p:spPr>
          <a:xfrm>
            <a:off x="5346725" y="2043588"/>
            <a:ext cx="3031817" cy="369332"/>
          </a:xfrm>
          <a:prstGeom prst="rect">
            <a:avLst/>
          </a:prstGeom>
          <a:noFill/>
        </p:spPr>
        <p:txBody>
          <a:bodyPr wrap="square" rtlCol="0">
            <a:spAutoFit/>
          </a:bodyPr>
          <a:lstStyle/>
          <a:p>
            <a:r>
              <a:rPr kumimoji="1" lang="ja-JP" altLang="en-US" dirty="0"/>
              <a:t>悪かった症状が無くなった</a:t>
            </a:r>
          </a:p>
        </p:txBody>
      </p:sp>
      <p:sp>
        <p:nvSpPr>
          <p:cNvPr id="27" name="テキスト ボックス 26">
            <a:extLst>
              <a:ext uri="{FF2B5EF4-FFF2-40B4-BE49-F238E27FC236}">
                <a16:creationId xmlns:a16="http://schemas.microsoft.com/office/drawing/2014/main" id="{96D3E243-2BDD-4058-878C-364B59B2149F}"/>
              </a:ext>
            </a:extLst>
          </p:cNvPr>
          <p:cNvSpPr txBox="1"/>
          <p:nvPr/>
        </p:nvSpPr>
        <p:spPr>
          <a:xfrm>
            <a:off x="6364006" y="3231625"/>
            <a:ext cx="2177122" cy="369332"/>
          </a:xfrm>
          <a:prstGeom prst="rect">
            <a:avLst/>
          </a:prstGeom>
          <a:noFill/>
        </p:spPr>
        <p:txBody>
          <a:bodyPr wrap="square" rtlCol="0">
            <a:spAutoFit/>
          </a:bodyPr>
          <a:lstStyle/>
          <a:p>
            <a:r>
              <a:rPr kumimoji="1" lang="ja-JP" altLang="en-US" dirty="0"/>
              <a:t>気分がよくなった</a:t>
            </a:r>
          </a:p>
        </p:txBody>
      </p:sp>
      <p:sp>
        <p:nvSpPr>
          <p:cNvPr id="28" name="テキスト ボックス 27">
            <a:extLst>
              <a:ext uri="{FF2B5EF4-FFF2-40B4-BE49-F238E27FC236}">
                <a16:creationId xmlns:a16="http://schemas.microsoft.com/office/drawing/2014/main" id="{C7024D85-023F-4457-86C7-183C1B6817F5}"/>
              </a:ext>
            </a:extLst>
          </p:cNvPr>
          <p:cNvSpPr txBox="1"/>
          <p:nvPr/>
        </p:nvSpPr>
        <p:spPr>
          <a:xfrm>
            <a:off x="5449794" y="5454894"/>
            <a:ext cx="2177122" cy="646331"/>
          </a:xfrm>
          <a:prstGeom prst="rect">
            <a:avLst/>
          </a:prstGeom>
          <a:noFill/>
        </p:spPr>
        <p:txBody>
          <a:bodyPr wrap="square" rtlCol="0">
            <a:spAutoFit/>
          </a:bodyPr>
          <a:lstStyle/>
          <a:p>
            <a:r>
              <a:rPr kumimoji="1" lang="ja-JP" altLang="en-US" dirty="0"/>
              <a:t>出かけることができるようになった</a:t>
            </a:r>
          </a:p>
        </p:txBody>
      </p:sp>
      <p:sp>
        <p:nvSpPr>
          <p:cNvPr id="31" name="テキスト ボックス 30">
            <a:extLst>
              <a:ext uri="{FF2B5EF4-FFF2-40B4-BE49-F238E27FC236}">
                <a16:creationId xmlns:a16="http://schemas.microsoft.com/office/drawing/2014/main" id="{728765DD-87F1-43CA-99FD-9570FC465ED1}"/>
              </a:ext>
            </a:extLst>
          </p:cNvPr>
          <p:cNvSpPr txBox="1"/>
          <p:nvPr/>
        </p:nvSpPr>
        <p:spPr>
          <a:xfrm>
            <a:off x="150242" y="6366407"/>
            <a:ext cx="9605515" cy="338554"/>
          </a:xfrm>
          <a:prstGeom prst="rect">
            <a:avLst/>
          </a:prstGeom>
          <a:noFill/>
        </p:spPr>
        <p:txBody>
          <a:bodyPr wrap="none" rtlCol="0">
            <a:spAutoFit/>
          </a:bodyPr>
          <a:lstStyle/>
          <a:p>
            <a:r>
              <a:rPr lang="ja-JP" altLang="en-US" sz="1600" dirty="0"/>
              <a:t>プラセボ効果についてはまだ未解明の部分が多いですが</a:t>
            </a:r>
            <a:r>
              <a:rPr lang="en-US" altLang="ja-JP" sz="1600" dirty="0"/>
              <a:t>30%</a:t>
            </a:r>
            <a:r>
              <a:rPr lang="ja-JP" altLang="en-US" sz="1600" dirty="0"/>
              <a:t>の人に効果があったとする研究もあります</a:t>
            </a:r>
            <a:endParaRPr kumimoji="1" lang="ja-JP" altLang="en-US" sz="1600" dirty="0"/>
          </a:p>
        </p:txBody>
      </p:sp>
      <p:sp>
        <p:nvSpPr>
          <p:cNvPr id="32" name="テキスト ボックス 31">
            <a:extLst>
              <a:ext uri="{FF2B5EF4-FFF2-40B4-BE49-F238E27FC236}">
                <a16:creationId xmlns:a16="http://schemas.microsoft.com/office/drawing/2014/main" id="{3D724229-26C0-41AC-8665-A0732E9EF013}"/>
              </a:ext>
            </a:extLst>
          </p:cNvPr>
          <p:cNvSpPr txBox="1"/>
          <p:nvPr/>
        </p:nvSpPr>
        <p:spPr>
          <a:xfrm>
            <a:off x="773156" y="4423765"/>
            <a:ext cx="2262158" cy="646331"/>
          </a:xfrm>
          <a:prstGeom prst="rect">
            <a:avLst/>
          </a:prstGeom>
          <a:noFill/>
        </p:spPr>
        <p:txBody>
          <a:bodyPr wrap="none" rtlCol="0">
            <a:spAutoFit/>
          </a:bodyPr>
          <a:lstStyle/>
          <a:p>
            <a:r>
              <a:rPr lang="ja-JP" altLang="en-US" dirty="0"/>
              <a:t>良い薬を処方された</a:t>
            </a:r>
            <a:endParaRPr lang="en-US" altLang="ja-JP" dirty="0"/>
          </a:p>
          <a:p>
            <a:r>
              <a:rPr kumimoji="1" lang="ja-JP" altLang="en-US" dirty="0"/>
              <a:t>かもしれない</a:t>
            </a:r>
          </a:p>
        </p:txBody>
      </p:sp>
      <p:sp>
        <p:nvSpPr>
          <p:cNvPr id="17" name="思考の吹き出し: 雲形 16">
            <a:extLst>
              <a:ext uri="{FF2B5EF4-FFF2-40B4-BE49-F238E27FC236}">
                <a16:creationId xmlns:a16="http://schemas.microsoft.com/office/drawing/2014/main" id="{0508D6AB-0690-426A-9C2E-5CBB244A42CB}"/>
              </a:ext>
            </a:extLst>
          </p:cNvPr>
          <p:cNvSpPr/>
          <p:nvPr/>
        </p:nvSpPr>
        <p:spPr>
          <a:xfrm>
            <a:off x="508767" y="2518058"/>
            <a:ext cx="2393923" cy="1271641"/>
          </a:xfrm>
          <a:prstGeom prst="cloudCallout">
            <a:avLst>
              <a:gd name="adj1" fmla="val -13398"/>
              <a:gd name="adj2" fmla="val 89825"/>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rPr>
              <a:t>プラセボ薬に薬効成分はないはずなのに</a:t>
            </a:r>
          </a:p>
        </p:txBody>
      </p:sp>
    </p:spTree>
    <p:extLst>
      <p:ext uri="{BB962C8B-B14F-4D97-AF65-F5344CB8AC3E}">
        <p14:creationId xmlns:p14="http://schemas.microsoft.com/office/powerpoint/2010/main" val="23757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641E-7 -2.59259E-6 L 0.07885 -0.08703 " pathEditMode="relative" rAng="0" ptsTypes="AA">
                                      <p:cBhvr>
                                        <p:cTn id="6" dur="2000" fill="hold"/>
                                        <p:tgtEl>
                                          <p:spTgt spid="34"/>
                                        </p:tgtEl>
                                        <p:attrNameLst>
                                          <p:attrName>ppt_x</p:attrName>
                                          <p:attrName>ppt_y</p:attrName>
                                        </p:attrNameLst>
                                      </p:cBhvr>
                                      <p:rCtr x="3942" y="-4352"/>
                                    </p:animMotion>
                                  </p:childTnLst>
                                </p:cTn>
                              </p:par>
                              <p:par>
                                <p:cTn id="7" presetID="42" presetClass="path" presetSubtype="0" accel="50000" decel="50000" fill="hold" grpId="0" nodeType="withEffect">
                                  <p:stCondLst>
                                    <p:cond delay="0"/>
                                  </p:stCondLst>
                                  <p:childTnLst>
                                    <p:animMotion origin="layout" path="M 1.28205E-6 4.07407E-6 L 0.07372 0.08726 " pathEditMode="relative" rAng="0" ptsTypes="AA">
                                      <p:cBhvr>
                                        <p:cTn id="8" dur="2000" fill="hold"/>
                                        <p:tgtEl>
                                          <p:spTgt spid="33"/>
                                        </p:tgtEl>
                                        <p:attrNameLst>
                                          <p:attrName>ppt_x</p:attrName>
                                          <p:attrName>ppt_y</p:attrName>
                                        </p:attrNameLst>
                                      </p:cBhvr>
                                      <p:rCtr x="3686" y="4352"/>
                                    </p:animMotion>
                                  </p:childTnLst>
                                </p:cTn>
                              </p:par>
                              <p:par>
                                <p:cTn id="9" presetID="63" presetClass="path" presetSubtype="0" accel="50000" decel="50000" fill="hold" grpId="0" nodeType="withEffect">
                                  <p:stCondLst>
                                    <p:cond delay="0"/>
                                  </p:stCondLst>
                                  <p:childTnLst>
                                    <p:animMotion origin="layout" path="M -1.28205E-6 2.22222E-6 L 0.25 2.22222E-6 " pathEditMode="relative" rAng="0" ptsTypes="AA">
                                      <p:cBhvr>
                                        <p:cTn id="10" dur="2000" fill="hold"/>
                                        <p:tgtEl>
                                          <p:spTgt spid="7"/>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19">
            <a:extLst>
              <a:ext uri="{FF2B5EF4-FFF2-40B4-BE49-F238E27FC236}">
                <a16:creationId xmlns:a16="http://schemas.microsoft.com/office/drawing/2014/main" id="{31B33C44-0931-4529-8551-5FF45397E521}"/>
              </a:ext>
            </a:extLst>
          </p:cNvPr>
          <p:cNvSpPr/>
          <p:nvPr/>
        </p:nvSpPr>
        <p:spPr>
          <a:xfrm>
            <a:off x="578462" y="1712467"/>
            <a:ext cx="8352928" cy="4464496"/>
          </a:xfrm>
          <a:prstGeom prst="roundRect">
            <a:avLst/>
          </a:prstGeom>
          <a:solidFill>
            <a:schemeClr val="bg1"/>
          </a:solidFill>
          <a:ln w="149225" cmpd="thinThick">
            <a:solidFill>
              <a:schemeClr val="tx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cxnSp>
        <p:nvCxnSpPr>
          <p:cNvPr id="13" name="直線コネクタ 12">
            <a:extLst>
              <a:ext uri="{FF2B5EF4-FFF2-40B4-BE49-F238E27FC236}">
                <a16:creationId xmlns:a16="http://schemas.microsoft.com/office/drawing/2014/main" id="{1ADBE13C-7185-4DCD-BA46-C4D75DFECE0D}"/>
              </a:ext>
            </a:extLst>
          </p:cNvPr>
          <p:cNvCxnSpPr>
            <a:stCxn id="10" idx="7"/>
            <a:endCxn id="11" idx="3"/>
          </p:cNvCxnSpPr>
          <p:nvPr/>
        </p:nvCxnSpPr>
        <p:spPr>
          <a:xfrm flipV="1">
            <a:off x="3437372" y="3107931"/>
            <a:ext cx="833743" cy="663819"/>
          </a:xfrm>
          <a:prstGeom prst="line">
            <a:avLst/>
          </a:prstGeom>
          <a:ln w="50800">
            <a:solidFill>
              <a:schemeClr val="accent4">
                <a:lumMod val="60000"/>
                <a:lumOff val="40000"/>
              </a:schemeClr>
            </a:solidFill>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3BE72CD9-5683-4148-A822-F34E0554DD07}"/>
              </a:ext>
            </a:extLst>
          </p:cNvPr>
          <p:cNvSpPr>
            <a:spLocks noGrp="1"/>
          </p:cNvSpPr>
          <p:nvPr>
            <p:ph type="title"/>
          </p:nvPr>
        </p:nvSpPr>
        <p:spPr>
          <a:xfrm>
            <a:off x="1323859" y="245798"/>
            <a:ext cx="8230560" cy="940336"/>
          </a:xfrm>
        </p:spPr>
        <p:txBody>
          <a:bodyPr/>
          <a:lstStyle/>
          <a:p>
            <a:r>
              <a:rPr kumimoji="1" lang="ja-JP" altLang="en-US" dirty="0"/>
              <a:t>認知モデル</a:t>
            </a:r>
          </a:p>
        </p:txBody>
      </p:sp>
      <p:cxnSp>
        <p:nvCxnSpPr>
          <p:cNvPr id="15" name="直線コネクタ 14">
            <a:extLst>
              <a:ext uri="{FF2B5EF4-FFF2-40B4-BE49-F238E27FC236}">
                <a16:creationId xmlns:a16="http://schemas.microsoft.com/office/drawing/2014/main" id="{26378E27-CDB6-4276-8AB7-8FBBB1762540}"/>
              </a:ext>
            </a:extLst>
          </p:cNvPr>
          <p:cNvCxnSpPr>
            <a:stCxn id="10" idx="5"/>
            <a:endCxn id="12" idx="1"/>
          </p:cNvCxnSpPr>
          <p:nvPr/>
        </p:nvCxnSpPr>
        <p:spPr>
          <a:xfrm>
            <a:off x="3437372" y="4331894"/>
            <a:ext cx="833743" cy="663819"/>
          </a:xfrm>
          <a:prstGeom prst="line">
            <a:avLst/>
          </a:prstGeom>
          <a:ln w="50800">
            <a:solidFill>
              <a:schemeClr val="accent4">
                <a:lumMod val="60000"/>
                <a:lumOff val="40000"/>
              </a:schemeClr>
            </a:solidFill>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 name="右矢印 14">
            <a:extLst>
              <a:ext uri="{FF2B5EF4-FFF2-40B4-BE49-F238E27FC236}">
                <a16:creationId xmlns:a16="http://schemas.microsoft.com/office/drawing/2014/main" id="{3C9F1D7C-7035-47AE-8884-A217B8B0F55C}"/>
              </a:ext>
            </a:extLst>
          </p:cNvPr>
          <p:cNvSpPr/>
          <p:nvPr/>
        </p:nvSpPr>
        <p:spPr>
          <a:xfrm rot="2391665">
            <a:off x="2504765" y="3934669"/>
            <a:ext cx="1167692" cy="199983"/>
          </a:xfrm>
          <a:prstGeom prst="rightArrow">
            <a:avLst/>
          </a:prstGeom>
          <a:gradFill>
            <a:gsLst>
              <a:gs pos="0">
                <a:srgbClr val="000082"/>
              </a:gs>
              <a:gs pos="30000">
                <a:srgbClr val="66008F"/>
              </a:gs>
              <a:gs pos="64999">
                <a:srgbClr val="BA0066"/>
              </a:gs>
              <a:gs pos="89999">
                <a:srgbClr val="FF0000"/>
              </a:gs>
              <a:gs pos="100000">
                <a:srgbClr val="FF8200"/>
              </a:gs>
            </a:gsLst>
            <a:lin ang="5400000" scaled="0"/>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メイリオ" panose="020B0604030504040204" pitchFamily="50" charset="-128"/>
              <a:ea typeface="メイリオ" panose="020B0604030504040204" pitchFamily="50" charset="-128"/>
            </a:endParaRPr>
          </a:p>
        </p:txBody>
      </p:sp>
      <p:sp>
        <p:nvSpPr>
          <p:cNvPr id="34" name="右矢印 14">
            <a:extLst>
              <a:ext uri="{FF2B5EF4-FFF2-40B4-BE49-F238E27FC236}">
                <a16:creationId xmlns:a16="http://schemas.microsoft.com/office/drawing/2014/main" id="{C7485477-ABD6-46A9-BF3A-95A265D84F5A}"/>
              </a:ext>
            </a:extLst>
          </p:cNvPr>
          <p:cNvSpPr/>
          <p:nvPr/>
        </p:nvSpPr>
        <p:spPr>
          <a:xfrm rot="19340896">
            <a:off x="2514319" y="3964716"/>
            <a:ext cx="1167692" cy="199983"/>
          </a:xfrm>
          <a:prstGeom prst="rightArrow">
            <a:avLst/>
          </a:prstGeom>
          <a:gradFill>
            <a:gsLst>
              <a:gs pos="0">
                <a:srgbClr val="000082"/>
              </a:gs>
              <a:gs pos="30000">
                <a:srgbClr val="66008F"/>
              </a:gs>
              <a:gs pos="64999">
                <a:srgbClr val="BA0066"/>
              </a:gs>
              <a:gs pos="89999">
                <a:srgbClr val="FF0000"/>
              </a:gs>
              <a:gs pos="100000">
                <a:srgbClr val="FF8200"/>
              </a:gs>
            </a:gsLst>
            <a:lin ang="5400000" scaled="0"/>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メイリオ" panose="020B0604030504040204" pitchFamily="50" charset="-128"/>
              <a:ea typeface="メイリオ" panose="020B0604030504040204" pitchFamily="50" charset="-128"/>
            </a:endParaRPr>
          </a:p>
        </p:txBody>
      </p:sp>
      <p:sp>
        <p:nvSpPr>
          <p:cNvPr id="3" name="コンテンツ プレースホルダー 2">
            <a:extLst>
              <a:ext uri="{FF2B5EF4-FFF2-40B4-BE49-F238E27FC236}">
                <a16:creationId xmlns:a16="http://schemas.microsoft.com/office/drawing/2014/main" id="{108F5DFF-99A5-4A83-845D-1C90E64C26E8}"/>
              </a:ext>
            </a:extLst>
          </p:cNvPr>
          <p:cNvSpPr>
            <a:spLocks noGrp="1"/>
          </p:cNvSpPr>
          <p:nvPr>
            <p:ph idx="1"/>
          </p:nvPr>
        </p:nvSpPr>
        <p:spPr/>
        <p:txBody>
          <a:bodyPr/>
          <a:lstStyle/>
          <a:p>
            <a:endParaRPr kumimoji="1" lang="ja-JP" altLang="en-US" dirty="0"/>
          </a:p>
        </p:txBody>
      </p:sp>
      <p:cxnSp>
        <p:nvCxnSpPr>
          <p:cNvPr id="5" name="直線コネクタ 4">
            <a:extLst>
              <a:ext uri="{FF2B5EF4-FFF2-40B4-BE49-F238E27FC236}">
                <a16:creationId xmlns:a16="http://schemas.microsoft.com/office/drawing/2014/main" id="{13A14A40-2C49-4701-9EC2-68BCDE701F0F}"/>
              </a:ext>
            </a:extLst>
          </p:cNvPr>
          <p:cNvCxnSpPr/>
          <p:nvPr/>
        </p:nvCxnSpPr>
        <p:spPr>
          <a:xfrm>
            <a:off x="4754926" y="3223941"/>
            <a:ext cx="0" cy="1655762"/>
          </a:xfrm>
          <a:prstGeom prst="line">
            <a:avLst/>
          </a:prstGeom>
          <a:ln w="50800">
            <a:solidFill>
              <a:schemeClr val="accent4">
                <a:lumMod val="60000"/>
                <a:lumOff val="40000"/>
              </a:schemeClr>
            </a:solidFill>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E9B4C635-596C-4C52-9186-314465500001}"/>
              </a:ext>
            </a:extLst>
          </p:cNvPr>
          <p:cNvCxnSpPr>
            <a:stCxn id="10" idx="6"/>
            <a:endCxn id="9" idx="2"/>
          </p:cNvCxnSpPr>
          <p:nvPr/>
        </p:nvCxnSpPr>
        <p:spPr>
          <a:xfrm>
            <a:off x="3637773" y="4051028"/>
            <a:ext cx="2376487" cy="0"/>
          </a:xfrm>
          <a:prstGeom prst="line">
            <a:avLst/>
          </a:prstGeom>
          <a:ln w="50800">
            <a:solidFill>
              <a:schemeClr val="accent4">
                <a:lumMod val="60000"/>
                <a:lumOff val="40000"/>
              </a:schemeClr>
            </a:solidFill>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右矢印 14">
            <a:extLst>
              <a:ext uri="{FF2B5EF4-FFF2-40B4-BE49-F238E27FC236}">
                <a16:creationId xmlns:a16="http://schemas.microsoft.com/office/drawing/2014/main" id="{A9443B8C-A972-4D07-BDC2-FF97BC222ABC}"/>
              </a:ext>
            </a:extLst>
          </p:cNvPr>
          <p:cNvSpPr/>
          <p:nvPr/>
        </p:nvSpPr>
        <p:spPr>
          <a:xfrm>
            <a:off x="1207310" y="3982766"/>
            <a:ext cx="2305050" cy="215900"/>
          </a:xfrm>
          <a:prstGeom prst="rightArrow">
            <a:avLst/>
          </a:prstGeom>
          <a:gradFill>
            <a:gsLst>
              <a:gs pos="0">
                <a:srgbClr val="000082"/>
              </a:gs>
              <a:gs pos="30000">
                <a:srgbClr val="66008F"/>
              </a:gs>
              <a:gs pos="64999">
                <a:srgbClr val="BA0066"/>
              </a:gs>
              <a:gs pos="89999">
                <a:srgbClr val="FF0000"/>
              </a:gs>
              <a:gs pos="100000">
                <a:srgbClr val="FF8200"/>
              </a:gs>
            </a:gsLst>
            <a:lin ang="5400000" scaled="0"/>
          </a:gra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メイリオ" panose="020B0604030504040204" pitchFamily="50" charset="-128"/>
              <a:ea typeface="メイリオ" panose="020B0604030504040204" pitchFamily="50" charset="-128"/>
            </a:endParaRPr>
          </a:p>
        </p:txBody>
      </p:sp>
      <p:sp>
        <p:nvSpPr>
          <p:cNvPr id="8" name="角丸四角形 15">
            <a:extLst>
              <a:ext uri="{FF2B5EF4-FFF2-40B4-BE49-F238E27FC236}">
                <a16:creationId xmlns:a16="http://schemas.microsoft.com/office/drawing/2014/main" id="{48CDE3D8-9AA6-4112-A026-AE9D9AC36CD0}"/>
              </a:ext>
            </a:extLst>
          </p:cNvPr>
          <p:cNvSpPr/>
          <p:nvPr/>
        </p:nvSpPr>
        <p:spPr>
          <a:xfrm rot="1808452">
            <a:off x="863411" y="3215795"/>
            <a:ext cx="2632370" cy="151301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メイリオ" panose="020B0604030504040204" pitchFamily="50" charset="-128"/>
              <a:ea typeface="メイリオ" panose="020B0604030504040204" pitchFamily="50" charset="-128"/>
            </a:endParaRPr>
          </a:p>
        </p:txBody>
      </p:sp>
      <p:sp>
        <p:nvSpPr>
          <p:cNvPr id="9" name="円/楕円 3">
            <a:extLst>
              <a:ext uri="{FF2B5EF4-FFF2-40B4-BE49-F238E27FC236}">
                <a16:creationId xmlns:a16="http://schemas.microsoft.com/office/drawing/2014/main" id="{EC3D41FD-DE71-4724-BBCC-BD3D8C445D4F}"/>
              </a:ext>
            </a:extLst>
          </p:cNvPr>
          <p:cNvSpPr/>
          <p:nvPr/>
        </p:nvSpPr>
        <p:spPr>
          <a:xfrm>
            <a:off x="6014260" y="3655741"/>
            <a:ext cx="1368425" cy="792162"/>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感情</a:t>
            </a:r>
          </a:p>
        </p:txBody>
      </p:sp>
      <p:sp>
        <p:nvSpPr>
          <p:cNvPr id="10" name="円/楕円 4">
            <a:extLst>
              <a:ext uri="{FF2B5EF4-FFF2-40B4-BE49-F238E27FC236}">
                <a16:creationId xmlns:a16="http://schemas.microsoft.com/office/drawing/2014/main" id="{31642E72-174D-4DA6-B402-04BE8B6C3B5B}"/>
              </a:ext>
            </a:extLst>
          </p:cNvPr>
          <p:cNvSpPr/>
          <p:nvPr/>
        </p:nvSpPr>
        <p:spPr>
          <a:xfrm>
            <a:off x="2269348" y="3655741"/>
            <a:ext cx="1368425" cy="792162"/>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認知</a:t>
            </a:r>
          </a:p>
        </p:txBody>
      </p:sp>
      <p:sp>
        <p:nvSpPr>
          <p:cNvPr id="11" name="円/楕円 5">
            <a:extLst>
              <a:ext uri="{FF2B5EF4-FFF2-40B4-BE49-F238E27FC236}">
                <a16:creationId xmlns:a16="http://schemas.microsoft.com/office/drawing/2014/main" id="{86318376-46AF-4510-91DC-04E2FFFA6B94}"/>
              </a:ext>
            </a:extLst>
          </p:cNvPr>
          <p:cNvSpPr/>
          <p:nvPr/>
        </p:nvSpPr>
        <p:spPr>
          <a:xfrm>
            <a:off x="4070714" y="2431778"/>
            <a:ext cx="1368425" cy="792163"/>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身体</a:t>
            </a:r>
          </a:p>
        </p:txBody>
      </p:sp>
      <p:sp>
        <p:nvSpPr>
          <p:cNvPr id="12" name="円/楕円 6">
            <a:extLst>
              <a:ext uri="{FF2B5EF4-FFF2-40B4-BE49-F238E27FC236}">
                <a16:creationId xmlns:a16="http://schemas.microsoft.com/office/drawing/2014/main" id="{9064EDFB-3B57-4C08-8FC4-93FF029E3994}"/>
              </a:ext>
            </a:extLst>
          </p:cNvPr>
          <p:cNvSpPr/>
          <p:nvPr/>
        </p:nvSpPr>
        <p:spPr>
          <a:xfrm>
            <a:off x="4070714" y="4879703"/>
            <a:ext cx="1368425" cy="792163"/>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行動</a:t>
            </a:r>
          </a:p>
        </p:txBody>
      </p:sp>
      <p:cxnSp>
        <p:nvCxnSpPr>
          <p:cNvPr id="14" name="直線コネクタ 13">
            <a:extLst>
              <a:ext uri="{FF2B5EF4-FFF2-40B4-BE49-F238E27FC236}">
                <a16:creationId xmlns:a16="http://schemas.microsoft.com/office/drawing/2014/main" id="{72176B70-517A-4586-BFC1-B55789385954}"/>
              </a:ext>
            </a:extLst>
          </p:cNvPr>
          <p:cNvCxnSpPr>
            <a:stCxn id="11" idx="5"/>
            <a:endCxn id="9" idx="1"/>
          </p:cNvCxnSpPr>
          <p:nvPr/>
        </p:nvCxnSpPr>
        <p:spPr>
          <a:xfrm>
            <a:off x="5238738" y="3107931"/>
            <a:ext cx="975923" cy="663819"/>
          </a:xfrm>
          <a:prstGeom prst="line">
            <a:avLst/>
          </a:prstGeom>
          <a:ln w="50800">
            <a:solidFill>
              <a:schemeClr val="accent4">
                <a:lumMod val="60000"/>
                <a:lumOff val="40000"/>
              </a:schemeClr>
            </a:solidFill>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1D14071C-6DB4-4C55-9AEB-6CC2231CBDBA}"/>
              </a:ext>
            </a:extLst>
          </p:cNvPr>
          <p:cNvCxnSpPr>
            <a:stCxn id="9" idx="3"/>
            <a:endCxn id="12" idx="7"/>
          </p:cNvCxnSpPr>
          <p:nvPr/>
        </p:nvCxnSpPr>
        <p:spPr>
          <a:xfrm flipH="1">
            <a:off x="5238738" y="4331894"/>
            <a:ext cx="975923" cy="663819"/>
          </a:xfrm>
          <a:prstGeom prst="line">
            <a:avLst/>
          </a:prstGeom>
          <a:ln w="47625">
            <a:solidFill>
              <a:schemeClr val="accent4">
                <a:lumMod val="60000"/>
                <a:lumOff val="40000"/>
              </a:schemeClr>
            </a:solidFill>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テキスト ボックス 1">
            <a:extLst>
              <a:ext uri="{FF2B5EF4-FFF2-40B4-BE49-F238E27FC236}">
                <a16:creationId xmlns:a16="http://schemas.microsoft.com/office/drawing/2014/main" id="{33707374-3117-4325-9ADF-69C4CA5726C6}"/>
              </a:ext>
            </a:extLst>
          </p:cNvPr>
          <p:cNvSpPr txBox="1">
            <a:spLocks noChangeArrowheads="1"/>
          </p:cNvSpPr>
          <p:nvPr/>
        </p:nvSpPr>
        <p:spPr bwMode="auto">
          <a:xfrm>
            <a:off x="1645460" y="3866878"/>
            <a:ext cx="646331" cy="369332"/>
          </a:xfrm>
          <a:prstGeom prst="rect">
            <a:avLst/>
          </a:prstGeom>
          <a:noFill/>
          <a:ln w="9525">
            <a:noFill/>
            <a:miter lim="800000"/>
            <a:headEnd/>
            <a:tailEnd/>
          </a:ln>
        </p:spPr>
        <p:txBody>
          <a:bodyPr wrap="none">
            <a:spAutoFit/>
          </a:bodyPr>
          <a:lstStyle/>
          <a:p>
            <a:r>
              <a:rPr lang="ja-JP" altLang="en-US">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考え</a:t>
            </a:r>
          </a:p>
        </p:txBody>
      </p:sp>
      <p:sp>
        <p:nvSpPr>
          <p:cNvPr id="19" name="テキスト ボックス 2">
            <a:extLst>
              <a:ext uri="{FF2B5EF4-FFF2-40B4-BE49-F238E27FC236}">
                <a16:creationId xmlns:a16="http://schemas.microsoft.com/office/drawing/2014/main" id="{F34ED4EA-BA15-4B45-BC29-D40C4C8B33D9}"/>
              </a:ext>
            </a:extLst>
          </p:cNvPr>
          <p:cNvSpPr txBox="1">
            <a:spLocks noChangeArrowheads="1"/>
          </p:cNvSpPr>
          <p:nvPr/>
        </p:nvSpPr>
        <p:spPr bwMode="auto">
          <a:xfrm>
            <a:off x="7382685" y="3828778"/>
            <a:ext cx="877163" cy="369332"/>
          </a:xfrm>
          <a:prstGeom prst="rect">
            <a:avLst/>
          </a:prstGeom>
          <a:noFill/>
          <a:ln w="9525">
            <a:noFill/>
            <a:miter lim="800000"/>
            <a:headEnd/>
            <a:tailEnd/>
          </a:ln>
        </p:spPr>
        <p:txBody>
          <a:bodyPr wrap="none">
            <a:spAutoFit/>
          </a:bodyPr>
          <a:lstStyle/>
          <a:p>
            <a:r>
              <a:rPr lang="ja-JP" altLang="en-US">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気持ち</a:t>
            </a:r>
          </a:p>
        </p:txBody>
      </p:sp>
      <p:sp>
        <p:nvSpPr>
          <p:cNvPr id="20" name="テキスト ボックス 7">
            <a:extLst>
              <a:ext uri="{FF2B5EF4-FFF2-40B4-BE49-F238E27FC236}">
                <a16:creationId xmlns:a16="http://schemas.microsoft.com/office/drawing/2014/main" id="{45D3A96B-D882-402E-811F-59ABFCFDB4D2}"/>
              </a:ext>
            </a:extLst>
          </p:cNvPr>
          <p:cNvSpPr txBox="1">
            <a:spLocks noChangeArrowheads="1"/>
          </p:cNvSpPr>
          <p:nvPr/>
        </p:nvSpPr>
        <p:spPr bwMode="auto">
          <a:xfrm>
            <a:off x="4382310" y="2061891"/>
            <a:ext cx="877163" cy="369332"/>
          </a:xfrm>
          <a:prstGeom prst="rect">
            <a:avLst/>
          </a:prstGeom>
          <a:noFill/>
          <a:ln w="9525">
            <a:noFill/>
            <a:miter lim="800000"/>
            <a:headEnd/>
            <a:tailEnd/>
          </a:ln>
        </p:spPr>
        <p:txBody>
          <a:bodyPr wrap="none">
            <a:spAutoFit/>
          </a:bodyPr>
          <a:lstStyle/>
          <a:p>
            <a:r>
              <a:rPr lang="ja-JP" altLang="en-US">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からだ</a:t>
            </a:r>
          </a:p>
        </p:txBody>
      </p:sp>
      <p:sp>
        <p:nvSpPr>
          <p:cNvPr id="21" name="テキスト ボックス 18">
            <a:extLst>
              <a:ext uri="{FF2B5EF4-FFF2-40B4-BE49-F238E27FC236}">
                <a16:creationId xmlns:a16="http://schemas.microsoft.com/office/drawing/2014/main" id="{833C1A21-577E-4BCF-8354-A53926A40A5E}"/>
              </a:ext>
            </a:extLst>
          </p:cNvPr>
          <p:cNvSpPr txBox="1">
            <a:spLocks noChangeArrowheads="1"/>
          </p:cNvSpPr>
          <p:nvPr/>
        </p:nvSpPr>
        <p:spPr bwMode="auto">
          <a:xfrm>
            <a:off x="4520423" y="5671866"/>
            <a:ext cx="646331" cy="369332"/>
          </a:xfrm>
          <a:prstGeom prst="rect">
            <a:avLst/>
          </a:prstGeom>
          <a:noFill/>
          <a:ln w="9525">
            <a:noFill/>
            <a:miter lim="800000"/>
            <a:headEnd/>
            <a:tailEnd/>
          </a:ln>
        </p:spPr>
        <p:txBody>
          <a:bodyPr wrap="none">
            <a:spAutoFit/>
          </a:bodyPr>
          <a:lstStyle/>
          <a:p>
            <a:r>
              <a:rPr lang="ja-JP" altLang="en-US">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動き</a:t>
            </a:r>
          </a:p>
        </p:txBody>
      </p:sp>
      <p:sp>
        <p:nvSpPr>
          <p:cNvPr id="22" name="スライド番号プレースホルダー 1">
            <a:extLst>
              <a:ext uri="{FF2B5EF4-FFF2-40B4-BE49-F238E27FC236}">
                <a16:creationId xmlns:a16="http://schemas.microsoft.com/office/drawing/2014/main" id="{3B070CF1-6F36-4BC0-B9E8-15AF9BDC51D7}"/>
              </a:ext>
            </a:extLst>
          </p:cNvPr>
          <p:cNvSpPr>
            <a:spLocks noGrp="1"/>
          </p:cNvSpPr>
          <p:nvPr>
            <p:ph type="sldNum" sz="quarter" idx="12"/>
          </p:nvPr>
        </p:nvSpPr>
        <p:spPr>
          <a:xfrm>
            <a:off x="7201710" y="5889353"/>
            <a:ext cx="1981200" cy="476250"/>
          </a:xfrm>
        </p:spPr>
        <p:txBody>
          <a:bodyPr/>
          <a:lstStyle/>
          <a:p>
            <a:pPr>
              <a:defRPr/>
            </a:pPr>
            <a:fld id="{B2B799C9-E067-41D1-BB29-56340C664F5B}" type="slidenum">
              <a:rPr lang="en-US" altLang="ja-JP" smtClean="0"/>
              <a:pPr>
                <a:defRPr/>
              </a:pPr>
              <a:t>71</a:t>
            </a:fld>
            <a:endParaRPr lang="en-US" altLang="ja-JP"/>
          </a:p>
        </p:txBody>
      </p:sp>
      <p:sp>
        <p:nvSpPr>
          <p:cNvPr id="23" name="矢印: 右 22">
            <a:extLst>
              <a:ext uri="{FF2B5EF4-FFF2-40B4-BE49-F238E27FC236}">
                <a16:creationId xmlns:a16="http://schemas.microsoft.com/office/drawing/2014/main" id="{3EDBC1BD-186E-429C-A575-8CF83BA87393}"/>
              </a:ext>
            </a:extLst>
          </p:cNvPr>
          <p:cNvSpPr/>
          <p:nvPr/>
        </p:nvSpPr>
        <p:spPr>
          <a:xfrm rot="1929340">
            <a:off x="2996512" y="2413632"/>
            <a:ext cx="684212" cy="1088753"/>
          </a:xfrm>
          <a:prstGeom prst="right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20E24BA7-2019-45BF-B44F-F70482C56487}"/>
              </a:ext>
            </a:extLst>
          </p:cNvPr>
          <p:cNvSpPr txBox="1"/>
          <p:nvPr/>
        </p:nvSpPr>
        <p:spPr>
          <a:xfrm>
            <a:off x="868048" y="2076897"/>
            <a:ext cx="2449523" cy="523220"/>
          </a:xfrm>
          <a:prstGeom prst="rect">
            <a:avLst/>
          </a:prstGeom>
          <a:noFill/>
          <a:ln w="38100">
            <a:solidFill>
              <a:srgbClr val="FF0000"/>
            </a:solidFill>
          </a:ln>
        </p:spPr>
        <p:txBody>
          <a:bodyPr wrap="square" rtlCol="0">
            <a:spAutoFit/>
          </a:bodyPr>
          <a:lstStyle/>
          <a:p>
            <a:r>
              <a:rPr kumimoji="1" lang="ja-JP" altLang="en-US" sz="2800" dirty="0">
                <a:latin typeface="メイリオ" panose="020B0604030504040204" pitchFamily="50" charset="-128"/>
                <a:ea typeface="メイリオ" panose="020B0604030504040204" pitchFamily="50" charset="-128"/>
              </a:rPr>
              <a:t>ノシーボ効果</a:t>
            </a:r>
          </a:p>
        </p:txBody>
      </p:sp>
      <p:sp>
        <p:nvSpPr>
          <p:cNvPr id="25" name="テキスト ボックス 24">
            <a:extLst>
              <a:ext uri="{FF2B5EF4-FFF2-40B4-BE49-F238E27FC236}">
                <a16:creationId xmlns:a16="http://schemas.microsoft.com/office/drawing/2014/main" id="{6FC35ADA-0974-4EA9-B459-32FC74C2B720}"/>
              </a:ext>
            </a:extLst>
          </p:cNvPr>
          <p:cNvSpPr txBox="1"/>
          <p:nvPr/>
        </p:nvSpPr>
        <p:spPr>
          <a:xfrm>
            <a:off x="813853" y="4509838"/>
            <a:ext cx="2630704" cy="646331"/>
          </a:xfrm>
          <a:prstGeom prst="rect">
            <a:avLst/>
          </a:prstGeom>
          <a:noFill/>
          <a:ln w="38100">
            <a:solidFill>
              <a:srgbClr val="00B0F0"/>
            </a:solidFill>
          </a:ln>
        </p:spPr>
        <p:txBody>
          <a:bodyPr wrap="square" rtlCol="0">
            <a:spAutoFit/>
          </a:bodyPr>
          <a:lstStyle/>
          <a:p>
            <a:r>
              <a:rPr kumimoji="1" lang="ja-JP" altLang="en-US" dirty="0"/>
              <a:t>副作用があるかもしれない</a:t>
            </a:r>
          </a:p>
        </p:txBody>
      </p:sp>
      <p:sp>
        <p:nvSpPr>
          <p:cNvPr id="26" name="テキスト ボックス 25">
            <a:extLst>
              <a:ext uri="{FF2B5EF4-FFF2-40B4-BE49-F238E27FC236}">
                <a16:creationId xmlns:a16="http://schemas.microsoft.com/office/drawing/2014/main" id="{8D7D1073-518F-403E-945D-A6A1202BFDC4}"/>
              </a:ext>
            </a:extLst>
          </p:cNvPr>
          <p:cNvSpPr txBox="1"/>
          <p:nvPr/>
        </p:nvSpPr>
        <p:spPr>
          <a:xfrm>
            <a:off x="5346725" y="2043588"/>
            <a:ext cx="3031817" cy="646331"/>
          </a:xfrm>
          <a:prstGeom prst="rect">
            <a:avLst/>
          </a:prstGeom>
          <a:noFill/>
        </p:spPr>
        <p:txBody>
          <a:bodyPr wrap="square" rtlCol="0">
            <a:spAutoFit/>
          </a:bodyPr>
          <a:lstStyle/>
          <a:p>
            <a:r>
              <a:rPr lang="ja-JP" altLang="en-US" dirty="0"/>
              <a:t>やはり副作用らしい</a:t>
            </a:r>
            <a:endParaRPr lang="en-US" altLang="ja-JP" dirty="0"/>
          </a:p>
          <a:p>
            <a:r>
              <a:rPr lang="ja-JP" altLang="en-US" dirty="0"/>
              <a:t>症状が出た</a:t>
            </a:r>
            <a:endParaRPr kumimoji="1" lang="ja-JP" altLang="en-US" dirty="0"/>
          </a:p>
        </p:txBody>
      </p:sp>
      <p:sp>
        <p:nvSpPr>
          <p:cNvPr id="27" name="テキスト ボックス 26">
            <a:extLst>
              <a:ext uri="{FF2B5EF4-FFF2-40B4-BE49-F238E27FC236}">
                <a16:creationId xmlns:a16="http://schemas.microsoft.com/office/drawing/2014/main" id="{96D3E243-2BDD-4058-878C-364B59B2149F}"/>
              </a:ext>
            </a:extLst>
          </p:cNvPr>
          <p:cNvSpPr txBox="1"/>
          <p:nvPr/>
        </p:nvSpPr>
        <p:spPr>
          <a:xfrm>
            <a:off x="6457848" y="2723607"/>
            <a:ext cx="2177122" cy="923330"/>
          </a:xfrm>
          <a:prstGeom prst="rect">
            <a:avLst/>
          </a:prstGeom>
          <a:noFill/>
        </p:spPr>
        <p:txBody>
          <a:bodyPr wrap="square" rtlCol="0">
            <a:spAutoFit/>
          </a:bodyPr>
          <a:lstStyle/>
          <a:p>
            <a:r>
              <a:rPr kumimoji="1" lang="ja-JP" altLang="en-US" dirty="0"/>
              <a:t>病気には効くのかもしれないが。。。</a:t>
            </a:r>
            <a:endParaRPr kumimoji="1" lang="en-US" altLang="ja-JP" dirty="0"/>
          </a:p>
          <a:p>
            <a:r>
              <a:rPr lang="ja-JP" altLang="en-US" dirty="0"/>
              <a:t>不安だ</a:t>
            </a:r>
            <a:endParaRPr kumimoji="1" lang="ja-JP" altLang="en-US" dirty="0"/>
          </a:p>
        </p:txBody>
      </p:sp>
      <p:sp>
        <p:nvSpPr>
          <p:cNvPr id="28" name="テキスト ボックス 27">
            <a:extLst>
              <a:ext uri="{FF2B5EF4-FFF2-40B4-BE49-F238E27FC236}">
                <a16:creationId xmlns:a16="http://schemas.microsoft.com/office/drawing/2014/main" id="{C7024D85-023F-4457-86C7-183C1B6817F5}"/>
              </a:ext>
            </a:extLst>
          </p:cNvPr>
          <p:cNvSpPr txBox="1"/>
          <p:nvPr/>
        </p:nvSpPr>
        <p:spPr>
          <a:xfrm>
            <a:off x="5449794" y="5454894"/>
            <a:ext cx="2177122" cy="646331"/>
          </a:xfrm>
          <a:prstGeom prst="rect">
            <a:avLst/>
          </a:prstGeom>
          <a:noFill/>
        </p:spPr>
        <p:txBody>
          <a:bodyPr wrap="square" rtlCol="0">
            <a:spAutoFit/>
          </a:bodyPr>
          <a:lstStyle/>
          <a:p>
            <a:r>
              <a:rPr kumimoji="1" lang="ja-JP" altLang="en-US" dirty="0"/>
              <a:t>もうこの薬は拒否しよう</a:t>
            </a:r>
          </a:p>
        </p:txBody>
      </p:sp>
      <p:sp>
        <p:nvSpPr>
          <p:cNvPr id="30" name="テキスト ボックス 29">
            <a:extLst>
              <a:ext uri="{FF2B5EF4-FFF2-40B4-BE49-F238E27FC236}">
                <a16:creationId xmlns:a16="http://schemas.microsoft.com/office/drawing/2014/main" id="{8542F1C5-3033-4858-A7FE-D8DF8899B7D2}"/>
              </a:ext>
            </a:extLst>
          </p:cNvPr>
          <p:cNvSpPr txBox="1"/>
          <p:nvPr/>
        </p:nvSpPr>
        <p:spPr>
          <a:xfrm>
            <a:off x="838967" y="2723607"/>
            <a:ext cx="3185487" cy="1200329"/>
          </a:xfrm>
          <a:prstGeom prst="rect">
            <a:avLst/>
          </a:prstGeom>
          <a:noFill/>
        </p:spPr>
        <p:txBody>
          <a:bodyPr wrap="none" rtlCol="0">
            <a:spAutoFit/>
          </a:bodyPr>
          <a:lstStyle/>
          <a:p>
            <a:r>
              <a:rPr kumimoji="1" lang="ja-JP" altLang="en-US" dirty="0"/>
              <a:t>お医者さんが</a:t>
            </a:r>
            <a:endParaRPr kumimoji="1" lang="en-US" altLang="ja-JP" dirty="0"/>
          </a:p>
          <a:p>
            <a:r>
              <a:rPr lang="ja-JP" altLang="en-US" dirty="0"/>
              <a:t>インフォームドコンセントで</a:t>
            </a:r>
            <a:endParaRPr lang="en-US" altLang="ja-JP" dirty="0"/>
          </a:p>
          <a:p>
            <a:r>
              <a:rPr kumimoji="1" lang="ja-JP" altLang="en-US" dirty="0"/>
              <a:t>薬の副作用の</a:t>
            </a:r>
            <a:endParaRPr kumimoji="1" lang="en-US" altLang="ja-JP" dirty="0"/>
          </a:p>
          <a:p>
            <a:r>
              <a:rPr lang="ja-JP" altLang="en-US" dirty="0"/>
              <a:t>説明をした</a:t>
            </a:r>
            <a:endParaRPr kumimoji="1" lang="ja-JP" altLang="en-US" dirty="0"/>
          </a:p>
        </p:txBody>
      </p:sp>
      <p:sp>
        <p:nvSpPr>
          <p:cNvPr id="31" name="テキスト ボックス 30">
            <a:extLst>
              <a:ext uri="{FF2B5EF4-FFF2-40B4-BE49-F238E27FC236}">
                <a16:creationId xmlns:a16="http://schemas.microsoft.com/office/drawing/2014/main" id="{728765DD-87F1-43CA-99FD-9570FC465ED1}"/>
              </a:ext>
            </a:extLst>
          </p:cNvPr>
          <p:cNvSpPr txBox="1"/>
          <p:nvPr/>
        </p:nvSpPr>
        <p:spPr>
          <a:xfrm>
            <a:off x="722478" y="6293652"/>
            <a:ext cx="8725466" cy="369332"/>
          </a:xfrm>
          <a:prstGeom prst="rect">
            <a:avLst/>
          </a:prstGeom>
          <a:noFill/>
        </p:spPr>
        <p:txBody>
          <a:bodyPr wrap="none" rtlCol="0">
            <a:spAutoFit/>
          </a:bodyPr>
          <a:lstStyle/>
          <a:p>
            <a:r>
              <a:rPr lang="ja-JP" altLang="en-US" dirty="0"/>
              <a:t>実際に副作用の説明をした時の方が副作用が出る率が高いという研究があります。</a:t>
            </a:r>
            <a:endParaRPr kumimoji="1" lang="ja-JP" altLang="en-US" dirty="0"/>
          </a:p>
        </p:txBody>
      </p:sp>
      <p:sp>
        <p:nvSpPr>
          <p:cNvPr id="35" name="スライド番号プレースホルダー 2">
            <a:extLst>
              <a:ext uri="{FF2B5EF4-FFF2-40B4-BE49-F238E27FC236}">
                <a16:creationId xmlns:a16="http://schemas.microsoft.com/office/drawing/2014/main" id="{798DC496-73EC-422A-A7D5-B8DB2F180D3C}"/>
              </a:ext>
            </a:extLst>
          </p:cNvPr>
          <p:cNvSpPr txBox="1">
            <a:spLocks/>
          </p:cNvSpPr>
          <p:nvPr/>
        </p:nvSpPr>
        <p:spPr>
          <a:xfrm>
            <a:off x="7572385" y="53913"/>
            <a:ext cx="222885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28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03C4F6A-02F4-4E90-8DAE-1654D6B49D85}" type="slidenum">
              <a:rPr lang="ja-JP" altLang="en-US" smtClean="0"/>
              <a:pPr/>
              <a:t>71</a:t>
            </a:fld>
            <a:endParaRPr lang="ja-JP" altLang="en-US"/>
          </a:p>
        </p:txBody>
      </p:sp>
    </p:spTree>
    <p:extLst>
      <p:ext uri="{BB962C8B-B14F-4D97-AF65-F5344CB8AC3E}">
        <p14:creationId xmlns:p14="http://schemas.microsoft.com/office/powerpoint/2010/main" val="99260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641E-7 -2.59259E-6 L 0.07885 -0.08703 " pathEditMode="relative" rAng="0" ptsTypes="AA">
                                      <p:cBhvr>
                                        <p:cTn id="6" dur="2000" fill="hold"/>
                                        <p:tgtEl>
                                          <p:spTgt spid="34"/>
                                        </p:tgtEl>
                                        <p:attrNameLst>
                                          <p:attrName>ppt_x</p:attrName>
                                          <p:attrName>ppt_y</p:attrName>
                                        </p:attrNameLst>
                                      </p:cBhvr>
                                      <p:rCtr x="3942" y="-4352"/>
                                    </p:animMotion>
                                  </p:childTnLst>
                                </p:cTn>
                              </p:par>
                              <p:par>
                                <p:cTn id="7" presetID="42" presetClass="path" presetSubtype="0" accel="50000" decel="50000" fill="hold" grpId="0" nodeType="withEffect">
                                  <p:stCondLst>
                                    <p:cond delay="0"/>
                                  </p:stCondLst>
                                  <p:childTnLst>
                                    <p:animMotion origin="layout" path="M 1.28205E-6 4.07407E-6 L 0.07372 0.08726 " pathEditMode="relative" rAng="0" ptsTypes="AA">
                                      <p:cBhvr>
                                        <p:cTn id="8" dur="2000" fill="hold"/>
                                        <p:tgtEl>
                                          <p:spTgt spid="33"/>
                                        </p:tgtEl>
                                        <p:attrNameLst>
                                          <p:attrName>ppt_x</p:attrName>
                                          <p:attrName>ppt_y</p:attrName>
                                        </p:attrNameLst>
                                      </p:cBhvr>
                                      <p:rCtr x="3686" y="4352"/>
                                    </p:animMotion>
                                  </p:childTnLst>
                                </p:cTn>
                              </p:par>
                              <p:par>
                                <p:cTn id="9" presetID="63" presetClass="path" presetSubtype="0" accel="50000" decel="50000" fill="hold" grpId="0" nodeType="withEffect">
                                  <p:stCondLst>
                                    <p:cond delay="0"/>
                                  </p:stCondLst>
                                  <p:childTnLst>
                                    <p:animMotion origin="layout" path="M -1.28205E-6 2.22222E-6 L 0.25 2.22222E-6 " pathEditMode="relative" rAng="0" ptsTypes="AA">
                                      <p:cBhvr>
                                        <p:cTn id="10" dur="2000" fill="hold"/>
                                        <p:tgtEl>
                                          <p:spTgt spid="7"/>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08F5DFF-99A5-4A83-845D-1C90E64C26E8}"/>
              </a:ext>
            </a:extLst>
          </p:cNvPr>
          <p:cNvSpPr>
            <a:spLocks noGrp="1"/>
          </p:cNvSpPr>
          <p:nvPr>
            <p:ph idx="1"/>
          </p:nvPr>
        </p:nvSpPr>
        <p:spPr/>
        <p:txBody>
          <a:bodyPr/>
          <a:lstStyle/>
          <a:p>
            <a:endParaRPr kumimoji="1" lang="ja-JP" altLang="en-US" dirty="0"/>
          </a:p>
        </p:txBody>
      </p:sp>
      <p:sp>
        <p:nvSpPr>
          <p:cNvPr id="4" name="角丸四角形 19">
            <a:extLst>
              <a:ext uri="{FF2B5EF4-FFF2-40B4-BE49-F238E27FC236}">
                <a16:creationId xmlns:a16="http://schemas.microsoft.com/office/drawing/2014/main" id="{31B33C44-0931-4529-8551-5FF45397E521}"/>
              </a:ext>
            </a:extLst>
          </p:cNvPr>
          <p:cNvSpPr/>
          <p:nvPr/>
        </p:nvSpPr>
        <p:spPr>
          <a:xfrm>
            <a:off x="578462" y="1712467"/>
            <a:ext cx="8352928" cy="4464496"/>
          </a:xfrm>
          <a:prstGeom prst="roundRect">
            <a:avLst/>
          </a:prstGeom>
          <a:solidFill>
            <a:schemeClr val="bg1"/>
          </a:solidFill>
          <a:ln w="149225" cmpd="thinThick">
            <a:solidFill>
              <a:schemeClr val="tx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cxnSp>
        <p:nvCxnSpPr>
          <p:cNvPr id="13" name="直線コネクタ 12">
            <a:extLst>
              <a:ext uri="{FF2B5EF4-FFF2-40B4-BE49-F238E27FC236}">
                <a16:creationId xmlns:a16="http://schemas.microsoft.com/office/drawing/2014/main" id="{1ADBE13C-7185-4DCD-BA46-C4D75DFECE0D}"/>
              </a:ext>
            </a:extLst>
          </p:cNvPr>
          <p:cNvCxnSpPr>
            <a:stCxn id="10" idx="7"/>
            <a:endCxn id="11" idx="3"/>
          </p:cNvCxnSpPr>
          <p:nvPr/>
        </p:nvCxnSpPr>
        <p:spPr>
          <a:xfrm flipV="1">
            <a:off x="3447428" y="3107931"/>
            <a:ext cx="823687" cy="663965"/>
          </a:xfrm>
          <a:prstGeom prst="line">
            <a:avLst/>
          </a:prstGeom>
          <a:ln w="50800">
            <a:solidFill>
              <a:srgbClr val="FF0000"/>
            </a:solidFill>
            <a:headEnd type="triangle"/>
            <a:tailEnd type="triangle"/>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3BE72CD9-5683-4148-A822-F34E0554DD07}"/>
              </a:ext>
            </a:extLst>
          </p:cNvPr>
          <p:cNvSpPr>
            <a:spLocks noGrp="1"/>
          </p:cNvSpPr>
          <p:nvPr>
            <p:ph type="title"/>
          </p:nvPr>
        </p:nvSpPr>
        <p:spPr>
          <a:xfrm>
            <a:off x="1251065" y="252142"/>
            <a:ext cx="8230560" cy="940336"/>
          </a:xfrm>
        </p:spPr>
        <p:txBody>
          <a:bodyPr/>
          <a:lstStyle/>
          <a:p>
            <a:r>
              <a:rPr kumimoji="1" lang="ja-JP" altLang="en-US" dirty="0"/>
              <a:t>認知モデル</a:t>
            </a:r>
          </a:p>
        </p:txBody>
      </p:sp>
      <p:cxnSp>
        <p:nvCxnSpPr>
          <p:cNvPr id="15" name="直線コネクタ 14">
            <a:extLst>
              <a:ext uri="{FF2B5EF4-FFF2-40B4-BE49-F238E27FC236}">
                <a16:creationId xmlns:a16="http://schemas.microsoft.com/office/drawing/2014/main" id="{26378E27-CDB6-4276-8AB7-8FBBB1762540}"/>
              </a:ext>
            </a:extLst>
          </p:cNvPr>
          <p:cNvCxnSpPr>
            <a:stCxn id="10" idx="5"/>
            <a:endCxn id="12" idx="1"/>
          </p:cNvCxnSpPr>
          <p:nvPr/>
        </p:nvCxnSpPr>
        <p:spPr>
          <a:xfrm>
            <a:off x="3447428" y="4332040"/>
            <a:ext cx="823687" cy="663673"/>
          </a:xfrm>
          <a:prstGeom prst="line">
            <a:avLst/>
          </a:prstGeom>
          <a:ln w="50800">
            <a:solidFill>
              <a:srgbClr val="FF0000"/>
            </a:solidFill>
            <a:headEnd type="triangle"/>
            <a:tailEnd type="triangle"/>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13A14A40-2C49-4701-9EC2-68BCDE701F0F}"/>
              </a:ext>
            </a:extLst>
          </p:cNvPr>
          <p:cNvCxnSpPr/>
          <p:nvPr/>
        </p:nvCxnSpPr>
        <p:spPr>
          <a:xfrm>
            <a:off x="4754926" y="3223941"/>
            <a:ext cx="0" cy="1655762"/>
          </a:xfrm>
          <a:prstGeom prst="line">
            <a:avLst/>
          </a:prstGeom>
          <a:ln w="50800">
            <a:solidFill>
              <a:srgbClr val="FF0000"/>
            </a:solidFill>
            <a:headEnd type="triangle"/>
            <a:tailEnd type="triangle"/>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E9B4C635-596C-4C52-9186-314465500001}"/>
              </a:ext>
            </a:extLst>
          </p:cNvPr>
          <p:cNvCxnSpPr>
            <a:stCxn id="10" idx="6"/>
            <a:endCxn id="9" idx="2"/>
          </p:cNvCxnSpPr>
          <p:nvPr/>
        </p:nvCxnSpPr>
        <p:spPr>
          <a:xfrm flipV="1">
            <a:off x="3647829" y="4051822"/>
            <a:ext cx="2366431" cy="146"/>
          </a:xfrm>
          <a:prstGeom prst="line">
            <a:avLst/>
          </a:prstGeom>
          <a:ln w="50800">
            <a:solidFill>
              <a:srgbClr val="FF0000"/>
            </a:solidFill>
            <a:headEnd type="triangle"/>
            <a:tailEnd type="triangle"/>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円/楕円 3">
            <a:extLst>
              <a:ext uri="{FF2B5EF4-FFF2-40B4-BE49-F238E27FC236}">
                <a16:creationId xmlns:a16="http://schemas.microsoft.com/office/drawing/2014/main" id="{EC3D41FD-DE71-4724-BBCC-BD3D8C445D4F}"/>
              </a:ext>
            </a:extLst>
          </p:cNvPr>
          <p:cNvSpPr/>
          <p:nvPr/>
        </p:nvSpPr>
        <p:spPr>
          <a:xfrm>
            <a:off x="6014260" y="3655741"/>
            <a:ext cx="1368425" cy="792162"/>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感情</a:t>
            </a:r>
          </a:p>
        </p:txBody>
      </p:sp>
      <p:sp>
        <p:nvSpPr>
          <p:cNvPr id="10" name="円/楕円 4">
            <a:extLst>
              <a:ext uri="{FF2B5EF4-FFF2-40B4-BE49-F238E27FC236}">
                <a16:creationId xmlns:a16="http://schemas.microsoft.com/office/drawing/2014/main" id="{31642E72-174D-4DA6-B402-04BE8B6C3B5B}"/>
              </a:ext>
            </a:extLst>
          </p:cNvPr>
          <p:cNvSpPr/>
          <p:nvPr/>
        </p:nvSpPr>
        <p:spPr>
          <a:xfrm>
            <a:off x="2279404" y="3655887"/>
            <a:ext cx="1368425" cy="792162"/>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認知</a:t>
            </a:r>
          </a:p>
        </p:txBody>
      </p:sp>
      <p:sp>
        <p:nvSpPr>
          <p:cNvPr id="11" name="円/楕円 5">
            <a:extLst>
              <a:ext uri="{FF2B5EF4-FFF2-40B4-BE49-F238E27FC236}">
                <a16:creationId xmlns:a16="http://schemas.microsoft.com/office/drawing/2014/main" id="{86318376-46AF-4510-91DC-04E2FFFA6B94}"/>
              </a:ext>
            </a:extLst>
          </p:cNvPr>
          <p:cNvSpPr/>
          <p:nvPr/>
        </p:nvSpPr>
        <p:spPr>
          <a:xfrm>
            <a:off x="4070714" y="2431778"/>
            <a:ext cx="1368425" cy="792163"/>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身体</a:t>
            </a:r>
          </a:p>
        </p:txBody>
      </p:sp>
      <p:sp>
        <p:nvSpPr>
          <p:cNvPr id="12" name="円/楕円 6">
            <a:extLst>
              <a:ext uri="{FF2B5EF4-FFF2-40B4-BE49-F238E27FC236}">
                <a16:creationId xmlns:a16="http://schemas.microsoft.com/office/drawing/2014/main" id="{9064EDFB-3B57-4C08-8FC4-93FF029E3994}"/>
              </a:ext>
            </a:extLst>
          </p:cNvPr>
          <p:cNvSpPr/>
          <p:nvPr/>
        </p:nvSpPr>
        <p:spPr>
          <a:xfrm>
            <a:off x="4070714" y="4879703"/>
            <a:ext cx="1368425" cy="792163"/>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行動</a:t>
            </a:r>
          </a:p>
        </p:txBody>
      </p:sp>
      <p:cxnSp>
        <p:nvCxnSpPr>
          <p:cNvPr id="14" name="直線コネクタ 13">
            <a:extLst>
              <a:ext uri="{FF2B5EF4-FFF2-40B4-BE49-F238E27FC236}">
                <a16:creationId xmlns:a16="http://schemas.microsoft.com/office/drawing/2014/main" id="{72176B70-517A-4586-BFC1-B55789385954}"/>
              </a:ext>
            </a:extLst>
          </p:cNvPr>
          <p:cNvCxnSpPr>
            <a:stCxn id="11" idx="5"/>
            <a:endCxn id="9" idx="1"/>
          </p:cNvCxnSpPr>
          <p:nvPr/>
        </p:nvCxnSpPr>
        <p:spPr>
          <a:xfrm>
            <a:off x="5238738" y="3107931"/>
            <a:ext cx="975923" cy="663819"/>
          </a:xfrm>
          <a:prstGeom prst="line">
            <a:avLst/>
          </a:prstGeom>
          <a:ln w="50800">
            <a:solidFill>
              <a:srgbClr val="FF0000"/>
            </a:solidFill>
            <a:headEnd type="triangle"/>
            <a:tailEnd type="triangle"/>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1D14071C-6DB4-4C55-9AEB-6CC2231CBDBA}"/>
              </a:ext>
            </a:extLst>
          </p:cNvPr>
          <p:cNvCxnSpPr>
            <a:stCxn id="9" idx="3"/>
            <a:endCxn id="12" idx="7"/>
          </p:cNvCxnSpPr>
          <p:nvPr/>
        </p:nvCxnSpPr>
        <p:spPr>
          <a:xfrm flipH="1">
            <a:off x="5238738" y="4331894"/>
            <a:ext cx="975923" cy="663819"/>
          </a:xfrm>
          <a:prstGeom prst="line">
            <a:avLst/>
          </a:prstGeom>
          <a:ln w="47625">
            <a:solidFill>
              <a:srgbClr val="FF0000"/>
            </a:solidFill>
            <a:headEnd type="triangle"/>
            <a:tailEnd type="triangle"/>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テキスト ボックス 1">
            <a:extLst>
              <a:ext uri="{FF2B5EF4-FFF2-40B4-BE49-F238E27FC236}">
                <a16:creationId xmlns:a16="http://schemas.microsoft.com/office/drawing/2014/main" id="{33707374-3117-4325-9ADF-69C4CA5726C6}"/>
              </a:ext>
            </a:extLst>
          </p:cNvPr>
          <p:cNvSpPr txBox="1">
            <a:spLocks noChangeArrowheads="1"/>
          </p:cNvSpPr>
          <p:nvPr/>
        </p:nvSpPr>
        <p:spPr bwMode="auto">
          <a:xfrm>
            <a:off x="1645460" y="3866878"/>
            <a:ext cx="646331" cy="369332"/>
          </a:xfrm>
          <a:prstGeom prst="rect">
            <a:avLst/>
          </a:prstGeom>
          <a:noFill/>
          <a:ln w="9525">
            <a:noFill/>
            <a:miter lim="800000"/>
            <a:headEnd/>
            <a:tailEnd/>
          </a:ln>
        </p:spPr>
        <p:txBody>
          <a:bodyPr wrap="none">
            <a:spAutoFit/>
          </a:bodyPr>
          <a:lstStyle/>
          <a:p>
            <a:r>
              <a:rPr lang="ja-JP" altLang="en-US">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考え</a:t>
            </a:r>
          </a:p>
        </p:txBody>
      </p:sp>
      <p:sp>
        <p:nvSpPr>
          <p:cNvPr id="19" name="テキスト ボックス 2">
            <a:extLst>
              <a:ext uri="{FF2B5EF4-FFF2-40B4-BE49-F238E27FC236}">
                <a16:creationId xmlns:a16="http://schemas.microsoft.com/office/drawing/2014/main" id="{F34ED4EA-BA15-4B45-BC29-D40C4C8B33D9}"/>
              </a:ext>
            </a:extLst>
          </p:cNvPr>
          <p:cNvSpPr txBox="1">
            <a:spLocks noChangeArrowheads="1"/>
          </p:cNvSpPr>
          <p:nvPr/>
        </p:nvSpPr>
        <p:spPr bwMode="auto">
          <a:xfrm>
            <a:off x="7382685" y="3828778"/>
            <a:ext cx="877163" cy="369332"/>
          </a:xfrm>
          <a:prstGeom prst="rect">
            <a:avLst/>
          </a:prstGeom>
          <a:noFill/>
          <a:ln w="9525">
            <a:noFill/>
            <a:miter lim="800000"/>
            <a:headEnd/>
            <a:tailEnd/>
          </a:ln>
        </p:spPr>
        <p:txBody>
          <a:bodyPr wrap="none">
            <a:spAutoFit/>
          </a:bodyPr>
          <a:lstStyle/>
          <a:p>
            <a:r>
              <a:rPr lang="ja-JP" altLang="en-US">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気持ち</a:t>
            </a:r>
          </a:p>
        </p:txBody>
      </p:sp>
      <p:sp>
        <p:nvSpPr>
          <p:cNvPr id="20" name="テキスト ボックス 7">
            <a:extLst>
              <a:ext uri="{FF2B5EF4-FFF2-40B4-BE49-F238E27FC236}">
                <a16:creationId xmlns:a16="http://schemas.microsoft.com/office/drawing/2014/main" id="{45D3A96B-D882-402E-811F-59ABFCFDB4D2}"/>
              </a:ext>
            </a:extLst>
          </p:cNvPr>
          <p:cNvSpPr txBox="1">
            <a:spLocks noChangeArrowheads="1"/>
          </p:cNvSpPr>
          <p:nvPr/>
        </p:nvSpPr>
        <p:spPr bwMode="auto">
          <a:xfrm>
            <a:off x="4382310" y="2061891"/>
            <a:ext cx="877163" cy="369332"/>
          </a:xfrm>
          <a:prstGeom prst="rect">
            <a:avLst/>
          </a:prstGeom>
          <a:noFill/>
          <a:ln w="9525">
            <a:noFill/>
            <a:miter lim="800000"/>
            <a:headEnd/>
            <a:tailEnd/>
          </a:ln>
        </p:spPr>
        <p:txBody>
          <a:bodyPr wrap="none">
            <a:spAutoFit/>
          </a:bodyPr>
          <a:lstStyle/>
          <a:p>
            <a:r>
              <a:rPr lang="ja-JP" altLang="en-US">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からだ</a:t>
            </a:r>
          </a:p>
        </p:txBody>
      </p:sp>
      <p:sp>
        <p:nvSpPr>
          <p:cNvPr id="21" name="テキスト ボックス 18">
            <a:extLst>
              <a:ext uri="{FF2B5EF4-FFF2-40B4-BE49-F238E27FC236}">
                <a16:creationId xmlns:a16="http://schemas.microsoft.com/office/drawing/2014/main" id="{833C1A21-577E-4BCF-8354-A53926A40A5E}"/>
              </a:ext>
            </a:extLst>
          </p:cNvPr>
          <p:cNvSpPr txBox="1">
            <a:spLocks noChangeArrowheads="1"/>
          </p:cNvSpPr>
          <p:nvPr/>
        </p:nvSpPr>
        <p:spPr bwMode="auto">
          <a:xfrm>
            <a:off x="4520423" y="5671866"/>
            <a:ext cx="646331" cy="369332"/>
          </a:xfrm>
          <a:prstGeom prst="rect">
            <a:avLst/>
          </a:prstGeom>
          <a:noFill/>
          <a:ln w="9525">
            <a:noFill/>
            <a:miter lim="800000"/>
            <a:headEnd/>
            <a:tailEnd/>
          </a:ln>
        </p:spPr>
        <p:txBody>
          <a:bodyPr wrap="none">
            <a:spAutoFit/>
          </a:bodyPr>
          <a:lstStyle/>
          <a:p>
            <a:r>
              <a:rPr lang="ja-JP" altLang="en-US">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動き</a:t>
            </a:r>
          </a:p>
        </p:txBody>
      </p:sp>
      <p:sp>
        <p:nvSpPr>
          <p:cNvPr id="22" name="スライド番号プレースホルダー 1">
            <a:extLst>
              <a:ext uri="{FF2B5EF4-FFF2-40B4-BE49-F238E27FC236}">
                <a16:creationId xmlns:a16="http://schemas.microsoft.com/office/drawing/2014/main" id="{3B070CF1-6F36-4BC0-B9E8-15AF9BDC51D7}"/>
              </a:ext>
            </a:extLst>
          </p:cNvPr>
          <p:cNvSpPr>
            <a:spLocks noGrp="1"/>
          </p:cNvSpPr>
          <p:nvPr>
            <p:ph type="sldNum" sz="quarter" idx="12"/>
          </p:nvPr>
        </p:nvSpPr>
        <p:spPr>
          <a:xfrm>
            <a:off x="7201710" y="5889353"/>
            <a:ext cx="1981200" cy="476250"/>
          </a:xfrm>
        </p:spPr>
        <p:txBody>
          <a:bodyPr/>
          <a:lstStyle/>
          <a:p>
            <a:pPr>
              <a:defRPr/>
            </a:pPr>
            <a:fld id="{B2B799C9-E067-41D1-BB29-56340C664F5B}" type="slidenum">
              <a:rPr lang="en-US" altLang="ja-JP" smtClean="0"/>
              <a:pPr>
                <a:defRPr/>
              </a:pPr>
              <a:t>72</a:t>
            </a:fld>
            <a:endParaRPr lang="en-US" altLang="ja-JP"/>
          </a:p>
        </p:txBody>
      </p:sp>
      <p:sp>
        <p:nvSpPr>
          <p:cNvPr id="29" name="テキスト ボックス 28">
            <a:extLst>
              <a:ext uri="{FF2B5EF4-FFF2-40B4-BE49-F238E27FC236}">
                <a16:creationId xmlns:a16="http://schemas.microsoft.com/office/drawing/2014/main" id="{A174AB35-CDA0-4D2F-AA76-731219D70547}"/>
              </a:ext>
            </a:extLst>
          </p:cNvPr>
          <p:cNvSpPr txBox="1"/>
          <p:nvPr/>
        </p:nvSpPr>
        <p:spPr>
          <a:xfrm>
            <a:off x="1041637" y="4787579"/>
            <a:ext cx="2703721" cy="646331"/>
          </a:xfrm>
          <a:prstGeom prst="rect">
            <a:avLst/>
          </a:prstGeom>
          <a:noFill/>
        </p:spPr>
        <p:txBody>
          <a:bodyPr wrap="square" rtlCol="0">
            <a:spAutoFit/>
          </a:bodyPr>
          <a:lstStyle/>
          <a:p>
            <a:r>
              <a:rPr kumimoji="1" lang="ja-JP" altLang="en-US" dirty="0"/>
              <a:t>何かが変わるとすべてが相互に影響を及ぼし合う</a:t>
            </a:r>
          </a:p>
        </p:txBody>
      </p:sp>
      <p:sp>
        <p:nvSpPr>
          <p:cNvPr id="23" name="正方形/長方形 22">
            <a:extLst>
              <a:ext uri="{FF2B5EF4-FFF2-40B4-BE49-F238E27FC236}">
                <a16:creationId xmlns:a16="http://schemas.microsoft.com/office/drawing/2014/main" id="{23FCFB6F-7615-44B4-A7B4-A7C766F7B079}"/>
              </a:ext>
            </a:extLst>
          </p:cNvPr>
          <p:cNvSpPr/>
          <p:nvPr/>
        </p:nvSpPr>
        <p:spPr>
          <a:xfrm>
            <a:off x="1220280" y="2061891"/>
            <a:ext cx="1428596" cy="830997"/>
          </a:xfrm>
          <a:prstGeom prst="rect">
            <a:avLst/>
          </a:prstGeom>
          <a:noFill/>
          <a:ln>
            <a:noFill/>
          </a:ln>
        </p:spPr>
        <p:txBody>
          <a:bodyPr wrap="none">
            <a:spAutoFit/>
          </a:bodyPr>
          <a:lstStyle/>
          <a:p>
            <a:pPr algn="ctr">
              <a:defRPr/>
            </a:pPr>
            <a:r>
              <a:rPr lang="ja-JP" altLang="en-US" sz="4800" b="1" spc="50" dirty="0">
                <a:ln w="12700" cmpd="sng">
                  <a:solidFill>
                    <a:schemeClr val="accent6">
                      <a:satMod val="120000"/>
                      <a:shade val="80000"/>
                    </a:schemeClr>
                  </a:solidFill>
                  <a:prstDash val="solid"/>
                </a:ln>
                <a:solidFill>
                  <a:srgbClr val="0070C0"/>
                </a:solidFill>
                <a:effectLst>
                  <a:glow rad="53100">
                    <a:schemeClr val="accent6">
                      <a:satMod val="180000"/>
                      <a:alpha val="30000"/>
                    </a:schemeClr>
                  </a:glow>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環境</a:t>
            </a:r>
          </a:p>
        </p:txBody>
      </p:sp>
      <p:sp>
        <p:nvSpPr>
          <p:cNvPr id="7" name="矢印: 上下 6">
            <a:extLst>
              <a:ext uri="{FF2B5EF4-FFF2-40B4-BE49-F238E27FC236}">
                <a16:creationId xmlns:a16="http://schemas.microsoft.com/office/drawing/2014/main" id="{5E2DF893-0757-47D7-8A21-1018EAB313F7}"/>
              </a:ext>
            </a:extLst>
          </p:cNvPr>
          <p:cNvSpPr/>
          <p:nvPr/>
        </p:nvSpPr>
        <p:spPr>
          <a:xfrm rot="18567761">
            <a:off x="2918365" y="2470292"/>
            <a:ext cx="402655" cy="955515"/>
          </a:xfrm>
          <a:prstGeom prst="up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704409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E5C355-B3F4-45BE-B90E-68EF2CB672E8}"/>
              </a:ext>
            </a:extLst>
          </p:cNvPr>
          <p:cNvSpPr>
            <a:spLocks noGrp="1"/>
          </p:cNvSpPr>
          <p:nvPr>
            <p:ph type="title"/>
          </p:nvPr>
        </p:nvSpPr>
        <p:spPr/>
        <p:txBody>
          <a:bodyPr/>
          <a:lstStyle/>
          <a:p>
            <a:r>
              <a:rPr kumimoji="1" lang="ja-JP" altLang="en-US" dirty="0"/>
              <a:t>心理予防教育への期待</a:t>
            </a:r>
          </a:p>
        </p:txBody>
      </p:sp>
      <p:sp>
        <p:nvSpPr>
          <p:cNvPr id="3" name="コンテンツ プレースホルダー 2">
            <a:extLst>
              <a:ext uri="{FF2B5EF4-FFF2-40B4-BE49-F238E27FC236}">
                <a16:creationId xmlns:a16="http://schemas.microsoft.com/office/drawing/2014/main" id="{03D391ED-27A5-4151-8FB3-B2F6E8BCD256}"/>
              </a:ext>
            </a:extLst>
          </p:cNvPr>
          <p:cNvSpPr>
            <a:spLocks noGrp="1"/>
          </p:cNvSpPr>
          <p:nvPr>
            <p:ph idx="1"/>
          </p:nvPr>
        </p:nvSpPr>
        <p:spPr>
          <a:xfrm>
            <a:off x="295422" y="1383328"/>
            <a:ext cx="9469064" cy="4793635"/>
          </a:xfrm>
        </p:spPr>
        <p:txBody>
          <a:bodyPr/>
          <a:lstStyle/>
          <a:p>
            <a:r>
              <a:rPr lang="ja-JP" altLang="en-US" dirty="0"/>
              <a:t>子供たちの苦しい心を楽にする心理予防教育</a:t>
            </a:r>
            <a:endParaRPr kumimoji="1" lang="en-US" altLang="ja-JP" dirty="0"/>
          </a:p>
          <a:p>
            <a:r>
              <a:rPr lang="ja-JP" altLang="en-US" dirty="0"/>
              <a:t>心理予防教育の</a:t>
            </a:r>
            <a:r>
              <a:rPr lang="en-US" altLang="ja-JP" dirty="0"/>
              <a:t>3</a:t>
            </a:r>
            <a:r>
              <a:rPr lang="ja-JP" altLang="en-US" dirty="0"/>
              <a:t>つのレベル</a:t>
            </a:r>
            <a:endParaRPr kumimoji="1" lang="en-US" altLang="ja-JP" dirty="0"/>
          </a:p>
          <a:p>
            <a:pPr marL="828675" lvl="1" indent="-457200">
              <a:buFont typeface="+mj-lt"/>
              <a:buAutoNum type="arabicPeriod"/>
            </a:pPr>
            <a:r>
              <a:rPr lang="ja-JP" altLang="en-US" dirty="0"/>
              <a:t>ユニバーサル　　　　クラス全員に分け隔てなく行う心理教育</a:t>
            </a:r>
            <a:endParaRPr lang="en-US" altLang="ja-JP" dirty="0"/>
          </a:p>
          <a:p>
            <a:pPr marL="828675" lvl="1" indent="-457200">
              <a:buFont typeface="+mj-lt"/>
              <a:buAutoNum type="arabicPeriod"/>
            </a:pPr>
            <a:r>
              <a:rPr lang="ja-JP" altLang="en-US" dirty="0"/>
              <a:t>セレクテッド　　　　心の健康度が低くリスクのある生徒のための心理教育</a:t>
            </a:r>
            <a:endParaRPr lang="en-US" altLang="ja-JP" dirty="0"/>
          </a:p>
          <a:p>
            <a:pPr marL="828675" lvl="1" indent="-457200">
              <a:buFont typeface="+mj-lt"/>
              <a:buAutoNum type="arabicPeriod"/>
            </a:pPr>
            <a:r>
              <a:rPr lang="ja-JP" altLang="en-US"/>
              <a:t>インディケイテッド　既に心の病の症状</a:t>
            </a:r>
            <a:r>
              <a:rPr lang="ja-JP" altLang="en-US" dirty="0"/>
              <a:t>のある生徒のための心理教育</a:t>
            </a:r>
            <a:endParaRPr lang="en-US" altLang="ja-JP" dirty="0"/>
          </a:p>
          <a:p>
            <a:r>
              <a:rPr lang="ja-JP" altLang="en-US" dirty="0"/>
              <a:t>学校ではユニバーサル教育を実施</a:t>
            </a:r>
            <a:endParaRPr lang="en-US" altLang="ja-JP" dirty="0"/>
          </a:p>
          <a:p>
            <a:r>
              <a:rPr kumimoji="1" lang="ja-JP" altLang="en-US" dirty="0"/>
              <a:t>全員参加でクラス全体の心の健康度を上げ、自律的葛藤処理能力を向上</a:t>
            </a:r>
            <a:endParaRPr kumimoji="1" lang="en-US" altLang="ja-JP" dirty="0"/>
          </a:p>
          <a:p>
            <a:r>
              <a:rPr lang="ja-JP" altLang="en-US" dirty="0"/>
              <a:t>効果への期待</a:t>
            </a:r>
            <a:endParaRPr lang="en-US" altLang="ja-JP" dirty="0"/>
          </a:p>
          <a:p>
            <a:r>
              <a:rPr lang="ja-JP" altLang="en-US" dirty="0"/>
              <a:t>ただし授業枠に入れようとすると学習指導要領に明記されていない長くて専門性の高い心理予防教育はどうしても敬遠される。</a:t>
            </a:r>
            <a:endParaRPr lang="en-US" altLang="ja-JP" dirty="0"/>
          </a:p>
          <a:p>
            <a:r>
              <a:rPr lang="ja-JP" altLang="en-US" dirty="0"/>
              <a:t>時間、人、お金の不足</a:t>
            </a:r>
            <a:endParaRPr kumimoji="1" lang="ja-JP" altLang="en-US" dirty="0"/>
          </a:p>
        </p:txBody>
      </p:sp>
      <p:sp>
        <p:nvSpPr>
          <p:cNvPr id="5" name="スライド番号プレースホルダー 4">
            <a:extLst>
              <a:ext uri="{FF2B5EF4-FFF2-40B4-BE49-F238E27FC236}">
                <a16:creationId xmlns:a16="http://schemas.microsoft.com/office/drawing/2014/main" id="{92877207-ED9B-491C-9A54-A4296D4F1EA3}"/>
              </a:ext>
            </a:extLst>
          </p:cNvPr>
          <p:cNvSpPr>
            <a:spLocks noGrp="1"/>
          </p:cNvSpPr>
          <p:nvPr>
            <p:ph type="sldNum" sz="quarter" idx="12"/>
          </p:nvPr>
        </p:nvSpPr>
        <p:spPr/>
        <p:txBody>
          <a:bodyPr/>
          <a:lstStyle/>
          <a:p>
            <a:fld id="{F03C4F6A-02F4-4E90-8DAE-1654D6B49D85}" type="slidenum">
              <a:rPr kumimoji="1" lang="ja-JP" altLang="en-US" smtClean="0"/>
              <a:t>73</a:t>
            </a:fld>
            <a:endParaRPr kumimoji="1" lang="ja-JP" altLang="en-US"/>
          </a:p>
        </p:txBody>
      </p:sp>
    </p:spTree>
    <p:extLst>
      <p:ext uri="{BB962C8B-B14F-4D97-AF65-F5344CB8AC3E}">
        <p14:creationId xmlns:p14="http://schemas.microsoft.com/office/powerpoint/2010/main" val="26361589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4129476038"/>
              </p:ext>
            </p:extLst>
          </p:nvPr>
        </p:nvGraphicFramePr>
        <p:xfrm>
          <a:off x="733169" y="2400226"/>
          <a:ext cx="6236539" cy="3606288"/>
        </p:xfrm>
        <a:graphic>
          <a:graphicData uri="http://schemas.openxmlformats.org/drawingml/2006/table">
            <a:tbl>
              <a:tblPr/>
              <a:tblGrid>
                <a:gridCol w="535114">
                  <a:extLst>
                    <a:ext uri="{9D8B030D-6E8A-4147-A177-3AD203B41FA5}">
                      <a16:colId xmlns:a16="http://schemas.microsoft.com/office/drawing/2014/main" val="20000"/>
                    </a:ext>
                  </a:extLst>
                </a:gridCol>
                <a:gridCol w="800540">
                  <a:extLst>
                    <a:ext uri="{9D8B030D-6E8A-4147-A177-3AD203B41FA5}">
                      <a16:colId xmlns:a16="http://schemas.microsoft.com/office/drawing/2014/main" val="20001"/>
                    </a:ext>
                  </a:extLst>
                </a:gridCol>
                <a:gridCol w="1223499">
                  <a:extLst>
                    <a:ext uri="{9D8B030D-6E8A-4147-A177-3AD203B41FA5}">
                      <a16:colId xmlns:a16="http://schemas.microsoft.com/office/drawing/2014/main" val="20002"/>
                    </a:ext>
                  </a:extLst>
                </a:gridCol>
                <a:gridCol w="841156">
                  <a:extLst>
                    <a:ext uri="{9D8B030D-6E8A-4147-A177-3AD203B41FA5}">
                      <a16:colId xmlns:a16="http://schemas.microsoft.com/office/drawing/2014/main" val="20003"/>
                    </a:ext>
                  </a:extLst>
                </a:gridCol>
                <a:gridCol w="749394">
                  <a:extLst>
                    <a:ext uri="{9D8B030D-6E8A-4147-A177-3AD203B41FA5}">
                      <a16:colId xmlns:a16="http://schemas.microsoft.com/office/drawing/2014/main" val="20004"/>
                    </a:ext>
                  </a:extLst>
                </a:gridCol>
                <a:gridCol w="754493">
                  <a:extLst>
                    <a:ext uri="{9D8B030D-6E8A-4147-A177-3AD203B41FA5}">
                      <a16:colId xmlns:a16="http://schemas.microsoft.com/office/drawing/2014/main" val="20005"/>
                    </a:ext>
                  </a:extLst>
                </a:gridCol>
                <a:gridCol w="603523">
                  <a:extLst>
                    <a:ext uri="{9D8B030D-6E8A-4147-A177-3AD203B41FA5}">
                      <a16:colId xmlns:a16="http://schemas.microsoft.com/office/drawing/2014/main" val="20006"/>
                    </a:ext>
                  </a:extLst>
                </a:gridCol>
                <a:gridCol w="728820">
                  <a:extLst>
                    <a:ext uri="{9D8B030D-6E8A-4147-A177-3AD203B41FA5}">
                      <a16:colId xmlns:a16="http://schemas.microsoft.com/office/drawing/2014/main" val="20007"/>
                    </a:ext>
                  </a:extLst>
                </a:gridCol>
              </a:tblGrid>
              <a:tr h="442346">
                <a:tc>
                  <a:txBody>
                    <a:bodyPr/>
                    <a:lstStyle/>
                    <a:p>
                      <a:pPr algn="l" fontAlgn="ct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a:noFill/>
                    </a:lnR>
                    <a:lnT>
                      <a:noFill/>
                    </a:lnT>
                    <a:lnB>
                      <a:noFill/>
                    </a:lnB>
                  </a:tcPr>
                </a:tc>
                <a:tc gridSpan="4">
                  <a:txBody>
                    <a:bodyPr/>
                    <a:lstStyle/>
                    <a:p>
                      <a:pPr marL="0" marR="0" indent="0" algn="l" defTabSz="685800" rtl="0" eaLnBrk="1" fontAlgn="ctr" latinLnBrk="0" hangingPunct="1">
                        <a:lnSpc>
                          <a:spcPct val="100000"/>
                        </a:lnSpc>
                        <a:spcBef>
                          <a:spcPts val="0"/>
                        </a:spcBef>
                        <a:spcAft>
                          <a:spcPts val="0"/>
                        </a:spcAft>
                        <a:buClrTx/>
                        <a:buSzTx/>
                        <a:buFontTx/>
                        <a:buNone/>
                        <a:tabLst/>
                        <a:defRPr/>
                      </a:pPr>
                      <a:r>
                        <a:rPr lang="en-US" sz="2800" b="0" i="0" u="none" strike="noStrike" dirty="0">
                          <a:solidFill>
                            <a:srgbClr val="000000"/>
                          </a:solidFill>
                          <a:effectLst/>
                          <a:latin typeface="Times New Roman" panose="02020603050405020304" pitchFamily="18" charset="0"/>
                          <a:ea typeface="ＭＳ Ｐゴシック" panose="020B0600070205080204" pitchFamily="50" charset="-128"/>
                        </a:rPr>
                        <a:t>Pairwise comparisons</a:t>
                      </a:r>
                    </a:p>
                  </a:txBody>
                  <a:tcPr marL="9525" marR="9525" marT="9525"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a:noFill/>
                    </a:lnR>
                    <a:lnT>
                      <a:noFill/>
                    </a:lnT>
                    <a:lnB>
                      <a:noFill/>
                    </a:lnB>
                  </a:tcPr>
                </a:tc>
                <a:tc>
                  <a:txBody>
                    <a:bodyPr/>
                    <a:lstStyle/>
                    <a:p>
                      <a:pPr algn="ctr" fontAlgn="ct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10000"/>
                  </a:ext>
                </a:extLst>
              </a:tr>
              <a:tr h="285385">
                <a:tc>
                  <a:txBody>
                    <a:bodyPr/>
                    <a:lstStyle/>
                    <a:p>
                      <a:pPr algn="l" fontAlgn="ctr"/>
                      <a:endParaRPr lang="ja-JP" altLang="en-US" sz="1600" b="0" i="0" u="none" strike="noStrike" dirty="0">
                        <a:solidFill>
                          <a:srgbClr val="000000"/>
                        </a:solidFill>
                        <a:effectLst/>
                        <a:latin typeface="Times New Roman" panose="02020603050405020304" pitchFamily="18" charset="0"/>
                        <a:ea typeface="ＭＳ Ｐゴシック" panose="020B0600070205080204" pitchFamily="50" charset="-128"/>
                      </a:endParaRPr>
                    </a:p>
                  </a:txBody>
                  <a:tcPr marL="9525" marR="9525" marT="9525" marB="0" anchor="ctr">
                    <a:lnL>
                      <a:noFill/>
                    </a:lnL>
                    <a:lnR>
                      <a:noFill/>
                    </a:lnR>
                    <a:lnT>
                      <a:noFill/>
                    </a:lnT>
                    <a:lnB>
                      <a:noFill/>
                    </a:lnB>
                  </a:tcPr>
                </a:tc>
                <a:tc gridSpan="5">
                  <a:txBody>
                    <a:bodyPr/>
                    <a:lstStyle/>
                    <a:p>
                      <a:pPr algn="l" fontAlgn="ctr"/>
                      <a:r>
                        <a:rPr lang="en-US" sz="1600" b="0" i="0" u="none" strike="noStrike" dirty="0">
                          <a:solidFill>
                            <a:srgbClr val="000000"/>
                          </a:solidFill>
                          <a:effectLst/>
                          <a:latin typeface="Times New Roman" panose="02020603050405020304" pitchFamily="18" charset="0"/>
                          <a:ea typeface="ＭＳ Ｐゴシック" panose="020B0600070205080204" pitchFamily="50" charset="-128"/>
                        </a:rPr>
                        <a:t>Repeated ANOVA adjusted by Bonferroni</a:t>
                      </a:r>
                    </a:p>
                  </a:txBody>
                  <a:tcPr marL="9525" marR="9525" marT="9525"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a:noFill/>
                    </a:lnR>
                    <a:lnT>
                      <a:noFill/>
                    </a:lnT>
                    <a:lnB>
                      <a:noFill/>
                    </a:lnB>
                  </a:tcPr>
                </a:tc>
                <a:tc>
                  <a:txBody>
                    <a:bodyPr/>
                    <a:lstStyle/>
                    <a:p>
                      <a:pPr algn="ctr" fontAlgn="ct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10001"/>
                  </a:ext>
                </a:extLst>
              </a:tr>
              <a:tr h="299654">
                <a:tc>
                  <a:txBody>
                    <a:bodyPr/>
                    <a:lstStyle/>
                    <a:p>
                      <a:pPr algn="r" fontAlgn="ctr"/>
                      <a:endParaRPr lang="ja-JP" altLang="en-US" sz="1600" b="0" i="1" u="none" strike="noStrike" dirty="0">
                        <a:solidFill>
                          <a:srgbClr val="000000"/>
                        </a:solidFill>
                        <a:effectLst/>
                        <a:latin typeface="Times New Roman" panose="02020603050405020304" pitchFamily="18" charset="0"/>
                        <a:ea typeface="ＭＳ Ｐゴシック" panose="020B0600070205080204" pitchFamily="50" charset="-128"/>
                      </a:endParaRPr>
                    </a:p>
                  </a:txBody>
                  <a:tcPr marL="9525" marR="9525" marT="9525" marB="0" anchor="ctr">
                    <a:lnL>
                      <a:noFill/>
                    </a:lnL>
                    <a:lnR>
                      <a:noFill/>
                    </a:lnR>
                    <a:lnT>
                      <a:noFill/>
                    </a:lnT>
                    <a:lnB>
                      <a:noFill/>
                    </a:lnB>
                  </a:tcPr>
                </a:tc>
                <a:tc>
                  <a:txBody>
                    <a:bodyPr/>
                    <a:lstStyle/>
                    <a:p>
                      <a:pPr algn="l" fontAlgn="ctr"/>
                      <a:r>
                        <a:rPr lang="ja-JP" altLang="en-US" sz="1600" b="0" i="0" u="none" strike="noStrike" dirty="0">
                          <a:solidFill>
                            <a:srgbClr val="000000"/>
                          </a:solidFill>
                          <a:effectLst/>
                          <a:latin typeface="Times New Roman" panose="02020603050405020304" pitchFamily="18" charset="0"/>
                          <a:ea typeface="ＭＳ Ｐゴシック" panose="020B0600070205080204" pitchFamily="50" charset="-128"/>
                        </a:rPr>
                        <a:t>　</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Times New Roman" panose="02020603050405020304" pitchFamily="18" charset="0"/>
                          <a:ea typeface="ＭＳ Ｐゴシック" panose="020B0600070205080204" pitchFamily="50" charset="-128"/>
                        </a:rPr>
                        <a:t>　</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Times New Roman" panose="02020603050405020304" pitchFamily="18" charset="0"/>
                          <a:ea typeface="ＭＳ Ｐゴシック" panose="020B0600070205080204" pitchFamily="50" charset="-128"/>
                        </a:rPr>
                        <a:t>Contrast</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Times New Roman" panose="02020603050405020304" pitchFamily="18" charset="0"/>
                          <a:ea typeface="ＭＳ Ｐゴシック" panose="020B0600070205080204" pitchFamily="50" charset="-128"/>
                        </a:rPr>
                        <a:t>SE</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Times New Roman" panose="02020603050405020304" pitchFamily="18" charset="0"/>
                          <a:ea typeface="ＭＳ Ｐゴシック" panose="020B0600070205080204" pitchFamily="50" charset="-128"/>
                        </a:rPr>
                        <a:t>t</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Times New Roman" panose="02020603050405020304" pitchFamily="18" charset="0"/>
                          <a:ea typeface="ＭＳ Ｐゴシック" panose="020B0600070205080204" pitchFamily="50" charset="-128"/>
                        </a:rPr>
                        <a:t>p</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Times New Roman" panose="02020603050405020304" pitchFamily="18" charset="0"/>
                          <a:ea typeface="ＭＳ Ｐゴシック" panose="020B0600070205080204" pitchFamily="50" charset="-128"/>
                        </a:rPr>
                        <a:t>N</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28077">
                <a:tc>
                  <a:txBody>
                    <a:bodyPr/>
                    <a:lstStyle/>
                    <a:p>
                      <a:pPr algn="r" fontAlgn="ctr"/>
                      <a:endParaRPr lang="ja-JP" altLang="en-US" sz="1600" b="0" i="0" u="none" strike="noStrike">
                        <a:solidFill>
                          <a:srgbClr val="000000"/>
                        </a:solidFill>
                        <a:effectLst/>
                        <a:latin typeface="Times New Roman" panose="02020603050405020304" pitchFamily="18" charset="0"/>
                        <a:ea typeface="ＭＳ Ｐゴシック" panose="020B0600070205080204" pitchFamily="50" charset="-128"/>
                      </a:endParaRPr>
                    </a:p>
                  </a:txBody>
                  <a:tcPr marL="9525" marR="9525" marT="9525" marB="0" anchor="ctr">
                    <a:lnL>
                      <a:noFill/>
                    </a:lnL>
                    <a:lnR>
                      <a:noFill/>
                    </a:lnR>
                    <a:lnT>
                      <a:noFill/>
                    </a:lnT>
                    <a:lnB>
                      <a:noFill/>
                    </a:lnB>
                  </a:tcPr>
                </a:tc>
                <a:tc>
                  <a:txBody>
                    <a:bodyPr/>
                    <a:lstStyle/>
                    <a:p>
                      <a:pPr algn="l" fontAlgn="ctr"/>
                      <a:r>
                        <a:rPr lang="en-US" sz="1600" b="0" i="0" u="none" strike="noStrike" dirty="0">
                          <a:solidFill>
                            <a:srgbClr val="000000"/>
                          </a:solidFill>
                          <a:effectLst/>
                          <a:latin typeface="Times New Roman" panose="02020603050405020304" pitchFamily="18" charset="0"/>
                          <a:ea typeface="ＭＳ Ｐゴシック" panose="020B0600070205080204" pitchFamily="50" charset="-128"/>
                        </a:rPr>
                        <a:t>IBs10</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sz="1600" b="0" i="0" u="none" strike="noStrike" dirty="0">
                          <a:solidFill>
                            <a:srgbClr val="000000"/>
                          </a:solidFill>
                          <a:effectLst/>
                          <a:latin typeface="Times New Roman" panose="02020603050405020304" pitchFamily="18" charset="0"/>
                          <a:ea typeface="ＭＳ Ｐゴシック" panose="020B0600070205080204" pitchFamily="50" charset="-128"/>
                        </a:rPr>
                        <a:t>time=1 vs 2</a:t>
                      </a:r>
                    </a:p>
                  </a:txBody>
                  <a:tcPr marL="9525" marR="9525" marT="952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-1.93 </a:t>
                      </a:r>
                    </a:p>
                  </a:txBody>
                  <a:tcPr marL="9525" marR="9525" marT="952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Times New Roman" panose="02020603050405020304" pitchFamily="18" charset="0"/>
                          <a:ea typeface="ＭＳ Ｐゴシック" panose="020B0600070205080204" pitchFamily="50" charset="-128"/>
                        </a:rPr>
                        <a:t>0.46 </a:t>
                      </a:r>
                    </a:p>
                  </a:txBody>
                  <a:tcPr marL="9525" marR="9525" marT="952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Times New Roman" panose="02020603050405020304" pitchFamily="18" charset="0"/>
                          <a:ea typeface="ＭＳ Ｐゴシック" panose="020B0600070205080204" pitchFamily="50" charset="-128"/>
                        </a:rPr>
                        <a:t>-4.24 </a:t>
                      </a:r>
                    </a:p>
                  </a:txBody>
                  <a:tcPr marL="9525" marR="9525" marT="952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Times New Roman" panose="02020603050405020304" pitchFamily="18" charset="0"/>
                          <a:ea typeface="ＭＳ Ｐゴシック" panose="020B0600070205080204" pitchFamily="50" charset="-128"/>
                        </a:rPr>
                        <a:t>&lt;0.001 </a:t>
                      </a:r>
                    </a:p>
                  </a:txBody>
                  <a:tcPr marL="9525" marR="9525" marT="952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114</a:t>
                      </a:r>
                    </a:p>
                  </a:txBody>
                  <a:tcPr marL="9525" marR="9525" marT="952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8077">
                <a:tc>
                  <a:txBody>
                    <a:bodyPr/>
                    <a:lstStyle/>
                    <a:p>
                      <a:pPr algn="r" fontAlgn="ctr"/>
                      <a:endParaRPr lang="ja-JP" altLang="en-US" sz="1600" b="0" i="0" u="none" strike="noStrike">
                        <a:solidFill>
                          <a:srgbClr val="000000"/>
                        </a:solidFill>
                        <a:effectLst/>
                        <a:latin typeface="Times New Roman" panose="02020603050405020304" pitchFamily="18" charset="0"/>
                        <a:ea typeface="ＭＳ Ｐゴシック" panose="020B0600070205080204" pitchFamily="50" charset="-128"/>
                      </a:endParaRPr>
                    </a:p>
                  </a:txBody>
                  <a:tcPr marL="9525" marR="9525" marT="9525" marB="0" anchor="ctr">
                    <a:lnL>
                      <a:noFill/>
                    </a:lnL>
                    <a:lnR>
                      <a:noFill/>
                    </a:lnR>
                    <a:lnT>
                      <a:noFill/>
                    </a:lnT>
                    <a:lnB>
                      <a:noFill/>
                    </a:lnB>
                  </a:tcPr>
                </a:tc>
                <a:tc>
                  <a:txBody>
                    <a:bodyPr/>
                    <a:lstStyle/>
                    <a:p>
                      <a:pPr algn="l" fontAlgn="ctr"/>
                      <a:r>
                        <a:rPr lang="ja-JP" altLang="en-US" sz="900" b="0" i="0" u="none" strike="noStrike" dirty="0">
                          <a:solidFill>
                            <a:srgbClr val="000000"/>
                          </a:solidFill>
                          <a:effectLst/>
                          <a:latin typeface="Times New Roman" panose="02020603050405020304" pitchFamily="18" charset="0"/>
                          <a:ea typeface="ＭＳ Ｐゴシック" panose="020B0600070205080204" pitchFamily="50" charset="-128"/>
                        </a:rPr>
                        <a:t>不合理な信念</a:t>
                      </a:r>
                      <a:endParaRPr lang="ja-JP" altLang="en-US" sz="1800" b="0" i="0" u="none" strike="noStrike" dirty="0">
                        <a:solidFill>
                          <a:srgbClr val="000000"/>
                        </a:solidFill>
                        <a:effectLst/>
                        <a:latin typeface="Times New Roman" panose="02020603050405020304" pitchFamily="18" charset="0"/>
                        <a:ea typeface="ＭＳ Ｐゴシック" panose="020B0600070205080204"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Times New Roman" panose="02020603050405020304" pitchFamily="18" charset="0"/>
                          <a:ea typeface="ＭＳ Ｐゴシック" panose="020B0600070205080204" pitchFamily="50" charset="-128"/>
                        </a:rPr>
                        <a:t>time=1 vs 3</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Times New Roman" panose="02020603050405020304" pitchFamily="18" charset="0"/>
                          <a:ea typeface="ＭＳ Ｐゴシック" panose="020B0600070205080204" pitchFamily="50" charset="-128"/>
                        </a:rPr>
                        <a:t>-1.23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Times New Roman" panose="02020603050405020304" pitchFamily="18" charset="0"/>
                          <a:ea typeface="ＭＳ Ｐゴシック" panose="020B0600070205080204" pitchFamily="50" charset="-128"/>
                        </a:rPr>
                        <a:t>0.46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-2.70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0.023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114</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89890">
                <a:tc>
                  <a:txBody>
                    <a:bodyPr/>
                    <a:lstStyle/>
                    <a:p>
                      <a:pPr algn="r" fontAlgn="ctr"/>
                      <a:endParaRPr lang="ja-JP" altLang="en-US" sz="1600" b="0" i="0" u="none" strike="noStrike">
                        <a:solidFill>
                          <a:srgbClr val="000000"/>
                        </a:solidFill>
                        <a:effectLst/>
                        <a:latin typeface="Times New Roman" panose="02020603050405020304" pitchFamily="18" charset="0"/>
                        <a:ea typeface="ＭＳ Ｐゴシック" panose="020B0600070205080204" pitchFamily="50" charset="-128"/>
                      </a:endParaRPr>
                    </a:p>
                  </a:txBody>
                  <a:tcPr marL="9525" marR="9525" marT="9525" marB="0" anchor="ctr">
                    <a:lnL>
                      <a:noFill/>
                    </a:lnL>
                    <a:lnR>
                      <a:noFill/>
                    </a:lnR>
                    <a:lnT>
                      <a:noFill/>
                    </a:lnT>
                    <a:lnB>
                      <a:noFill/>
                    </a:lnB>
                  </a:tcPr>
                </a:tc>
                <a:tc>
                  <a:txBody>
                    <a:bodyPr/>
                    <a:lstStyle/>
                    <a:p>
                      <a:pPr algn="l" fontAlgn="ctr"/>
                      <a:r>
                        <a:rPr lang="en-US" sz="1600" b="0" i="0" u="none" strike="noStrike" dirty="0">
                          <a:solidFill>
                            <a:srgbClr val="000000"/>
                          </a:solidFill>
                          <a:effectLst/>
                          <a:latin typeface="Times New Roman" panose="02020603050405020304" pitchFamily="18" charset="0"/>
                          <a:ea typeface="ＭＳ Ｐゴシック" panose="020B0600070205080204" pitchFamily="50" charset="-128"/>
                        </a:rPr>
                        <a:t>RSES-J</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600" b="0" i="0" u="none" strike="noStrike" dirty="0">
                          <a:solidFill>
                            <a:srgbClr val="000000"/>
                          </a:solidFill>
                          <a:effectLst/>
                          <a:latin typeface="Times New Roman" panose="02020603050405020304" pitchFamily="18" charset="0"/>
                          <a:ea typeface="ＭＳ Ｐゴシック" panose="020B0600070205080204" pitchFamily="50" charset="-128"/>
                        </a:rPr>
                        <a:t>time=1 vs 2</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1.40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0.43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3.28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0.004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Times New Roman" panose="02020603050405020304" pitchFamily="18" charset="0"/>
                          <a:ea typeface="ＭＳ Ｐゴシック" panose="020B0600070205080204" pitchFamily="50" charset="-128"/>
                        </a:rPr>
                        <a:t>114</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10953">
                <a:tc>
                  <a:txBody>
                    <a:bodyPr/>
                    <a:lstStyle/>
                    <a:p>
                      <a:pPr algn="r" fontAlgn="ctr"/>
                      <a:endParaRPr lang="ja-JP" altLang="en-US" sz="1600" b="0" i="0" u="none" strike="noStrike">
                        <a:solidFill>
                          <a:srgbClr val="000000"/>
                        </a:solidFill>
                        <a:effectLst/>
                        <a:latin typeface="Times New Roman" panose="02020603050405020304" pitchFamily="18" charset="0"/>
                        <a:ea typeface="ＭＳ Ｐゴシック" panose="020B0600070205080204" pitchFamily="50" charset="-128"/>
                      </a:endParaRPr>
                    </a:p>
                  </a:txBody>
                  <a:tcPr marL="9525" marR="9525" marT="9525" marB="0" anchor="ctr">
                    <a:lnL>
                      <a:noFill/>
                    </a:lnL>
                    <a:lnR>
                      <a:noFill/>
                    </a:lnR>
                    <a:lnT>
                      <a:noFill/>
                    </a:lnT>
                    <a:lnB>
                      <a:noFill/>
                    </a:lnB>
                  </a:tcPr>
                </a:tc>
                <a:tc>
                  <a:txBody>
                    <a:bodyPr/>
                    <a:lstStyle/>
                    <a:p>
                      <a:pPr algn="l" fontAlgn="ctr"/>
                      <a:r>
                        <a:rPr lang="ja-JP" altLang="en-US" sz="1050" b="0" i="0" u="none" strike="noStrike" dirty="0">
                          <a:solidFill>
                            <a:srgbClr val="000000"/>
                          </a:solidFill>
                          <a:effectLst/>
                          <a:latin typeface="Times New Roman" panose="02020603050405020304" pitchFamily="18" charset="0"/>
                          <a:ea typeface="ＭＳ Ｐゴシック" panose="020B0600070205080204" pitchFamily="50" charset="-128"/>
                        </a:rPr>
                        <a:t>自尊感情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Times New Roman" panose="02020603050405020304" pitchFamily="18" charset="0"/>
                          <a:ea typeface="ＭＳ Ｐゴシック" panose="020B0600070205080204" pitchFamily="50" charset="-128"/>
                        </a:rPr>
                        <a:t>time=1 vs 3</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0.95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0.43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2.21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0.085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114</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10953">
                <a:tc>
                  <a:txBody>
                    <a:bodyPr/>
                    <a:lstStyle/>
                    <a:p>
                      <a:pPr algn="r" fontAlgn="ctr"/>
                      <a:endParaRPr lang="ja-JP" altLang="en-US" sz="1600" b="0" i="0" u="none" strike="noStrike">
                        <a:solidFill>
                          <a:srgbClr val="000000"/>
                        </a:solidFill>
                        <a:effectLst/>
                        <a:latin typeface="Times New Roman" panose="02020603050405020304" pitchFamily="18" charset="0"/>
                        <a:ea typeface="ＭＳ Ｐゴシック" panose="020B0600070205080204" pitchFamily="50" charset="-128"/>
                      </a:endParaRPr>
                    </a:p>
                  </a:txBody>
                  <a:tcPr marL="9525" marR="9525" marT="9525" marB="0" anchor="ctr">
                    <a:lnL>
                      <a:noFill/>
                    </a:lnL>
                    <a:lnR>
                      <a:noFill/>
                    </a:lnR>
                    <a:lnT>
                      <a:noFill/>
                    </a:lnT>
                    <a:lnB>
                      <a:noFill/>
                    </a:lnB>
                  </a:tcPr>
                </a:tc>
                <a:tc>
                  <a:txBody>
                    <a:bodyPr/>
                    <a:lstStyle/>
                    <a:p>
                      <a:pPr algn="l" fontAlgn="ctr"/>
                      <a:r>
                        <a:rPr lang="en-US" sz="1600" b="0" i="0" u="none" strike="noStrike" dirty="0">
                          <a:solidFill>
                            <a:srgbClr val="000000"/>
                          </a:solidFill>
                          <a:effectLst/>
                          <a:latin typeface="Times New Roman" panose="02020603050405020304" pitchFamily="18" charset="0"/>
                          <a:ea typeface="ＭＳ Ｐゴシック" panose="020B0600070205080204" pitchFamily="50" charset="-128"/>
                        </a:rPr>
                        <a:t>Stress</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600" b="0" i="0" u="none" strike="noStrike" dirty="0">
                          <a:solidFill>
                            <a:srgbClr val="000000"/>
                          </a:solidFill>
                          <a:effectLst/>
                          <a:latin typeface="Times New Roman" panose="02020603050405020304" pitchFamily="18" charset="0"/>
                          <a:ea typeface="ＭＳ Ｐゴシック" panose="020B0600070205080204" pitchFamily="50" charset="-128"/>
                        </a:rPr>
                        <a:t>time=1 vs 2</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Times New Roman" panose="02020603050405020304" pitchFamily="18" charset="0"/>
                          <a:ea typeface="ＭＳ Ｐゴシック" panose="020B0600070205080204" pitchFamily="50" charset="-128"/>
                        </a:rPr>
                        <a:t>-1.19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Times New Roman" panose="02020603050405020304" pitchFamily="18" charset="0"/>
                          <a:ea typeface="ＭＳ Ｐゴシック" panose="020B0600070205080204" pitchFamily="50" charset="-128"/>
                        </a:rPr>
                        <a:t>0.77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Times New Roman" panose="02020603050405020304" pitchFamily="18" charset="0"/>
                          <a:ea typeface="ＭＳ Ｐゴシック" panose="020B0600070205080204" pitchFamily="50" charset="-128"/>
                        </a:rPr>
                        <a:t>-1.56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Times New Roman" panose="02020603050405020304" pitchFamily="18" charset="0"/>
                          <a:ea typeface="ＭＳ Ｐゴシック" panose="020B0600070205080204" pitchFamily="50" charset="-128"/>
                        </a:rPr>
                        <a:t>0.364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Times New Roman" panose="02020603050405020304" pitchFamily="18" charset="0"/>
                          <a:ea typeface="ＭＳ Ｐゴシック" panose="020B0600070205080204" pitchFamily="50" charset="-128"/>
                        </a:rPr>
                        <a:t>114</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10953">
                <a:tc>
                  <a:txBody>
                    <a:bodyPr/>
                    <a:lstStyle/>
                    <a:p>
                      <a:pPr algn="r" fontAlgn="ctr"/>
                      <a:endParaRPr lang="ja-JP" altLang="en-US" sz="1600" b="0" i="0" u="none" strike="noStrike" dirty="0">
                        <a:solidFill>
                          <a:srgbClr val="000000"/>
                        </a:solidFill>
                        <a:effectLst/>
                        <a:latin typeface="Times New Roman" panose="02020603050405020304" pitchFamily="18" charset="0"/>
                        <a:ea typeface="ＭＳ Ｐゴシック" panose="020B0600070205080204" pitchFamily="50" charset="-128"/>
                      </a:endParaRPr>
                    </a:p>
                  </a:txBody>
                  <a:tcPr marL="9525" marR="9525" marT="9525" marB="0" anchor="ctr">
                    <a:lnL>
                      <a:noFill/>
                    </a:lnL>
                    <a:lnR>
                      <a:noFill/>
                    </a:lnR>
                    <a:lnT>
                      <a:noFill/>
                    </a:lnT>
                    <a:lnB>
                      <a:noFill/>
                    </a:lnB>
                  </a:tcPr>
                </a:tc>
                <a:tc>
                  <a:txBody>
                    <a:bodyPr/>
                    <a:lstStyle/>
                    <a:p>
                      <a:pPr algn="l" fontAlgn="ctr"/>
                      <a:r>
                        <a:rPr lang="ja-JP" altLang="en-US" sz="1000" b="0" i="0" u="none" strike="noStrike" dirty="0">
                          <a:solidFill>
                            <a:srgbClr val="000000"/>
                          </a:solidFill>
                          <a:effectLst/>
                          <a:latin typeface="Times New Roman" panose="02020603050405020304" pitchFamily="18" charset="0"/>
                          <a:ea typeface="ＭＳ Ｐゴシック" panose="020B0600070205080204" pitchFamily="50" charset="-128"/>
                        </a:rPr>
                        <a:t>ストレス反応</a:t>
                      </a:r>
                      <a:r>
                        <a:rPr lang="ja-JP" altLang="en-US" sz="1600" b="0" i="0" u="none" strike="noStrike" dirty="0">
                          <a:solidFill>
                            <a:srgbClr val="000000"/>
                          </a:solidFill>
                          <a:effectLst/>
                          <a:latin typeface="Times New Roman" panose="02020603050405020304" pitchFamily="18" charset="0"/>
                          <a:ea typeface="ＭＳ Ｐゴシック" panose="020B0600070205080204" pitchFamily="50" charset="-128"/>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Times New Roman" panose="02020603050405020304" pitchFamily="18" charset="0"/>
                          <a:ea typeface="ＭＳ Ｐゴシック" panose="020B0600070205080204" pitchFamily="50" charset="-128"/>
                        </a:rPr>
                        <a:t>time=1 vs 3</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Times New Roman" panose="02020603050405020304" pitchFamily="18" charset="0"/>
                          <a:ea typeface="ＭＳ Ｐゴシック" panose="020B0600070205080204" pitchFamily="50" charset="-128"/>
                        </a:rPr>
                        <a:t>-0.67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Times New Roman" panose="02020603050405020304" pitchFamily="18" charset="0"/>
                          <a:ea typeface="ＭＳ Ｐゴシック" panose="020B0600070205080204" pitchFamily="50" charset="-128"/>
                        </a:rPr>
                        <a:t>0.77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a:solidFill>
                            <a:srgbClr val="000000"/>
                          </a:solidFill>
                          <a:effectLst/>
                          <a:latin typeface="Times New Roman" panose="02020603050405020304" pitchFamily="18" charset="0"/>
                          <a:ea typeface="ＭＳ Ｐゴシック" panose="020B0600070205080204" pitchFamily="50" charset="-128"/>
                        </a:rPr>
                        <a:t>-0.88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Times New Roman" panose="02020603050405020304" pitchFamily="18" charset="0"/>
                          <a:ea typeface="ＭＳ Ｐゴシック" panose="020B0600070205080204" pitchFamily="50" charset="-128"/>
                        </a:rPr>
                        <a:t>1.000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0" i="0" u="none" strike="noStrike" dirty="0">
                          <a:solidFill>
                            <a:srgbClr val="000000"/>
                          </a:solidFill>
                          <a:effectLst/>
                          <a:latin typeface="Times New Roman" panose="02020603050405020304" pitchFamily="18" charset="0"/>
                          <a:ea typeface="ＭＳ Ｐゴシック" panose="020B0600070205080204" pitchFamily="50" charset="-128"/>
                        </a:rPr>
                        <a:t>114</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0" name="コンテンツ プレースホルダー 2"/>
          <p:cNvSpPr txBox="1">
            <a:spLocks/>
          </p:cNvSpPr>
          <p:nvPr/>
        </p:nvSpPr>
        <p:spPr bwMode="auto">
          <a:xfrm>
            <a:off x="733168" y="1230871"/>
            <a:ext cx="8791832" cy="51833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52425" indent="-352425" algn="l" rtl="0" eaLnBrk="0" fontAlgn="base" hangingPunct="0">
              <a:spcBef>
                <a:spcPct val="20000"/>
              </a:spcBef>
              <a:spcAft>
                <a:spcPct val="0"/>
              </a:spcAft>
              <a:buClr>
                <a:srgbClr val="669900"/>
              </a:buClr>
              <a:buFont typeface="メイリオ" pitchFamily="50" charset="-128"/>
              <a:buChar char="♣"/>
              <a:defRPr kumimoji="1" sz="2250">
                <a:solidFill>
                  <a:schemeClr val="tx1"/>
                </a:solidFill>
                <a:latin typeface="メイリオ" panose="020B0604030504040204" pitchFamily="50" charset="-128"/>
                <a:ea typeface="メイリオ" panose="020B0604030504040204" pitchFamily="50" charset="-128"/>
                <a:cs typeface="+mn-cs"/>
              </a:defRPr>
            </a:lvl1pPr>
            <a:lvl2pPr marL="681038" indent="-327422" algn="l" rtl="0" eaLnBrk="0" fontAlgn="base" hangingPunct="0">
              <a:spcBef>
                <a:spcPct val="20000"/>
              </a:spcBef>
              <a:spcAft>
                <a:spcPct val="0"/>
              </a:spcAft>
              <a:buClr>
                <a:srgbClr val="669900"/>
              </a:buClr>
              <a:buFont typeface="メイリオ" pitchFamily="50" charset="-128"/>
              <a:buChar char="♣"/>
              <a:defRPr kumimoji="1" sz="1950">
                <a:solidFill>
                  <a:schemeClr val="tx1"/>
                </a:solidFill>
                <a:latin typeface="メイリオ" panose="020B0604030504040204" pitchFamily="50" charset="-128"/>
                <a:ea typeface="メイリオ" panose="020B0604030504040204" pitchFamily="50" charset="-128"/>
              </a:defRPr>
            </a:lvl2pPr>
            <a:lvl3pPr marL="978694" indent="-296466" algn="l" rtl="0" eaLnBrk="0" fontAlgn="base" hangingPunct="0">
              <a:spcBef>
                <a:spcPct val="20000"/>
              </a:spcBef>
              <a:spcAft>
                <a:spcPct val="0"/>
              </a:spcAft>
              <a:buClr>
                <a:srgbClr val="669900"/>
              </a:buClr>
              <a:buFont typeface="メイリオ" pitchFamily="50" charset="-128"/>
              <a:buChar char="♣"/>
              <a:defRPr kumimoji="1" sz="1725">
                <a:solidFill>
                  <a:schemeClr val="tx1"/>
                </a:solidFill>
                <a:latin typeface="メイリオ" panose="020B0604030504040204" pitchFamily="50" charset="-128"/>
                <a:ea typeface="メイリオ" panose="020B0604030504040204" pitchFamily="50" charset="-128"/>
              </a:defRPr>
            </a:lvl3pPr>
            <a:lvl4pPr marL="1270397" indent="-290513" algn="l" rtl="0" eaLnBrk="0" fontAlgn="base" hangingPunct="0">
              <a:spcBef>
                <a:spcPct val="20000"/>
              </a:spcBef>
              <a:spcAft>
                <a:spcPct val="0"/>
              </a:spcAft>
              <a:buClr>
                <a:srgbClr val="669900"/>
              </a:buClr>
              <a:buFont typeface="メイリオ" pitchFamily="50" charset="-128"/>
              <a:buChar char="♣"/>
              <a:defRPr kumimoji="1" sz="1500">
                <a:solidFill>
                  <a:schemeClr val="tx1"/>
                </a:solidFill>
                <a:latin typeface="メイリオ" panose="020B0604030504040204" pitchFamily="50" charset="-128"/>
                <a:ea typeface="メイリオ" panose="020B0604030504040204" pitchFamily="50" charset="-128"/>
              </a:defRPr>
            </a:lvl4pPr>
            <a:lvl5pPr marL="1570435" indent="-298847" algn="l" rtl="0" eaLnBrk="0" fontAlgn="base" hangingPunct="0">
              <a:spcBef>
                <a:spcPct val="25000"/>
              </a:spcBef>
              <a:spcAft>
                <a:spcPct val="0"/>
              </a:spcAft>
              <a:buClr>
                <a:srgbClr val="669900"/>
              </a:buClr>
              <a:buFont typeface="メイリオ" pitchFamily="50" charset="-128"/>
              <a:buChar char="♣"/>
              <a:defRPr kumimoji="1" sz="1500">
                <a:solidFill>
                  <a:schemeClr val="tx1"/>
                </a:solidFill>
                <a:latin typeface="メイリオ" panose="020B0604030504040204" pitchFamily="50" charset="-128"/>
                <a:ea typeface="メイリオ" panose="020B0604030504040204" pitchFamily="50" charset="-128"/>
              </a:defRPr>
            </a:lvl5pPr>
            <a:lvl6pPr marL="1913335" indent="-298847" algn="l" rtl="0" fontAlgn="base">
              <a:spcBef>
                <a:spcPct val="25000"/>
              </a:spcBef>
              <a:spcAft>
                <a:spcPct val="0"/>
              </a:spcAft>
              <a:buClr>
                <a:srgbClr val="669900"/>
              </a:buClr>
              <a:buFont typeface="Wingdings" pitchFamily="2" charset="2"/>
              <a:buChar char="§"/>
              <a:defRPr kumimoji="1" sz="1500">
                <a:solidFill>
                  <a:schemeClr val="tx1"/>
                </a:solidFill>
                <a:latin typeface="+mn-lt"/>
                <a:ea typeface="+mn-ea"/>
              </a:defRPr>
            </a:lvl6pPr>
            <a:lvl7pPr marL="2256235" indent="-298847" algn="l" rtl="0" fontAlgn="base">
              <a:spcBef>
                <a:spcPct val="25000"/>
              </a:spcBef>
              <a:spcAft>
                <a:spcPct val="0"/>
              </a:spcAft>
              <a:buClr>
                <a:srgbClr val="669900"/>
              </a:buClr>
              <a:buFont typeface="Wingdings" pitchFamily="2" charset="2"/>
              <a:buChar char="§"/>
              <a:defRPr kumimoji="1" sz="1500">
                <a:solidFill>
                  <a:schemeClr val="tx1"/>
                </a:solidFill>
                <a:latin typeface="+mn-lt"/>
                <a:ea typeface="+mn-ea"/>
              </a:defRPr>
            </a:lvl7pPr>
            <a:lvl8pPr marL="2599135" indent="-298847" algn="l" rtl="0" fontAlgn="base">
              <a:spcBef>
                <a:spcPct val="25000"/>
              </a:spcBef>
              <a:spcAft>
                <a:spcPct val="0"/>
              </a:spcAft>
              <a:buClr>
                <a:srgbClr val="669900"/>
              </a:buClr>
              <a:buFont typeface="Wingdings" pitchFamily="2" charset="2"/>
              <a:buChar char="§"/>
              <a:defRPr kumimoji="1" sz="1500">
                <a:solidFill>
                  <a:schemeClr val="tx1"/>
                </a:solidFill>
                <a:latin typeface="+mn-lt"/>
                <a:ea typeface="+mn-ea"/>
              </a:defRPr>
            </a:lvl8pPr>
            <a:lvl9pPr marL="2942035" indent="-298847" algn="l" rtl="0" fontAlgn="base">
              <a:spcBef>
                <a:spcPct val="25000"/>
              </a:spcBef>
              <a:spcAft>
                <a:spcPct val="0"/>
              </a:spcAft>
              <a:buClr>
                <a:srgbClr val="669900"/>
              </a:buClr>
              <a:buFont typeface="Wingdings" pitchFamily="2" charset="2"/>
              <a:buChar char="§"/>
              <a:defRPr kumimoji="1" sz="1500">
                <a:solidFill>
                  <a:schemeClr val="tx1"/>
                </a:solidFill>
                <a:latin typeface="+mn-lt"/>
                <a:ea typeface="+mn-ea"/>
              </a:defRPr>
            </a:lvl9pPr>
          </a:lstStyle>
          <a:p>
            <a:r>
              <a:rPr lang="en-US" altLang="ja-JP" dirty="0"/>
              <a:t>O.K.s. Program effect in IBs10 was </a:t>
            </a:r>
            <a:r>
              <a:rPr lang="en-US" altLang="ja-JP" dirty="0">
                <a:solidFill>
                  <a:srgbClr val="00B050"/>
                </a:solidFill>
              </a:rPr>
              <a:t>sustained at a follow-up point (after 3months) significantly</a:t>
            </a:r>
            <a:endParaRPr lang="ja-JP" altLang="en-US" dirty="0"/>
          </a:p>
          <a:p>
            <a:endParaRPr lang="en-US" altLang="ja-JP" kern="0" dirty="0"/>
          </a:p>
          <a:p>
            <a:endParaRPr lang="en-US" altLang="ja-JP" kern="0" dirty="0"/>
          </a:p>
        </p:txBody>
      </p:sp>
      <p:sp>
        <p:nvSpPr>
          <p:cNvPr id="2" name="タイトル 1"/>
          <p:cNvSpPr>
            <a:spLocks noGrp="1"/>
          </p:cNvSpPr>
          <p:nvPr>
            <p:ph type="title"/>
          </p:nvPr>
        </p:nvSpPr>
        <p:spPr/>
        <p:txBody>
          <a:bodyPr/>
          <a:lstStyle/>
          <a:p>
            <a:r>
              <a:rPr lang="en-US" altLang="ja-JP" sz="3200" b="1" dirty="0">
                <a:solidFill>
                  <a:schemeClr val="accent3">
                    <a:lumMod val="50000"/>
                  </a:schemeClr>
                </a:solidFill>
              </a:rPr>
              <a:t>Sustainability</a:t>
            </a:r>
            <a:endParaRPr lang="ja-JP" altLang="en-US" sz="3200" dirty="0"/>
          </a:p>
        </p:txBody>
      </p:sp>
      <p:sp>
        <p:nvSpPr>
          <p:cNvPr id="4" name="スライド番号プレースホルダー 3"/>
          <p:cNvSpPr>
            <a:spLocks noGrp="1"/>
          </p:cNvSpPr>
          <p:nvPr>
            <p:ph type="sldNum" sz="quarter" idx="12"/>
          </p:nvPr>
        </p:nvSpPr>
        <p:spPr>
          <a:xfrm>
            <a:off x="7118604" y="6335239"/>
            <a:ext cx="1981200" cy="476250"/>
          </a:xfrm>
        </p:spPr>
        <p:txBody>
          <a:bodyPr/>
          <a:lstStyle/>
          <a:p>
            <a:pPr>
              <a:defRPr/>
            </a:pPr>
            <a:fld id="{46F625CE-B93C-417D-8C52-22B5B5CB36CB}" type="slidenum">
              <a:rPr lang="en-US" altLang="ja-JP" smtClean="0"/>
              <a:pPr>
                <a:defRPr/>
              </a:pPr>
              <a:t>74</a:t>
            </a:fld>
            <a:endParaRPr lang="en-US" altLang="ja-JP"/>
          </a:p>
        </p:txBody>
      </p:sp>
      <p:sp>
        <p:nvSpPr>
          <p:cNvPr id="5" name="正方形/長方形 4"/>
          <p:cNvSpPr/>
          <p:nvPr/>
        </p:nvSpPr>
        <p:spPr>
          <a:xfrm>
            <a:off x="1227890" y="2071235"/>
            <a:ext cx="5386411" cy="369332"/>
          </a:xfrm>
          <a:prstGeom prst="rect">
            <a:avLst/>
          </a:prstGeom>
        </p:spPr>
        <p:txBody>
          <a:bodyPr wrap="none">
            <a:spAutoFit/>
          </a:bodyPr>
          <a:lstStyle/>
          <a:p>
            <a:r>
              <a:rPr lang="en-US" altLang="ja-JP" dirty="0"/>
              <a:t>This was a single arm test without control group </a:t>
            </a:r>
            <a:endParaRPr lang="ja-JP" alt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77" y="995272"/>
            <a:ext cx="3311868" cy="2423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02433" y="995271"/>
            <a:ext cx="3311868" cy="2423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9019" y="1033664"/>
            <a:ext cx="3311868" cy="2423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5533254"/>
      </p:ext>
    </p:extLst>
  </p:cSld>
  <p:clrMapOvr>
    <a:masterClrMapping/>
  </p:clrMapOvr>
  <mc:AlternateContent xmlns:mc="http://schemas.openxmlformats.org/markup-compatibility/2006" xmlns:p14="http://schemas.microsoft.com/office/powerpoint/2010/main">
    <mc:Choice Requires="p14">
      <p:transition spd="slow" p14:dur="1250">
        <p14:reveal/>
        <p:sndAc>
          <p:stSnd>
            <p:snd r:embed="rId3" name="click.wav"/>
          </p:stSnd>
        </p:sndAc>
      </p:transition>
    </mc:Choice>
    <mc:Fallback xmlns="">
      <p:transition spd="slow">
        <p:fade/>
        <p:sndAc>
          <p:stSnd>
            <p:snd r:embed="rId10"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par>
                                <p:cTn id="10" presetID="53" presetClass="entr" presetSubtype="16" fill="hold" nodeType="withEffect">
                                  <p:stCondLst>
                                    <p:cond delay="0"/>
                                  </p:stCondLst>
                                  <p:childTnLst>
                                    <p:set>
                                      <p:cBhvr>
                                        <p:cTn id="11" dur="1" fill="hold">
                                          <p:stCondLst>
                                            <p:cond delay="0"/>
                                          </p:stCondLst>
                                        </p:cTn>
                                        <p:tgtEl>
                                          <p:spTgt spid="2051"/>
                                        </p:tgtEl>
                                        <p:attrNameLst>
                                          <p:attrName>style.visibility</p:attrName>
                                        </p:attrNameLst>
                                      </p:cBhvr>
                                      <p:to>
                                        <p:strVal val="visible"/>
                                      </p:to>
                                    </p:set>
                                    <p:anim calcmode="lin" valueType="num">
                                      <p:cBhvr>
                                        <p:cTn id="12" dur="500" fill="hold"/>
                                        <p:tgtEl>
                                          <p:spTgt spid="2051"/>
                                        </p:tgtEl>
                                        <p:attrNameLst>
                                          <p:attrName>ppt_w</p:attrName>
                                        </p:attrNameLst>
                                      </p:cBhvr>
                                      <p:tavLst>
                                        <p:tav tm="0">
                                          <p:val>
                                            <p:fltVal val="0"/>
                                          </p:val>
                                        </p:tav>
                                        <p:tav tm="100000">
                                          <p:val>
                                            <p:strVal val="#ppt_w"/>
                                          </p:val>
                                        </p:tav>
                                      </p:tavLst>
                                    </p:anim>
                                    <p:anim calcmode="lin" valueType="num">
                                      <p:cBhvr>
                                        <p:cTn id="13" dur="500" fill="hold"/>
                                        <p:tgtEl>
                                          <p:spTgt spid="2051"/>
                                        </p:tgtEl>
                                        <p:attrNameLst>
                                          <p:attrName>ppt_h</p:attrName>
                                        </p:attrNameLst>
                                      </p:cBhvr>
                                      <p:tavLst>
                                        <p:tav tm="0">
                                          <p:val>
                                            <p:fltVal val="0"/>
                                          </p:val>
                                        </p:tav>
                                        <p:tav tm="100000">
                                          <p:val>
                                            <p:strVal val="#ppt_h"/>
                                          </p:val>
                                        </p:tav>
                                      </p:tavLst>
                                    </p:anim>
                                    <p:animEffect transition="in" filter="fade">
                                      <p:cBhvr>
                                        <p:cTn id="14" dur="500"/>
                                        <p:tgtEl>
                                          <p:spTgt spid="2051"/>
                                        </p:tgtEl>
                                      </p:cBhvr>
                                    </p:animEffect>
                                  </p:childTnLst>
                                </p:cTn>
                              </p:par>
                              <p:par>
                                <p:cTn id="15" presetID="53" presetClass="entr" presetSubtype="16"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 calcmode="lin" valueType="num">
                                      <p:cBhvr>
                                        <p:cTn id="17" dur="500" fill="hold"/>
                                        <p:tgtEl>
                                          <p:spTgt spid="2052"/>
                                        </p:tgtEl>
                                        <p:attrNameLst>
                                          <p:attrName>ppt_w</p:attrName>
                                        </p:attrNameLst>
                                      </p:cBhvr>
                                      <p:tavLst>
                                        <p:tav tm="0">
                                          <p:val>
                                            <p:fltVal val="0"/>
                                          </p:val>
                                        </p:tav>
                                        <p:tav tm="100000">
                                          <p:val>
                                            <p:strVal val="#ppt_w"/>
                                          </p:val>
                                        </p:tav>
                                      </p:tavLst>
                                    </p:anim>
                                    <p:anim calcmode="lin" valueType="num">
                                      <p:cBhvr>
                                        <p:cTn id="18" dur="500" fill="hold"/>
                                        <p:tgtEl>
                                          <p:spTgt spid="2052"/>
                                        </p:tgtEl>
                                        <p:attrNameLst>
                                          <p:attrName>ppt_h</p:attrName>
                                        </p:attrNameLst>
                                      </p:cBhvr>
                                      <p:tavLst>
                                        <p:tav tm="0">
                                          <p:val>
                                            <p:fltVal val="0"/>
                                          </p:val>
                                        </p:tav>
                                        <p:tav tm="100000">
                                          <p:val>
                                            <p:strVal val="#ppt_h"/>
                                          </p:val>
                                        </p:tav>
                                      </p:tavLst>
                                    </p:anim>
                                    <p:animEffect transition="in" filter="fade">
                                      <p:cBhvr>
                                        <p:cTn id="1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14341CFD-0849-4F13-A3A9-1AC608D28A3D}"/>
              </a:ext>
            </a:extLst>
          </p:cNvPr>
          <p:cNvPicPr>
            <a:picLocks noChangeAspect="1"/>
          </p:cNvPicPr>
          <p:nvPr/>
        </p:nvPicPr>
        <p:blipFill>
          <a:blip r:embed="rId3"/>
          <a:stretch>
            <a:fillRect/>
          </a:stretch>
        </p:blipFill>
        <p:spPr>
          <a:xfrm>
            <a:off x="2465609" y="1383328"/>
            <a:ext cx="7391666" cy="5001143"/>
          </a:xfrm>
          <a:prstGeom prst="rect">
            <a:avLst/>
          </a:prstGeom>
        </p:spPr>
      </p:pic>
      <p:sp>
        <p:nvSpPr>
          <p:cNvPr id="8" name="タイトル 7">
            <a:extLst>
              <a:ext uri="{FF2B5EF4-FFF2-40B4-BE49-F238E27FC236}">
                <a16:creationId xmlns:a16="http://schemas.microsoft.com/office/drawing/2014/main" id="{E6AB6EE4-A91A-4196-A41D-DFAD880DF5D6}"/>
              </a:ext>
            </a:extLst>
          </p:cNvPr>
          <p:cNvSpPr>
            <a:spLocks noGrp="1"/>
          </p:cNvSpPr>
          <p:nvPr>
            <p:ph type="title"/>
          </p:nvPr>
        </p:nvSpPr>
        <p:spPr/>
        <p:txBody>
          <a:bodyPr>
            <a:normAutofit/>
          </a:bodyPr>
          <a:lstStyle/>
          <a:p>
            <a:r>
              <a:rPr kumimoji="1" lang="ja-JP" altLang="en-US" sz="3200" dirty="0"/>
              <a:t>ストレス反応尺度の下位尺度の</a:t>
            </a:r>
            <a:r>
              <a:rPr kumimoji="1" lang="en-US" altLang="ja-JP" sz="3200" dirty="0"/>
              <a:t>4</a:t>
            </a:r>
            <a:r>
              <a:rPr kumimoji="1" lang="ja-JP" altLang="en-US" sz="3200" dirty="0"/>
              <a:t>因子</a:t>
            </a:r>
          </a:p>
        </p:txBody>
      </p:sp>
      <p:sp>
        <p:nvSpPr>
          <p:cNvPr id="10" name="コンテンツ プレースホルダー 9">
            <a:extLst>
              <a:ext uri="{FF2B5EF4-FFF2-40B4-BE49-F238E27FC236}">
                <a16:creationId xmlns:a16="http://schemas.microsoft.com/office/drawing/2014/main" id="{0D360958-2DA8-4E07-9E12-2285DB7D3A65}"/>
              </a:ext>
            </a:extLst>
          </p:cNvPr>
          <p:cNvSpPr>
            <a:spLocks noGrp="1"/>
          </p:cNvSpPr>
          <p:nvPr>
            <p:ph idx="1"/>
          </p:nvPr>
        </p:nvSpPr>
        <p:spPr>
          <a:xfrm>
            <a:off x="442379" y="1487081"/>
            <a:ext cx="2366135" cy="4793635"/>
          </a:xfrm>
        </p:spPr>
        <p:txBody>
          <a:bodyPr>
            <a:normAutofit/>
          </a:bodyPr>
          <a:lstStyle/>
          <a:p>
            <a:r>
              <a:rPr lang="en-US" altLang="ja-JP" dirty="0"/>
              <a:t>4</a:t>
            </a:r>
            <a:r>
              <a:rPr lang="ja-JP" altLang="en-US" dirty="0"/>
              <a:t>因子を検出</a:t>
            </a:r>
            <a:endParaRPr lang="en-US" altLang="ja-JP" dirty="0"/>
          </a:p>
          <a:p>
            <a:pPr lvl="1"/>
            <a:r>
              <a:rPr lang="ja-JP" altLang="en-US" dirty="0"/>
              <a:t>不機嫌・怒り</a:t>
            </a:r>
            <a:endParaRPr lang="en-US" altLang="ja-JP" dirty="0"/>
          </a:p>
          <a:p>
            <a:pPr lvl="1"/>
            <a:r>
              <a:rPr lang="ja-JP" altLang="en-US" dirty="0"/>
              <a:t>抑うつ</a:t>
            </a:r>
            <a:endParaRPr lang="en-US" altLang="ja-JP" dirty="0"/>
          </a:p>
          <a:p>
            <a:pPr lvl="1"/>
            <a:r>
              <a:rPr lang="ja-JP" altLang="en-US" dirty="0"/>
              <a:t>身体的症状</a:t>
            </a:r>
            <a:endParaRPr lang="en-US" altLang="ja-JP" dirty="0"/>
          </a:p>
          <a:p>
            <a:pPr lvl="1"/>
            <a:r>
              <a:rPr lang="ja-JP" altLang="en-US" dirty="0"/>
              <a:t>無気力</a:t>
            </a:r>
            <a:endParaRPr lang="en-US" altLang="ja-JP" dirty="0"/>
          </a:p>
          <a:p>
            <a:endParaRPr lang="en-US" altLang="ja-JP" dirty="0"/>
          </a:p>
          <a:p>
            <a:endParaRPr lang="en-US" altLang="ja-JP" dirty="0"/>
          </a:p>
          <a:p>
            <a:endParaRPr lang="en-US" altLang="ja-JP" dirty="0"/>
          </a:p>
          <a:p>
            <a:r>
              <a:rPr lang="ja-JP" altLang="en-US" sz="1600" dirty="0"/>
              <a:t>竹内瑠美</a:t>
            </a:r>
            <a:r>
              <a:rPr lang="en-US" altLang="ja-JP" sz="1600" dirty="0"/>
              <a:t>. </a:t>
            </a:r>
          </a:p>
          <a:p>
            <a:r>
              <a:rPr lang="ja-JP" altLang="en-US" sz="1600" dirty="0"/>
              <a:t>思春期の向社会的行動とメンタルヘルスの発達的関連性について</a:t>
            </a:r>
            <a:r>
              <a:rPr lang="en-US" altLang="ja-JP" sz="1600" dirty="0"/>
              <a:t>.</a:t>
            </a:r>
          </a:p>
          <a:p>
            <a:endParaRPr lang="ja-JP" altLang="en-US" dirty="0"/>
          </a:p>
        </p:txBody>
      </p:sp>
      <p:sp>
        <p:nvSpPr>
          <p:cNvPr id="2" name="スライド番号プレースホルダー 1">
            <a:extLst>
              <a:ext uri="{FF2B5EF4-FFF2-40B4-BE49-F238E27FC236}">
                <a16:creationId xmlns:a16="http://schemas.microsoft.com/office/drawing/2014/main" id="{6797CB0E-EB3F-4DE1-B2FA-0CC5E29466D0}"/>
              </a:ext>
            </a:extLst>
          </p:cNvPr>
          <p:cNvSpPr>
            <a:spLocks noGrp="1"/>
          </p:cNvSpPr>
          <p:nvPr>
            <p:ph type="sldNum" sz="quarter" idx="12"/>
          </p:nvPr>
        </p:nvSpPr>
        <p:spPr/>
        <p:txBody>
          <a:bodyPr/>
          <a:lstStyle/>
          <a:p>
            <a:fld id="{F03C4F6A-02F4-4E90-8DAE-1654D6B49D85}" type="slidenum">
              <a:rPr kumimoji="1" lang="ja-JP" altLang="en-US" smtClean="0"/>
              <a:t>75</a:t>
            </a:fld>
            <a:endParaRPr kumimoji="1" lang="ja-JP" altLang="en-US"/>
          </a:p>
        </p:txBody>
      </p:sp>
    </p:spTree>
    <p:extLst>
      <p:ext uri="{BB962C8B-B14F-4D97-AF65-F5344CB8AC3E}">
        <p14:creationId xmlns:p14="http://schemas.microsoft.com/office/powerpoint/2010/main" val="23609130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41818" y="642938"/>
            <a:ext cx="8543925" cy="583869"/>
          </a:xfrm>
        </p:spPr>
        <p:txBody>
          <a:bodyPr>
            <a:normAutofit/>
          </a:bodyPr>
          <a:lstStyle/>
          <a:p>
            <a:r>
              <a:rPr lang="en-US" altLang="ja-JP" sz="2600" dirty="0"/>
              <a:t>IBs10</a:t>
            </a:r>
            <a:r>
              <a:rPr lang="ja-JP" altLang="en-US" sz="2600" dirty="0"/>
              <a:t>因子分析　</a:t>
            </a:r>
            <a:r>
              <a:rPr lang="en-US" altLang="ja-JP" sz="2600" dirty="0"/>
              <a:t>2</a:t>
            </a:r>
            <a:r>
              <a:rPr lang="ja-JP" altLang="en-US" sz="2600" dirty="0"/>
              <a:t>因子</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2720" y="1509537"/>
            <a:ext cx="6105937" cy="4310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3707169" y="1204731"/>
            <a:ext cx="5928438" cy="442557"/>
          </a:xfrm>
          <a:prstGeom prst="rect">
            <a:avLst/>
          </a:prstGeom>
          <a:noFill/>
        </p:spPr>
        <p:txBody>
          <a:bodyPr wrap="square" rtlCol="0">
            <a:spAutoFit/>
          </a:bodyPr>
          <a:lstStyle/>
          <a:p>
            <a:r>
              <a:rPr lang="ja-JP" altLang="en-US" sz="1138" dirty="0"/>
              <a:t>抽出方法 </a:t>
            </a:r>
            <a:r>
              <a:rPr lang="en-US" altLang="ja-JP" sz="1138" dirty="0"/>
              <a:t>= </a:t>
            </a:r>
            <a:r>
              <a:rPr lang="ja-JP" altLang="en-US" sz="1138" dirty="0"/>
              <a:t>最尤法回転方法 </a:t>
            </a:r>
            <a:r>
              <a:rPr lang="en-US" altLang="ja-JP" sz="1138" dirty="0"/>
              <a:t>= </a:t>
            </a:r>
            <a:r>
              <a:rPr lang="ja-JP" altLang="en-US" sz="1138" dirty="0"/>
              <a:t>プロマックス回転（</a:t>
            </a:r>
            <a:r>
              <a:rPr lang="en-US" altLang="ja-JP" sz="1138" dirty="0"/>
              <a:t>Power = 4</a:t>
            </a:r>
            <a:r>
              <a:rPr lang="ja-JP" altLang="en-US" sz="1138" dirty="0"/>
              <a:t>）カイザーの基準化 </a:t>
            </a:r>
            <a:r>
              <a:rPr lang="en-US" altLang="ja-JP" sz="1138" dirty="0"/>
              <a:t>= </a:t>
            </a:r>
            <a:r>
              <a:rPr lang="ja-JP" altLang="en-US" sz="1138" dirty="0"/>
              <a:t>あり</a:t>
            </a:r>
          </a:p>
          <a:p>
            <a:endParaRPr lang="ja-JP" altLang="en-US" sz="1138" dirty="0"/>
          </a:p>
        </p:txBody>
      </p:sp>
      <p:sp>
        <p:nvSpPr>
          <p:cNvPr id="3" name="スライド番号プレースホルダー 2">
            <a:extLst>
              <a:ext uri="{FF2B5EF4-FFF2-40B4-BE49-F238E27FC236}">
                <a16:creationId xmlns:a16="http://schemas.microsoft.com/office/drawing/2014/main" id="{AA83A2BA-3D3E-4DBF-AFD5-358DA1971509}"/>
              </a:ext>
            </a:extLst>
          </p:cNvPr>
          <p:cNvSpPr>
            <a:spLocks noGrp="1"/>
          </p:cNvSpPr>
          <p:nvPr>
            <p:ph type="sldNum" sz="quarter" idx="12"/>
          </p:nvPr>
        </p:nvSpPr>
        <p:spPr/>
        <p:txBody>
          <a:bodyPr/>
          <a:lstStyle/>
          <a:p>
            <a:fld id="{F03C4F6A-02F4-4E90-8DAE-1654D6B49D85}" type="slidenum">
              <a:rPr kumimoji="1" lang="ja-JP" altLang="en-US" smtClean="0"/>
              <a:t>76</a:t>
            </a:fld>
            <a:endParaRPr kumimoji="1" lang="ja-JP" altLang="en-US"/>
          </a:p>
        </p:txBody>
      </p:sp>
    </p:spTree>
    <p:extLst>
      <p:ext uri="{BB962C8B-B14F-4D97-AF65-F5344CB8AC3E}">
        <p14:creationId xmlns:p14="http://schemas.microsoft.com/office/powerpoint/2010/main" val="6854151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2B6D35-9E97-4CED-98EE-B9D643AA892F}"/>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88EB34E2-4DF9-478A-AA72-870CA43ABA86}"/>
              </a:ext>
            </a:extLst>
          </p:cNvPr>
          <p:cNvSpPr>
            <a:spLocks noGrp="1"/>
          </p:cNvSpPr>
          <p:nvPr>
            <p:ph idx="1"/>
          </p:nvPr>
        </p:nvSpPr>
        <p:spPr/>
        <p:txBody>
          <a:bodyPr/>
          <a:lstStyle/>
          <a:p>
            <a:endParaRPr kumimoji="1" lang="ja-JP" altLang="en-US" dirty="0"/>
          </a:p>
        </p:txBody>
      </p:sp>
      <p:pic>
        <p:nvPicPr>
          <p:cNvPr id="6" name="図 5">
            <a:extLst>
              <a:ext uri="{FF2B5EF4-FFF2-40B4-BE49-F238E27FC236}">
                <a16:creationId xmlns:a16="http://schemas.microsoft.com/office/drawing/2014/main" id="{55E75749-BFCC-43B9-91FF-99006387BC06}"/>
              </a:ext>
            </a:extLst>
          </p:cNvPr>
          <p:cNvPicPr>
            <a:picLocks noChangeAspect="1"/>
          </p:cNvPicPr>
          <p:nvPr/>
        </p:nvPicPr>
        <p:blipFill>
          <a:blip r:embed="rId3"/>
          <a:stretch>
            <a:fillRect/>
          </a:stretch>
        </p:blipFill>
        <p:spPr>
          <a:xfrm>
            <a:off x="2295103" y="681037"/>
            <a:ext cx="4934976" cy="6176963"/>
          </a:xfrm>
          <a:prstGeom prst="rect">
            <a:avLst/>
          </a:prstGeom>
        </p:spPr>
      </p:pic>
      <p:sp>
        <p:nvSpPr>
          <p:cNvPr id="4" name="スライド番号プレースホルダー 3">
            <a:extLst>
              <a:ext uri="{FF2B5EF4-FFF2-40B4-BE49-F238E27FC236}">
                <a16:creationId xmlns:a16="http://schemas.microsoft.com/office/drawing/2014/main" id="{7FE8D87F-74C5-41BB-AD93-DA4BE115DBBF}"/>
              </a:ext>
            </a:extLst>
          </p:cNvPr>
          <p:cNvSpPr>
            <a:spLocks noGrp="1"/>
          </p:cNvSpPr>
          <p:nvPr>
            <p:ph type="sldNum" sz="quarter" idx="12"/>
          </p:nvPr>
        </p:nvSpPr>
        <p:spPr/>
        <p:txBody>
          <a:bodyPr/>
          <a:lstStyle/>
          <a:p>
            <a:fld id="{F03C4F6A-02F4-4E90-8DAE-1654D6B49D85}" type="slidenum">
              <a:rPr kumimoji="1" lang="ja-JP" altLang="en-US" smtClean="0"/>
              <a:t>77</a:t>
            </a:fld>
            <a:endParaRPr kumimoji="1" lang="ja-JP" altLang="en-US"/>
          </a:p>
        </p:txBody>
      </p:sp>
    </p:spTree>
    <p:extLst>
      <p:ext uri="{BB962C8B-B14F-4D97-AF65-F5344CB8AC3E}">
        <p14:creationId xmlns:p14="http://schemas.microsoft.com/office/powerpoint/2010/main" val="25917994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DB8249-8826-4EC5-90FE-95F6AD72EF49}"/>
              </a:ext>
            </a:extLst>
          </p:cNvPr>
          <p:cNvSpPr>
            <a:spLocks noGrp="1"/>
          </p:cNvSpPr>
          <p:nvPr>
            <p:ph type="title"/>
          </p:nvPr>
        </p:nvSpPr>
        <p:spPr/>
        <p:txBody>
          <a:bodyPr/>
          <a:lstStyle/>
          <a:p>
            <a:r>
              <a:rPr kumimoji="1" lang="ja-JP" altLang="en-US" dirty="0"/>
              <a:t>国際比較</a:t>
            </a:r>
            <a:r>
              <a:rPr kumimoji="1" lang="en-US" altLang="ja-JP" dirty="0"/>
              <a:t>Reference</a:t>
            </a:r>
            <a:endParaRPr kumimoji="1" lang="ja-JP" altLang="en-US" dirty="0"/>
          </a:p>
        </p:txBody>
      </p:sp>
      <p:sp>
        <p:nvSpPr>
          <p:cNvPr id="3" name="コンテンツ プレースホルダー 2">
            <a:extLst>
              <a:ext uri="{FF2B5EF4-FFF2-40B4-BE49-F238E27FC236}">
                <a16:creationId xmlns:a16="http://schemas.microsoft.com/office/drawing/2014/main" id="{FD4C667B-9E55-451F-9AD5-BF45BCD840C9}"/>
              </a:ext>
            </a:extLst>
          </p:cNvPr>
          <p:cNvSpPr>
            <a:spLocks noGrp="1"/>
          </p:cNvSpPr>
          <p:nvPr>
            <p:ph idx="1"/>
          </p:nvPr>
        </p:nvSpPr>
        <p:spPr/>
        <p:txBody>
          <a:bodyPr>
            <a:normAutofit/>
          </a:bodyPr>
          <a:lstStyle/>
          <a:p>
            <a:r>
              <a:rPr lang="en-US" altLang="ja-JP" b="1" dirty="0"/>
              <a:t>The mental health of adolescent school children: a comparison among Japan, Korea, and China</a:t>
            </a:r>
          </a:p>
          <a:p>
            <a:pPr lvl="1"/>
            <a:r>
              <a:rPr lang="en-US" altLang="ja-JP" dirty="0"/>
              <a:t>Daisuke </a:t>
            </a:r>
            <a:r>
              <a:rPr lang="en-US" altLang="ja-JP" dirty="0" err="1"/>
              <a:t>Houri</a:t>
            </a:r>
            <a:r>
              <a:rPr lang="en-US" altLang="ja-JP" dirty="0"/>
              <a:t>, </a:t>
            </a:r>
            <a:r>
              <a:rPr lang="en-US" altLang="ja-JP" dirty="0" err="1"/>
              <a:t>Eun</a:t>
            </a:r>
            <a:r>
              <a:rPr lang="en-US" altLang="ja-JP" dirty="0"/>
              <a:t> Woo Nam, </a:t>
            </a:r>
            <a:r>
              <a:rPr lang="en-US" altLang="ja-JP" dirty="0" err="1"/>
              <a:t>Eun</a:t>
            </a:r>
            <a:r>
              <a:rPr lang="en-US" altLang="ja-JP" dirty="0"/>
              <a:t> </a:t>
            </a:r>
            <a:r>
              <a:rPr lang="en-US" altLang="ja-JP" dirty="0" err="1"/>
              <a:t>Hee</a:t>
            </a:r>
            <a:r>
              <a:rPr lang="en-US" altLang="ja-JP" dirty="0"/>
              <a:t> Choe, Liu Zhong Min, Kenji Matsumoto</a:t>
            </a:r>
            <a:endParaRPr lang="en-US" altLang="ja-JP" dirty="0">
              <a:hlinkClick r:id="rId3"/>
            </a:endParaRPr>
          </a:p>
          <a:p>
            <a:pPr lvl="1"/>
            <a:r>
              <a:rPr lang="en-US" altLang="ja-JP" dirty="0">
                <a:hlinkClick r:id="rId3"/>
              </a:rPr>
              <a:t>https://journals.sagepub.com/doi/10.1177/1757975912453183</a:t>
            </a:r>
            <a:endParaRPr lang="en-US" altLang="ja-JP" dirty="0"/>
          </a:p>
          <a:p>
            <a:pPr marL="0" indent="0">
              <a:buNone/>
            </a:pPr>
            <a:endParaRPr lang="en-US" altLang="ja-JP" u="sng" dirty="0">
              <a:hlinkClick r:id="rId4"/>
            </a:endParaRPr>
          </a:p>
          <a:p>
            <a:r>
              <a:rPr lang="en-US" altLang="ja-JP" b="1" dirty="0"/>
              <a:t>Cognitive </a:t>
            </a:r>
            <a:r>
              <a:rPr lang="en-US" altLang="ja-JP" b="1" dirty="0" err="1"/>
              <a:t>Behavioural</a:t>
            </a:r>
            <a:r>
              <a:rPr lang="en-US" altLang="ja-JP" b="1" dirty="0"/>
              <a:t> Therapy for Japanese Children and Adolescents with Anxiety Disorders: A Pilot Study</a:t>
            </a:r>
            <a:endParaRPr lang="en-US" altLang="ja-JP" b="1" dirty="0">
              <a:hlinkClick r:id="rId4"/>
            </a:endParaRPr>
          </a:p>
          <a:p>
            <a:pPr lvl="1"/>
            <a:r>
              <a:rPr lang="en-US" altLang="ja-JP" dirty="0"/>
              <a:t>Ishikawa, S., </a:t>
            </a:r>
            <a:r>
              <a:rPr lang="en-US" altLang="ja-JP" dirty="0" err="1"/>
              <a:t>Motomura</a:t>
            </a:r>
            <a:r>
              <a:rPr lang="en-US" altLang="ja-JP" dirty="0"/>
              <a:t>, N., Kawabata, Y., Tanaka, H., </a:t>
            </a:r>
            <a:r>
              <a:rPr lang="en-US" altLang="ja-JP" dirty="0" err="1"/>
              <a:t>Shimotsu</a:t>
            </a:r>
            <a:r>
              <a:rPr lang="en-US" altLang="ja-JP" dirty="0"/>
              <a:t>, S., Sato, Y., &amp; </a:t>
            </a:r>
            <a:r>
              <a:rPr lang="en-US" altLang="ja-JP" dirty="0" err="1"/>
              <a:t>Ollendick</a:t>
            </a:r>
            <a:r>
              <a:rPr lang="en-US" altLang="ja-JP" dirty="0"/>
              <a:t>, T. H. (2012). </a:t>
            </a:r>
            <a:endParaRPr lang="en-US" altLang="ja-JP" dirty="0">
              <a:hlinkClick r:id="rId4"/>
            </a:endParaRPr>
          </a:p>
          <a:p>
            <a:pPr lvl="1"/>
            <a:r>
              <a:rPr lang="ja-JP" altLang="en-US" dirty="0">
                <a:hlinkClick r:id="rId5"/>
              </a:rPr>
              <a:t>https://www.researchgate.net/publication/51982328_Cognitive_Behavioural_Therapy_for_Japanese_Children_and_Adolescents_with_Anxiety_Disorders_A_Pilot_Study</a:t>
            </a:r>
            <a:endParaRPr lang="en-US" altLang="ja-JP" dirty="0">
              <a:hlinkClick r:id="rId4"/>
            </a:endParaRPr>
          </a:p>
        </p:txBody>
      </p:sp>
      <p:sp>
        <p:nvSpPr>
          <p:cNvPr id="5" name="スライド番号プレースホルダー 4">
            <a:extLst>
              <a:ext uri="{FF2B5EF4-FFF2-40B4-BE49-F238E27FC236}">
                <a16:creationId xmlns:a16="http://schemas.microsoft.com/office/drawing/2014/main" id="{F065AB6F-B9E4-4119-AD21-1D77A499A0CF}"/>
              </a:ext>
            </a:extLst>
          </p:cNvPr>
          <p:cNvSpPr>
            <a:spLocks noGrp="1"/>
          </p:cNvSpPr>
          <p:nvPr>
            <p:ph type="sldNum" sz="quarter" idx="12"/>
          </p:nvPr>
        </p:nvSpPr>
        <p:spPr/>
        <p:txBody>
          <a:bodyPr/>
          <a:lstStyle/>
          <a:p>
            <a:fld id="{F03C4F6A-02F4-4E90-8DAE-1654D6B49D85}" type="slidenum">
              <a:rPr kumimoji="1" lang="ja-JP" altLang="en-US" smtClean="0"/>
              <a:t>78</a:t>
            </a:fld>
            <a:endParaRPr kumimoji="1" lang="ja-JP" altLang="en-US"/>
          </a:p>
        </p:txBody>
      </p:sp>
    </p:spTree>
    <p:extLst>
      <p:ext uri="{BB962C8B-B14F-4D97-AF65-F5344CB8AC3E}">
        <p14:creationId xmlns:p14="http://schemas.microsoft.com/office/powerpoint/2010/main" val="32697826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正方形/長方形 12"/>
          <p:cNvSpPr/>
          <p:nvPr/>
        </p:nvSpPr>
        <p:spPr>
          <a:xfrm>
            <a:off x="1986515" y="6339289"/>
            <a:ext cx="7803739" cy="523220"/>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00" cap="none" spc="0" normalizeH="0" baseline="0" noProof="0" dirty="0">
                <a:ln>
                  <a:noFill/>
                </a:ln>
                <a:solidFill>
                  <a:srgbClr val="70AD47">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スクールカウンセラー・公認心理師・臨床心理士・小児発達学博士</a:t>
            </a:r>
            <a:r>
              <a:rPr kumimoji="1" lang="en-US" altLang="ja-JP" sz="1400" b="0" i="0" u="none" strike="noStrike" kern="100" cap="none" spc="0" normalizeH="0" baseline="0" noProof="0" dirty="0">
                <a:ln>
                  <a:noFill/>
                </a:ln>
                <a:solidFill>
                  <a:srgbClr val="70AD47">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1400" b="0" i="0" u="none" strike="noStrike" kern="100" cap="none" spc="0" normalizeH="0" baseline="0" noProof="0" dirty="0">
                <a:ln>
                  <a:noFill/>
                </a:ln>
                <a:solidFill>
                  <a:srgbClr val="70AD47">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メンタルヘルス支援領域）</a:t>
            </a:r>
            <a:endParaRPr kumimoji="1" lang="en-US" altLang="ja-JP" sz="1400" b="0" i="0" u="none" strike="noStrike" kern="100" cap="none" spc="0" normalizeH="0" baseline="0" noProof="0" dirty="0">
              <a:ln>
                <a:noFill/>
              </a:ln>
              <a:solidFill>
                <a:srgbClr val="70AD47">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ja-JP" sz="1400" b="0" i="0" u="none" strike="noStrike" kern="100" cap="none" spc="0" normalizeH="0" baseline="0" noProof="0" dirty="0">
                <a:ln>
                  <a:noFill/>
                </a:ln>
                <a:solidFill>
                  <a:srgbClr val="70AD47">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三尾眞由美　</a:t>
            </a:r>
            <a:r>
              <a:rPr kumimoji="1" lang="en-US" altLang="ja-JP" sz="1400" b="0" i="0" u="none" strike="noStrike" kern="100" cap="none" spc="0" normalizeH="0" baseline="0" noProof="0" dirty="0">
                <a:ln>
                  <a:noFill/>
                </a:ln>
                <a:solidFill>
                  <a:srgbClr val="70AD47">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atman@mud.biglobe.ne.jp</a:t>
            </a:r>
            <a:endParaRPr kumimoji="1" lang="ja-JP" altLang="ja-JP" sz="800" b="0" i="0" u="none" strike="noStrike" kern="100" cap="none" spc="0" normalizeH="0" baseline="0" noProof="0" dirty="0">
              <a:ln>
                <a:noFill/>
              </a:ln>
              <a:solidFill>
                <a:srgbClr val="70AD47">
                  <a:lumMod val="50000"/>
                </a:srgbClr>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9" name="正方形/長方形 18"/>
          <p:cNvSpPr/>
          <p:nvPr/>
        </p:nvSpPr>
        <p:spPr>
          <a:xfrm>
            <a:off x="0" y="2442110"/>
            <a:ext cx="4970030" cy="3915212"/>
          </a:xfrm>
          <a:prstGeom prst="rect">
            <a:avLst/>
          </a:prstGeom>
          <a:gradFill flip="none" rotWithShape="1">
            <a:gsLst>
              <a:gs pos="56000">
                <a:schemeClr val="bg1"/>
              </a:gs>
              <a:gs pos="98000">
                <a:schemeClr val="bg2">
                  <a:tint val="90000"/>
                  <a:satMod val="92000"/>
                  <a:lumMod val="120000"/>
                </a:schemeClr>
              </a:gs>
              <a:gs pos="0">
                <a:schemeClr val="accent6">
                  <a:lumMod val="40000"/>
                  <a:lumOff val="60000"/>
                </a:schemeClr>
              </a:gs>
            </a:gsLst>
            <a:lin ang="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10" name="図 9">
            <a:extLst>
              <a:ext uri="{FF2B5EF4-FFF2-40B4-BE49-F238E27FC236}">
                <a16:creationId xmlns:a16="http://schemas.microsoft.com/office/drawing/2014/main" id="{F6FB95EA-BAE5-4555-94E3-A6C0044506E6}"/>
              </a:ext>
            </a:extLst>
          </p:cNvPr>
          <p:cNvPicPr>
            <a:picLocks noChangeAspect="1"/>
          </p:cNvPicPr>
          <p:nvPr/>
        </p:nvPicPr>
        <p:blipFill>
          <a:blip r:embed="rId3"/>
          <a:stretch>
            <a:fillRect/>
          </a:stretch>
        </p:blipFill>
        <p:spPr>
          <a:xfrm>
            <a:off x="802118" y="3495252"/>
            <a:ext cx="3859307" cy="2833462"/>
          </a:xfrm>
          <a:prstGeom prst="rect">
            <a:avLst/>
          </a:prstGeom>
          <a:solidFill>
            <a:schemeClr val="bg1"/>
          </a:solidFill>
          <a:ln>
            <a:solidFill>
              <a:schemeClr val="tx1"/>
            </a:solidFill>
          </a:ln>
        </p:spPr>
      </p:pic>
      <p:sp>
        <p:nvSpPr>
          <p:cNvPr id="20" name="正方形/長方形 19"/>
          <p:cNvSpPr/>
          <p:nvPr/>
        </p:nvSpPr>
        <p:spPr>
          <a:xfrm>
            <a:off x="129988" y="2456519"/>
            <a:ext cx="4823012" cy="3903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 name="正方形/長方形 11"/>
          <p:cNvSpPr/>
          <p:nvPr/>
        </p:nvSpPr>
        <p:spPr>
          <a:xfrm>
            <a:off x="4661964" y="2440624"/>
            <a:ext cx="5280212" cy="3906123"/>
          </a:xfrm>
          <a:prstGeom prst="rect">
            <a:avLst/>
          </a:prstGeom>
          <a:gradFill flip="none" rotWithShape="1">
            <a:gsLst>
              <a:gs pos="48000">
                <a:schemeClr val="bg1"/>
              </a:gs>
              <a:gs pos="0">
                <a:schemeClr val="bg2">
                  <a:tint val="90000"/>
                  <a:satMod val="92000"/>
                  <a:lumMod val="120000"/>
                </a:schemeClr>
              </a:gs>
              <a:gs pos="96000">
                <a:schemeClr val="accent6">
                  <a:lumMod val="60000"/>
                  <a:lumOff val="40000"/>
                </a:schemeClr>
              </a:gs>
            </a:gsLst>
            <a:lin ang="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6" name="Rectangle 10"/>
          <p:cNvSpPr>
            <a:spLocks noChangeArrowheads="1"/>
          </p:cNvSpPr>
          <p:nvPr/>
        </p:nvSpPr>
        <p:spPr bwMode="auto">
          <a:xfrm>
            <a:off x="854765" y="957169"/>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 name="テキスト ボックス 7"/>
          <p:cNvSpPr txBox="1"/>
          <p:nvPr/>
        </p:nvSpPr>
        <p:spPr>
          <a:xfrm>
            <a:off x="570038" y="978229"/>
            <a:ext cx="9032416" cy="1477328"/>
          </a:xfrm>
          <a:prstGeom prst="rect">
            <a:avLst/>
          </a:prstGeom>
          <a:gradFill flip="none" rotWithShape="1">
            <a:gsLst>
              <a:gs pos="0">
                <a:schemeClr val="accent2">
                  <a:lumMod val="0"/>
                  <a:lumOff val="100000"/>
                </a:schemeClr>
              </a:gs>
              <a:gs pos="50000">
                <a:schemeClr val="accent2">
                  <a:lumMod val="0"/>
                  <a:lumOff val="100000"/>
                </a:schemeClr>
              </a:gs>
              <a:gs pos="100000">
                <a:schemeClr val="accent6">
                  <a:lumMod val="20000"/>
                  <a:lumOff val="80000"/>
                </a:schemeClr>
              </a:gs>
            </a:gsLst>
            <a:path path="circle">
              <a:fillToRect l="50000" t="-80000" r="50000" b="180000"/>
            </a:path>
            <a:tileRect/>
          </a:gradFill>
          <a:effectLst>
            <a:softEdge rad="381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OKS</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プログラムはメタ認知を増進させる心の健康増進プログラムです。</a:t>
            </a:r>
            <a:endPar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268288" marR="0" lvl="0" indent="-268288"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・お悩み解決シート（</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OKS</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）を使って、「嫌な気持ち、苦しい心は自分自身で軽くすることができる」ということを学び、そのやり方を覚えることができます。</a:t>
            </a:r>
            <a:endPar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268288" marR="0" lvl="0" indent="-268288"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・プログラムは</a:t>
            </a: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50</a:t>
            </a: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分一回の授業形式で学ぶことができます。</a:t>
            </a:r>
            <a:endPar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268288" marR="0" lvl="0" indent="-268288"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・他の心理予防教育プログラムに比べて非常にシンプルで導入が容易です。</a:t>
            </a:r>
          </a:p>
        </p:txBody>
      </p:sp>
      <p:sp>
        <p:nvSpPr>
          <p:cNvPr id="9" name="正方形/長方形 8"/>
          <p:cNvSpPr/>
          <p:nvPr/>
        </p:nvSpPr>
        <p:spPr>
          <a:xfrm>
            <a:off x="0" y="80682"/>
            <a:ext cx="979025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Tahoma" panose="020B0604030504040204" pitchFamily="34" charset="0"/>
              </a:rPr>
              <a:t>ＯＫＳ</a:t>
            </a:r>
            <a:r>
              <a:rPr kumimoji="1" lang="ja-JP" altLang="en-US" sz="4800" b="1" i="0" u="none" strike="noStrike" kern="1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Times New Roman" panose="02020603050405020304" pitchFamily="18" charset="0"/>
              </a:rPr>
              <a:t>プログラム</a:t>
            </a:r>
            <a:r>
              <a:rPr kumimoji="1" lang="ja-JP" altLang="ja-JP" sz="44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の効果</a:t>
            </a:r>
          </a:p>
        </p:txBody>
      </p:sp>
      <p:sp>
        <p:nvSpPr>
          <p:cNvPr id="16" name="テキスト ボックス 15"/>
          <p:cNvSpPr txBox="1"/>
          <p:nvPr/>
        </p:nvSpPr>
        <p:spPr>
          <a:xfrm>
            <a:off x="4985977" y="2575103"/>
            <a:ext cx="4819893" cy="738664"/>
          </a:xfrm>
          <a:prstGeom prst="rect">
            <a:avLst/>
          </a:prstGeom>
          <a:noFill/>
          <a:effectLst>
            <a:softEdge rad="635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東京の公立中学校におけるパイロット導入で</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嫌な気持ちの基になる不合理な考え</a:t>
            </a: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(IBs)</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の減少、自尊感情の向上が確認されました</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1" name="テキスト ボックス 20"/>
          <p:cNvSpPr txBox="1"/>
          <p:nvPr/>
        </p:nvSpPr>
        <p:spPr>
          <a:xfrm>
            <a:off x="259480" y="2563084"/>
            <a:ext cx="460016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サンプルストーリーの主人公の気持ちの変化を順を追って書き込んでいく中で「友人助言法」によりメタ認知が強化され、より客観的な見方を手に入れることができるようになります。</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25" name="Picture 9"/>
          <p:cNvPicPr>
            <a:picLocks noChangeAspect="1" noChangeArrowheads="1"/>
          </p:cNvPicPr>
          <p:nvPr/>
        </p:nvPicPr>
        <p:blipFill>
          <a:blip r:embed="rId4" cstate="print"/>
          <a:srcRect/>
          <a:stretch>
            <a:fillRect/>
          </a:stretch>
        </p:blipFill>
        <p:spPr bwMode="auto">
          <a:xfrm>
            <a:off x="209065" y="84890"/>
            <a:ext cx="956535" cy="757775"/>
          </a:xfrm>
          <a:prstGeom prst="rect">
            <a:avLst/>
          </a:prstGeom>
          <a:noFill/>
          <a:ln w="9525">
            <a:noFill/>
            <a:miter lim="800000"/>
            <a:headEnd/>
            <a:tailEnd/>
          </a:ln>
        </p:spPr>
      </p:pic>
      <p:sp>
        <p:nvSpPr>
          <p:cNvPr id="15" name="テキスト ボックス 14"/>
          <p:cNvSpPr txBox="1"/>
          <p:nvPr/>
        </p:nvSpPr>
        <p:spPr>
          <a:xfrm>
            <a:off x="8350054" y="928111"/>
            <a:ext cx="121058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論文へのアクセス</a:t>
            </a:r>
          </a:p>
        </p:txBody>
      </p:sp>
      <p:cxnSp>
        <p:nvCxnSpPr>
          <p:cNvPr id="3" name="直線コネクタ 2"/>
          <p:cNvCxnSpPr/>
          <p:nvPr/>
        </p:nvCxnSpPr>
        <p:spPr>
          <a:xfrm>
            <a:off x="854765" y="918592"/>
            <a:ext cx="7428623" cy="18077"/>
          </a:xfrm>
          <a:prstGeom prst="line">
            <a:avLst/>
          </a:prstGeom>
          <a:ln w="76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4" name="図 3"/>
          <p:cNvPicPr>
            <a:picLocks noChangeAspect="1"/>
          </p:cNvPicPr>
          <p:nvPr/>
        </p:nvPicPr>
        <p:blipFill>
          <a:blip r:embed="rId5"/>
          <a:stretch>
            <a:fillRect/>
          </a:stretch>
        </p:blipFill>
        <p:spPr>
          <a:xfrm>
            <a:off x="5059792" y="3513034"/>
            <a:ext cx="2393796" cy="2658776"/>
          </a:xfrm>
          <a:prstGeom prst="rect">
            <a:avLst/>
          </a:prstGeom>
          <a:ln>
            <a:solidFill>
              <a:schemeClr val="tx1"/>
            </a:solidFill>
          </a:ln>
        </p:spPr>
      </p:pic>
      <p:pic>
        <p:nvPicPr>
          <p:cNvPr id="5" name="図 4"/>
          <p:cNvPicPr>
            <a:picLocks noChangeAspect="1"/>
          </p:cNvPicPr>
          <p:nvPr/>
        </p:nvPicPr>
        <p:blipFill>
          <a:blip r:embed="rId6"/>
          <a:stretch>
            <a:fillRect/>
          </a:stretch>
        </p:blipFill>
        <p:spPr>
          <a:xfrm>
            <a:off x="7453114" y="3513034"/>
            <a:ext cx="2384492" cy="2658777"/>
          </a:xfrm>
          <a:prstGeom prst="rect">
            <a:avLst/>
          </a:prstGeom>
          <a:ln>
            <a:solidFill>
              <a:schemeClr val="tx1"/>
            </a:solidFill>
          </a:ln>
        </p:spPr>
      </p:pic>
      <p:sp>
        <p:nvSpPr>
          <p:cNvPr id="22" name="正方形/長方形 21"/>
          <p:cNvSpPr/>
          <p:nvPr/>
        </p:nvSpPr>
        <p:spPr>
          <a:xfrm>
            <a:off x="7937603" y="5546528"/>
            <a:ext cx="1247457" cy="276999"/>
          </a:xfrm>
          <a:prstGeom prst="rect">
            <a:avLst/>
          </a:prstGeom>
          <a:solidFill>
            <a:schemeClr val="accent5">
              <a:lumMod val="60000"/>
              <a:lumOff val="4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HGP創英角ﾎﾟｯﾌﾟ体" panose="040B0A00000000000000" pitchFamily="50" charset="-128"/>
                <a:ea typeface="HGP創英角ﾎﾟｯﾌﾟ体" panose="040B0A00000000000000" pitchFamily="50" charset="-128"/>
                <a:cs typeface="+mn-cs"/>
              </a:rPr>
              <a:t>自尊感情の変化</a:t>
            </a:r>
          </a:p>
        </p:txBody>
      </p:sp>
      <p:sp>
        <p:nvSpPr>
          <p:cNvPr id="23" name="正方形/長方形 22"/>
          <p:cNvSpPr/>
          <p:nvPr/>
        </p:nvSpPr>
        <p:spPr>
          <a:xfrm>
            <a:off x="5380853" y="5546528"/>
            <a:ext cx="1531188" cy="276999"/>
          </a:xfrm>
          <a:prstGeom prst="rect">
            <a:avLst/>
          </a:prstGeom>
          <a:solidFill>
            <a:srgbClr val="92D050"/>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HGP創英角ﾎﾟｯﾌﾟ体" panose="040B0A00000000000000" pitchFamily="50" charset="-128"/>
                <a:ea typeface="HGP創英角ﾎﾟｯﾌﾟ体" panose="040B0A00000000000000" pitchFamily="50" charset="-128"/>
                <a:cs typeface="+mn-cs"/>
              </a:rPr>
              <a:t>不合理な考えの変化</a:t>
            </a:r>
          </a:p>
        </p:txBody>
      </p:sp>
      <p:sp>
        <p:nvSpPr>
          <p:cNvPr id="24" name="正方形/長方形 23">
            <a:extLst>
              <a:ext uri="{FF2B5EF4-FFF2-40B4-BE49-F238E27FC236}">
                <a16:creationId xmlns:a16="http://schemas.microsoft.com/office/drawing/2014/main" id="{742CC4E3-C4F7-4AE6-9047-30F44A39C4D7}"/>
              </a:ext>
            </a:extLst>
          </p:cNvPr>
          <p:cNvSpPr/>
          <p:nvPr/>
        </p:nvSpPr>
        <p:spPr>
          <a:xfrm>
            <a:off x="6157835" y="704165"/>
            <a:ext cx="2270182"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hlinkClick r:id="rId7"/>
              </a:rPr>
              <a:t>https://doi.org/10.18910/69735</a:t>
            </a: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1" name="正方形/長方形 10"/>
          <p:cNvSpPr/>
          <p:nvPr/>
        </p:nvSpPr>
        <p:spPr>
          <a:xfrm>
            <a:off x="1801838" y="4374242"/>
            <a:ext cx="1898277" cy="369332"/>
          </a:xfrm>
          <a:prstGeom prst="rect">
            <a:avLst/>
          </a:prstGeom>
          <a:solidFill>
            <a:srgbClr val="FFFF00"/>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ED7D31">
                    <a:lumMod val="50000"/>
                  </a:srgbClr>
                </a:solidFill>
                <a:effectLst/>
                <a:uLnTx/>
                <a:uFillTx/>
                <a:latin typeface="HGP創英角ﾎﾟｯﾌﾟ体" panose="040B0A00000000000000" pitchFamily="50" charset="-128"/>
                <a:ea typeface="HGP創英角ﾎﾟｯﾌﾟ体" panose="040B0A00000000000000" pitchFamily="50" charset="-128"/>
                <a:cs typeface="+mn-cs"/>
              </a:rPr>
              <a:t>お悩み解決シート</a:t>
            </a:r>
          </a:p>
        </p:txBody>
      </p:sp>
      <p:pic>
        <p:nvPicPr>
          <p:cNvPr id="14" name="図 13">
            <a:extLst>
              <a:ext uri="{FF2B5EF4-FFF2-40B4-BE49-F238E27FC236}">
                <a16:creationId xmlns:a16="http://schemas.microsoft.com/office/drawing/2014/main" id="{5BA015CB-E9AE-4DB7-A499-9033D6B075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38617" y="13333"/>
            <a:ext cx="956536" cy="956536"/>
          </a:xfrm>
          <a:prstGeom prst="rect">
            <a:avLst/>
          </a:prstGeom>
        </p:spPr>
      </p:pic>
    </p:spTree>
    <p:extLst>
      <p:ext uri="{BB962C8B-B14F-4D97-AF65-F5344CB8AC3E}">
        <p14:creationId xmlns:p14="http://schemas.microsoft.com/office/powerpoint/2010/main" val="1507796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DAAA13-6E18-42F3-A13D-A70C41BBCD32}"/>
              </a:ext>
            </a:extLst>
          </p:cNvPr>
          <p:cNvSpPr>
            <a:spLocks noGrp="1"/>
          </p:cNvSpPr>
          <p:nvPr>
            <p:ph type="title"/>
          </p:nvPr>
        </p:nvSpPr>
        <p:spPr/>
        <p:txBody>
          <a:bodyPr/>
          <a:lstStyle/>
          <a:p>
            <a:r>
              <a:rPr kumimoji="1" lang="ja-JP" altLang="en-US" dirty="0"/>
              <a:t>取り組むべき学校における喫緊の課題　</a:t>
            </a:r>
          </a:p>
        </p:txBody>
      </p:sp>
      <p:sp>
        <p:nvSpPr>
          <p:cNvPr id="3" name="コンテンツ プレースホルダー 2">
            <a:extLst>
              <a:ext uri="{FF2B5EF4-FFF2-40B4-BE49-F238E27FC236}">
                <a16:creationId xmlns:a16="http://schemas.microsoft.com/office/drawing/2014/main" id="{382B9284-B06F-4918-9A8B-464CD2E92AD9}"/>
              </a:ext>
            </a:extLst>
          </p:cNvPr>
          <p:cNvSpPr>
            <a:spLocks noGrp="1"/>
          </p:cNvSpPr>
          <p:nvPr>
            <p:ph idx="1"/>
          </p:nvPr>
        </p:nvSpPr>
        <p:spPr>
          <a:xfrm>
            <a:off x="702129" y="1383328"/>
            <a:ext cx="8599034" cy="4793635"/>
          </a:xfrm>
        </p:spPr>
        <p:txBody>
          <a:bodyPr>
            <a:normAutofit lnSpcReduction="10000"/>
          </a:bodyPr>
          <a:lstStyle/>
          <a:p>
            <a:pPr lvl="1">
              <a:lnSpc>
                <a:spcPct val="150000"/>
              </a:lnSpc>
            </a:pPr>
            <a:r>
              <a:rPr lang="ja-JP" altLang="ja-JP" sz="3600" dirty="0"/>
              <a:t>不登校</a:t>
            </a:r>
            <a:endParaRPr lang="ja-JP" altLang="ja-JP" sz="2800" dirty="0"/>
          </a:p>
          <a:p>
            <a:pPr lvl="1">
              <a:lnSpc>
                <a:spcPct val="150000"/>
              </a:lnSpc>
            </a:pPr>
            <a:r>
              <a:rPr lang="ja-JP" altLang="ja-JP" sz="3600" dirty="0"/>
              <a:t>暴力</a:t>
            </a:r>
            <a:r>
              <a:rPr lang="ja-JP" altLang="en-US" sz="3600" dirty="0"/>
              <a:t>行為</a:t>
            </a:r>
            <a:endParaRPr lang="en-US" altLang="ja-JP" sz="3600" dirty="0"/>
          </a:p>
          <a:p>
            <a:pPr lvl="1">
              <a:lnSpc>
                <a:spcPct val="150000"/>
              </a:lnSpc>
            </a:pPr>
            <a:r>
              <a:rPr lang="ja-JP" altLang="ja-JP" sz="3600" dirty="0"/>
              <a:t>いじめ</a:t>
            </a:r>
            <a:endParaRPr lang="ja-JP" altLang="ja-JP" sz="2800" dirty="0"/>
          </a:p>
          <a:p>
            <a:pPr lvl="1">
              <a:lnSpc>
                <a:spcPct val="150000"/>
              </a:lnSpc>
            </a:pPr>
            <a:endParaRPr lang="en-US" altLang="ja-JP" sz="3600" dirty="0"/>
          </a:p>
          <a:p>
            <a:pPr lvl="1">
              <a:lnSpc>
                <a:spcPct val="150000"/>
              </a:lnSpc>
            </a:pPr>
            <a:endParaRPr lang="ja-JP" altLang="ja-JP" sz="2800" dirty="0"/>
          </a:p>
          <a:p>
            <a:pPr marL="371475" lvl="1" indent="0">
              <a:lnSpc>
                <a:spcPct val="150000"/>
              </a:lnSpc>
              <a:buNone/>
            </a:pPr>
            <a:r>
              <a:rPr kumimoji="1" lang="ja-JP" altLang="en-US" sz="3200" dirty="0"/>
              <a:t>　　</a:t>
            </a:r>
            <a:endParaRPr kumimoji="1" lang="en-US" altLang="ja-JP" sz="3200" dirty="0"/>
          </a:p>
          <a:p>
            <a:pPr marL="371475" lvl="1" indent="0">
              <a:lnSpc>
                <a:spcPct val="150000"/>
              </a:lnSpc>
              <a:buNone/>
            </a:pPr>
            <a:endParaRPr kumimoji="1" lang="en-US" altLang="ja-JP" sz="3200" dirty="0"/>
          </a:p>
          <a:p>
            <a:pPr>
              <a:lnSpc>
                <a:spcPct val="150000"/>
              </a:lnSpc>
            </a:pPr>
            <a:endParaRPr kumimoji="1" lang="ja-JP" altLang="en-US" sz="3600" dirty="0"/>
          </a:p>
        </p:txBody>
      </p:sp>
      <p:pic>
        <p:nvPicPr>
          <p:cNvPr id="5122" name="Picture 2" descr="引きこもり・登校拒否のイラスト">
            <a:extLst>
              <a:ext uri="{FF2B5EF4-FFF2-40B4-BE49-F238E27FC236}">
                <a16:creationId xmlns:a16="http://schemas.microsoft.com/office/drawing/2014/main" id="{A6C9312B-2835-482F-90E7-DBC988BBE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6783" y="1192478"/>
            <a:ext cx="3339212" cy="288007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いじめ イラスト」の画像検索結果">
            <a:extLst>
              <a:ext uri="{FF2B5EF4-FFF2-40B4-BE49-F238E27FC236}">
                <a16:creationId xmlns:a16="http://schemas.microsoft.com/office/drawing/2014/main" id="{0687C361-1941-4E6D-BDCF-BE08064F8B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1065" y="3685290"/>
            <a:ext cx="3339212" cy="289676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関連画像">
            <a:extLst>
              <a:ext uri="{FF2B5EF4-FFF2-40B4-BE49-F238E27FC236}">
                <a16:creationId xmlns:a16="http://schemas.microsoft.com/office/drawing/2014/main" id="{8802F89A-75CB-407E-ADD0-FC68B239F9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7540" y="2892840"/>
            <a:ext cx="3713018" cy="3713018"/>
          </a:xfrm>
          <a:prstGeom prst="rect">
            <a:avLst/>
          </a:prstGeom>
          <a:noFill/>
          <a:extLst>
            <a:ext uri="{909E8E84-426E-40DD-AFC4-6F175D3DCCD1}">
              <a14:hiddenFill xmlns:a14="http://schemas.microsoft.com/office/drawing/2010/main">
                <a:solidFill>
                  <a:srgbClr val="FFFFFF"/>
                </a:solidFill>
              </a14:hiddenFill>
            </a:ext>
          </a:extLst>
        </p:spPr>
      </p:pic>
      <p:sp>
        <p:nvSpPr>
          <p:cNvPr id="4" name="スライド番号プレースホルダー 3">
            <a:extLst>
              <a:ext uri="{FF2B5EF4-FFF2-40B4-BE49-F238E27FC236}">
                <a16:creationId xmlns:a16="http://schemas.microsoft.com/office/drawing/2014/main" id="{B55BDE93-7529-4F6B-8BB9-8643A57716D6}"/>
              </a:ext>
            </a:extLst>
          </p:cNvPr>
          <p:cNvSpPr>
            <a:spLocks noGrp="1"/>
          </p:cNvSpPr>
          <p:nvPr>
            <p:ph type="sldNum" sz="quarter" idx="12"/>
          </p:nvPr>
        </p:nvSpPr>
        <p:spPr/>
        <p:txBody>
          <a:bodyPr/>
          <a:lstStyle/>
          <a:p>
            <a:fld id="{F03C4F6A-02F4-4E90-8DAE-1654D6B49D85}" type="slidenum">
              <a:rPr kumimoji="1" lang="ja-JP" altLang="en-US" smtClean="0"/>
              <a:t>8</a:t>
            </a:fld>
            <a:endParaRPr kumimoji="1" lang="ja-JP" altLang="en-US"/>
          </a:p>
        </p:txBody>
      </p:sp>
    </p:spTree>
    <p:extLst>
      <p:ext uri="{BB962C8B-B14F-4D97-AF65-F5344CB8AC3E}">
        <p14:creationId xmlns:p14="http://schemas.microsoft.com/office/powerpoint/2010/main" val="11157101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E5C355-B3F4-45BE-B90E-68EF2CB672E8}"/>
              </a:ext>
            </a:extLst>
          </p:cNvPr>
          <p:cNvSpPr>
            <a:spLocks noGrp="1"/>
          </p:cNvSpPr>
          <p:nvPr>
            <p:ph type="title"/>
          </p:nvPr>
        </p:nvSpPr>
        <p:spPr>
          <a:xfrm>
            <a:off x="1613922" y="300991"/>
            <a:ext cx="6093164" cy="1031742"/>
          </a:xfrm>
        </p:spPr>
        <p:txBody>
          <a:bodyPr/>
          <a:lstStyle/>
          <a:p>
            <a:r>
              <a:rPr kumimoji="1" lang="ja-JP" altLang="en-US" dirty="0"/>
              <a:t>脳画像</a:t>
            </a:r>
          </a:p>
        </p:txBody>
      </p:sp>
      <p:pic>
        <p:nvPicPr>
          <p:cNvPr id="10" name="図 9">
            <a:extLst>
              <a:ext uri="{FF2B5EF4-FFF2-40B4-BE49-F238E27FC236}">
                <a16:creationId xmlns:a16="http://schemas.microsoft.com/office/drawing/2014/main" id="{D6DBFF8C-0BFF-4155-9CD0-333F84E6FAD4}"/>
              </a:ext>
            </a:extLst>
          </p:cNvPr>
          <p:cNvPicPr>
            <a:picLocks noChangeAspect="1"/>
          </p:cNvPicPr>
          <p:nvPr/>
        </p:nvPicPr>
        <p:blipFill>
          <a:blip r:embed="rId3"/>
          <a:stretch>
            <a:fillRect/>
          </a:stretch>
        </p:blipFill>
        <p:spPr>
          <a:xfrm>
            <a:off x="983592" y="1308997"/>
            <a:ext cx="8121432" cy="4504464"/>
          </a:xfrm>
          <a:prstGeom prst="rect">
            <a:avLst/>
          </a:prstGeom>
        </p:spPr>
      </p:pic>
      <p:sp>
        <p:nvSpPr>
          <p:cNvPr id="11" name="正方形/長方形 10">
            <a:extLst>
              <a:ext uri="{FF2B5EF4-FFF2-40B4-BE49-F238E27FC236}">
                <a16:creationId xmlns:a16="http://schemas.microsoft.com/office/drawing/2014/main" id="{0B8D101E-EBF4-4F57-8BAB-BB9BA725C8A0}"/>
              </a:ext>
            </a:extLst>
          </p:cNvPr>
          <p:cNvSpPr/>
          <p:nvPr/>
        </p:nvSpPr>
        <p:spPr>
          <a:xfrm>
            <a:off x="1865599" y="5838574"/>
            <a:ext cx="7465786" cy="646331"/>
          </a:xfrm>
          <a:prstGeom prst="rect">
            <a:avLst/>
          </a:prstGeom>
        </p:spPr>
        <p:txBody>
          <a:bodyPr wrap="square">
            <a:spAutoFit/>
          </a:bodyPr>
          <a:lstStyle/>
          <a:p>
            <a:r>
              <a:rPr lang="ja-JP" altLang="en-US" dirty="0"/>
              <a:t>定型発達群と比べて，</a:t>
            </a:r>
            <a:r>
              <a:rPr lang="en-US" altLang="ja-JP" dirty="0"/>
              <a:t>RAD</a:t>
            </a:r>
            <a:r>
              <a:rPr lang="ja-JP" altLang="en-US" dirty="0"/>
              <a:t>（愛着障害）群では金銭報酬（低額報酬・高額報酬いずれの）課題時にも腹側線条体の賦活が低下していた。</a:t>
            </a:r>
          </a:p>
        </p:txBody>
      </p:sp>
      <p:sp>
        <p:nvSpPr>
          <p:cNvPr id="14" name="正方形/長方形 13">
            <a:extLst>
              <a:ext uri="{FF2B5EF4-FFF2-40B4-BE49-F238E27FC236}">
                <a16:creationId xmlns:a16="http://schemas.microsoft.com/office/drawing/2014/main" id="{E0B9AA6A-ECF2-464A-80A4-1194DEC4DB2F}"/>
              </a:ext>
            </a:extLst>
          </p:cNvPr>
          <p:cNvSpPr/>
          <p:nvPr/>
        </p:nvSpPr>
        <p:spPr>
          <a:xfrm>
            <a:off x="2609192" y="6510018"/>
            <a:ext cx="7465786" cy="369332"/>
          </a:xfrm>
          <a:prstGeom prst="rect">
            <a:avLst/>
          </a:prstGeom>
        </p:spPr>
        <p:txBody>
          <a:bodyPr wrap="square">
            <a:spAutoFit/>
          </a:bodyPr>
          <a:lstStyle/>
          <a:p>
            <a:r>
              <a:rPr lang="en-US" altLang="ja-JP" dirty="0">
                <a:hlinkClick r:id="rId4"/>
              </a:rPr>
              <a:t>http://www.seiwa-pb.co.jp/search/bo01/bo0102/bn/31/07_1.html</a:t>
            </a:r>
            <a:endParaRPr lang="ja-JP" altLang="en-US" dirty="0"/>
          </a:p>
        </p:txBody>
      </p:sp>
      <p:sp>
        <p:nvSpPr>
          <p:cNvPr id="3" name="スライド番号プレースホルダー 2">
            <a:extLst>
              <a:ext uri="{FF2B5EF4-FFF2-40B4-BE49-F238E27FC236}">
                <a16:creationId xmlns:a16="http://schemas.microsoft.com/office/drawing/2014/main" id="{64F27368-017D-4269-9ABF-22C12F96925B}"/>
              </a:ext>
            </a:extLst>
          </p:cNvPr>
          <p:cNvSpPr>
            <a:spLocks noGrp="1"/>
          </p:cNvSpPr>
          <p:nvPr>
            <p:ph type="sldNum" sz="quarter" idx="12"/>
          </p:nvPr>
        </p:nvSpPr>
        <p:spPr/>
        <p:txBody>
          <a:bodyPr/>
          <a:lstStyle/>
          <a:p>
            <a:fld id="{F03C4F6A-02F4-4E90-8DAE-1654D6B49D85}" type="slidenum">
              <a:rPr kumimoji="1" lang="ja-JP" altLang="en-US" smtClean="0"/>
              <a:t>80</a:t>
            </a:fld>
            <a:endParaRPr kumimoji="1" lang="ja-JP" altLang="en-US"/>
          </a:p>
        </p:txBody>
      </p:sp>
    </p:spTree>
    <p:extLst>
      <p:ext uri="{BB962C8B-B14F-4D97-AF65-F5344CB8AC3E}">
        <p14:creationId xmlns:p14="http://schemas.microsoft.com/office/powerpoint/2010/main" val="12944362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E5C355-B3F4-45BE-B90E-68EF2CB672E8}"/>
              </a:ext>
            </a:extLst>
          </p:cNvPr>
          <p:cNvSpPr>
            <a:spLocks noGrp="1"/>
          </p:cNvSpPr>
          <p:nvPr>
            <p:ph type="title"/>
          </p:nvPr>
        </p:nvSpPr>
        <p:spPr/>
        <p:txBody>
          <a:bodyPr/>
          <a:lstStyle/>
          <a:p>
            <a:r>
              <a:rPr kumimoji="1" lang="ja-JP" altLang="en-US" dirty="0"/>
              <a:t>脳画像</a:t>
            </a:r>
          </a:p>
        </p:txBody>
      </p:sp>
      <p:pic>
        <p:nvPicPr>
          <p:cNvPr id="5" name="コンテンツ プレースホルダー 4">
            <a:extLst>
              <a:ext uri="{FF2B5EF4-FFF2-40B4-BE49-F238E27FC236}">
                <a16:creationId xmlns:a16="http://schemas.microsoft.com/office/drawing/2014/main" id="{0B706CE2-1EA5-4A06-A6FD-A97685CDE26F}"/>
              </a:ext>
            </a:extLst>
          </p:cNvPr>
          <p:cNvPicPr>
            <a:picLocks noGrp="1" noChangeAspect="1"/>
          </p:cNvPicPr>
          <p:nvPr>
            <p:ph idx="1"/>
          </p:nvPr>
        </p:nvPicPr>
        <p:blipFill>
          <a:blip r:embed="rId3"/>
          <a:stretch>
            <a:fillRect/>
          </a:stretch>
        </p:blipFill>
        <p:spPr>
          <a:xfrm>
            <a:off x="145143" y="1834017"/>
            <a:ext cx="2438400" cy="2438400"/>
          </a:xfrm>
          <a:prstGeom prst="rect">
            <a:avLst/>
          </a:prstGeom>
        </p:spPr>
      </p:pic>
      <p:pic>
        <p:nvPicPr>
          <p:cNvPr id="8" name="図 7">
            <a:extLst>
              <a:ext uri="{FF2B5EF4-FFF2-40B4-BE49-F238E27FC236}">
                <a16:creationId xmlns:a16="http://schemas.microsoft.com/office/drawing/2014/main" id="{6D66C320-7F83-4508-AEEE-72C4687F7301}"/>
              </a:ext>
            </a:extLst>
          </p:cNvPr>
          <p:cNvPicPr>
            <a:picLocks noChangeAspect="1"/>
          </p:cNvPicPr>
          <p:nvPr/>
        </p:nvPicPr>
        <p:blipFill>
          <a:blip r:embed="rId4"/>
          <a:stretch>
            <a:fillRect/>
          </a:stretch>
        </p:blipFill>
        <p:spPr>
          <a:xfrm>
            <a:off x="2438400" y="1420241"/>
            <a:ext cx="6754667" cy="2999072"/>
          </a:xfrm>
          <a:prstGeom prst="rect">
            <a:avLst/>
          </a:prstGeom>
        </p:spPr>
      </p:pic>
      <p:sp>
        <p:nvSpPr>
          <p:cNvPr id="10" name="正方形/長方形 9">
            <a:extLst>
              <a:ext uri="{FF2B5EF4-FFF2-40B4-BE49-F238E27FC236}">
                <a16:creationId xmlns:a16="http://schemas.microsoft.com/office/drawing/2014/main" id="{E119AE5D-4806-46E1-96A6-683419FDBA77}"/>
              </a:ext>
            </a:extLst>
          </p:cNvPr>
          <p:cNvSpPr/>
          <p:nvPr/>
        </p:nvSpPr>
        <p:spPr>
          <a:xfrm>
            <a:off x="3216729" y="4574533"/>
            <a:ext cx="5782128" cy="1477328"/>
          </a:xfrm>
          <a:prstGeom prst="rect">
            <a:avLst/>
          </a:prstGeom>
        </p:spPr>
        <p:txBody>
          <a:bodyPr wrap="square">
            <a:spAutoFit/>
          </a:bodyPr>
          <a:lstStyle/>
          <a:p>
            <a:r>
              <a:rPr lang="ja-JP" altLang="en-US" dirty="0">
                <a:solidFill>
                  <a:srgbClr val="666666"/>
                </a:solidFill>
                <a:latin typeface="Verdana" panose="020B0604030504040204" pitchFamily="34" charset="0"/>
              </a:rPr>
              <a:t>高解像度</a:t>
            </a:r>
            <a:r>
              <a:rPr lang="en-US" altLang="ja-JP" dirty="0">
                <a:solidFill>
                  <a:srgbClr val="666666"/>
                </a:solidFill>
                <a:latin typeface="Verdana" panose="020B0604030504040204" pitchFamily="34" charset="0"/>
              </a:rPr>
              <a:t>MRI</a:t>
            </a:r>
            <a:r>
              <a:rPr lang="ja-JP" altLang="en-US" dirty="0">
                <a:solidFill>
                  <a:srgbClr val="666666"/>
                </a:solidFill>
                <a:latin typeface="Verdana" panose="020B0604030504040204" pitchFamily="34" charset="0"/>
              </a:rPr>
              <a:t>画像</a:t>
            </a:r>
            <a:r>
              <a:rPr lang="en-US" altLang="ja-JP" dirty="0">
                <a:solidFill>
                  <a:srgbClr val="666666"/>
                </a:solidFill>
                <a:latin typeface="Verdana" panose="020B0604030504040204" pitchFamily="34" charset="0"/>
              </a:rPr>
              <a:t>(Voxel-based morphometry)</a:t>
            </a:r>
            <a:r>
              <a:rPr lang="ja-JP" altLang="en-US" dirty="0">
                <a:solidFill>
                  <a:srgbClr val="666666"/>
                </a:solidFill>
                <a:latin typeface="Verdana" panose="020B0604030504040204" pitchFamily="34" charset="0"/>
              </a:rPr>
              <a:t>による、小児期に性的虐待を受けた若年成人女性群</a:t>
            </a:r>
            <a:r>
              <a:rPr lang="en-US" altLang="ja-JP" dirty="0">
                <a:solidFill>
                  <a:srgbClr val="666666"/>
                </a:solidFill>
                <a:latin typeface="Verdana" panose="020B0604030504040204" pitchFamily="34" charset="0"/>
              </a:rPr>
              <a:t>(23</a:t>
            </a:r>
            <a:r>
              <a:rPr lang="ja-JP" altLang="en-US" dirty="0">
                <a:solidFill>
                  <a:srgbClr val="666666"/>
                </a:solidFill>
                <a:latin typeface="Verdana" panose="020B0604030504040204" pitchFamily="34" charset="0"/>
              </a:rPr>
              <a:t>名</a:t>
            </a:r>
            <a:r>
              <a:rPr lang="en-US" altLang="ja-JP" dirty="0">
                <a:solidFill>
                  <a:srgbClr val="666666"/>
                </a:solidFill>
                <a:latin typeface="Verdana" panose="020B0604030504040204" pitchFamily="34" charset="0"/>
              </a:rPr>
              <a:t>)</a:t>
            </a:r>
            <a:r>
              <a:rPr lang="ja-JP" altLang="en-US" dirty="0">
                <a:solidFill>
                  <a:srgbClr val="666666"/>
                </a:solidFill>
                <a:latin typeface="Verdana" panose="020B0604030504040204" pitchFamily="34" charset="0"/>
              </a:rPr>
              <a:t>と健常対照女性群</a:t>
            </a:r>
            <a:r>
              <a:rPr lang="en-US" altLang="ja-JP" dirty="0">
                <a:solidFill>
                  <a:srgbClr val="666666"/>
                </a:solidFill>
                <a:latin typeface="Verdana" panose="020B0604030504040204" pitchFamily="34" charset="0"/>
              </a:rPr>
              <a:t>(14</a:t>
            </a:r>
            <a:r>
              <a:rPr lang="ja-JP" altLang="en-US" dirty="0">
                <a:solidFill>
                  <a:srgbClr val="666666"/>
                </a:solidFill>
                <a:latin typeface="Verdana" panose="020B0604030504040204" pitchFamily="34" charset="0"/>
              </a:rPr>
              <a:t>名</a:t>
            </a:r>
            <a:r>
              <a:rPr lang="en-US" altLang="ja-JP" dirty="0">
                <a:solidFill>
                  <a:srgbClr val="666666"/>
                </a:solidFill>
                <a:latin typeface="Verdana" panose="020B0604030504040204" pitchFamily="34" charset="0"/>
              </a:rPr>
              <a:t>)</a:t>
            </a:r>
            <a:r>
              <a:rPr lang="ja-JP" altLang="en-US" dirty="0">
                <a:solidFill>
                  <a:srgbClr val="666666"/>
                </a:solidFill>
                <a:latin typeface="Verdana" panose="020B0604030504040204" pitchFamily="34" charset="0"/>
              </a:rPr>
              <a:t>との脳皮質容積の比較検討。被性的虐待群では両側一次視覚野</a:t>
            </a:r>
            <a:r>
              <a:rPr lang="en-US" altLang="ja-JP" dirty="0">
                <a:solidFill>
                  <a:srgbClr val="666666"/>
                </a:solidFill>
                <a:latin typeface="Verdana" panose="020B0604030504040204" pitchFamily="34" charset="0"/>
              </a:rPr>
              <a:t>(17</a:t>
            </a:r>
            <a:r>
              <a:rPr lang="ja-JP" altLang="en-US" dirty="0">
                <a:solidFill>
                  <a:srgbClr val="666666"/>
                </a:solidFill>
                <a:latin typeface="Verdana" panose="020B0604030504040204" pitchFamily="34" charset="0"/>
              </a:rPr>
              <a:t>～</a:t>
            </a:r>
            <a:r>
              <a:rPr lang="en-US" altLang="ja-JP" dirty="0">
                <a:solidFill>
                  <a:srgbClr val="666666"/>
                </a:solidFill>
                <a:latin typeface="Verdana" panose="020B0604030504040204" pitchFamily="34" charset="0"/>
              </a:rPr>
              <a:t>18</a:t>
            </a:r>
            <a:r>
              <a:rPr lang="ja-JP" altLang="en-US" dirty="0">
                <a:solidFill>
                  <a:srgbClr val="666666"/>
                </a:solidFill>
                <a:latin typeface="Verdana" panose="020B0604030504040204" pitchFamily="34" charset="0"/>
              </a:rPr>
              <a:t>野</a:t>
            </a:r>
            <a:r>
              <a:rPr lang="en-US" altLang="ja-JP" dirty="0">
                <a:solidFill>
                  <a:srgbClr val="666666"/>
                </a:solidFill>
                <a:latin typeface="Verdana" panose="020B0604030504040204" pitchFamily="34" charset="0"/>
              </a:rPr>
              <a:t>)</a:t>
            </a:r>
            <a:r>
              <a:rPr lang="ja-JP" altLang="en-US" dirty="0">
                <a:solidFill>
                  <a:srgbClr val="666666"/>
                </a:solidFill>
                <a:latin typeface="Verdana" panose="020B0604030504040204" pitchFamily="34" charset="0"/>
              </a:rPr>
              <a:t>に有意な容積減少を認めた。</a:t>
            </a:r>
            <a:r>
              <a:rPr lang="en-US" altLang="ja-JP" dirty="0">
                <a:solidFill>
                  <a:srgbClr val="666666"/>
                </a:solidFill>
                <a:latin typeface="Verdana" panose="020B0604030504040204" pitchFamily="34" charset="0"/>
              </a:rPr>
              <a:t>(</a:t>
            </a:r>
            <a:r>
              <a:rPr lang="ja-JP" altLang="en-US" dirty="0">
                <a:solidFill>
                  <a:srgbClr val="666666"/>
                </a:solidFill>
                <a:latin typeface="Verdana" panose="020B0604030504040204" pitchFamily="34" charset="0"/>
              </a:rPr>
              <a:t>カラーバーは</a:t>
            </a:r>
            <a:r>
              <a:rPr lang="en-US" altLang="ja-JP" dirty="0">
                <a:solidFill>
                  <a:srgbClr val="666666"/>
                </a:solidFill>
                <a:latin typeface="Verdana" panose="020B0604030504040204" pitchFamily="34" charset="0"/>
              </a:rPr>
              <a:t>T</a:t>
            </a:r>
            <a:r>
              <a:rPr lang="ja-JP" altLang="en-US" dirty="0">
                <a:solidFill>
                  <a:srgbClr val="666666"/>
                </a:solidFill>
                <a:latin typeface="Verdana" panose="020B0604030504040204" pitchFamily="34" charset="0"/>
              </a:rPr>
              <a:t>値を示す。</a:t>
            </a:r>
            <a:r>
              <a:rPr lang="en-US" altLang="ja-JP" dirty="0">
                <a:solidFill>
                  <a:srgbClr val="666666"/>
                </a:solidFill>
                <a:latin typeface="Verdana" panose="020B0604030504040204" pitchFamily="34" charset="0"/>
              </a:rPr>
              <a:t>)</a:t>
            </a:r>
            <a:endParaRPr lang="ja-JP" altLang="en-US" dirty="0"/>
          </a:p>
        </p:txBody>
      </p:sp>
      <p:sp>
        <p:nvSpPr>
          <p:cNvPr id="11" name="正方形/長方形 10">
            <a:extLst>
              <a:ext uri="{FF2B5EF4-FFF2-40B4-BE49-F238E27FC236}">
                <a16:creationId xmlns:a16="http://schemas.microsoft.com/office/drawing/2014/main" id="{DFA6FAF9-BADF-4BF2-954C-B530D2A913CC}"/>
              </a:ext>
            </a:extLst>
          </p:cNvPr>
          <p:cNvSpPr/>
          <p:nvPr/>
        </p:nvSpPr>
        <p:spPr>
          <a:xfrm>
            <a:off x="877207" y="6253330"/>
            <a:ext cx="8121650" cy="369332"/>
          </a:xfrm>
          <a:prstGeom prst="rect">
            <a:avLst/>
          </a:prstGeom>
        </p:spPr>
        <p:txBody>
          <a:bodyPr wrap="square">
            <a:spAutoFit/>
          </a:bodyPr>
          <a:lstStyle/>
          <a:p>
            <a:r>
              <a:rPr lang="en-US" altLang="ja-JP" dirty="0">
                <a:hlinkClick r:id="rId5"/>
              </a:rPr>
              <a:t>https://scienceportal.jst.go.jp/columns/opinion/20130701_01.html</a:t>
            </a:r>
            <a:endParaRPr lang="ja-JP" altLang="en-US" dirty="0"/>
          </a:p>
        </p:txBody>
      </p:sp>
      <p:pic>
        <p:nvPicPr>
          <p:cNvPr id="5121" name="Picture 1" descr="高解像度MRI画像(Voxel-based morphometry)による、小児期に性的虐待を受けた若年成人女性群(23名)と健常対照女性群(14名)との脳皮質容積の比較検討">
            <a:extLst>
              <a:ext uri="{FF2B5EF4-FFF2-40B4-BE49-F238E27FC236}">
                <a16:creationId xmlns:a16="http://schemas.microsoft.com/office/drawing/2014/main" id="{E62C6624-F9A5-4580-9FEF-26271D43E7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762500" cy="211455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高解像度MRI画像(Voxel-based morphometry)による、小児期に暴言虐待を受けた若年成人群(21名)と健常対照者群(19名)との脳皮質容積の比較検討">
            <a:extLst>
              <a:ext uri="{FF2B5EF4-FFF2-40B4-BE49-F238E27FC236}">
                <a16:creationId xmlns:a16="http://schemas.microsoft.com/office/drawing/2014/main" id="{8D5269B9-14F0-461A-BF6F-8626C30129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762500" cy="215265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高解像度MRI画像(Voxel-based morphometry)による、小児期に厳格体罰を受けた若年成人群(23名)と健常対照群(22名)との脳皮質容積の比較検討">
            <a:extLst>
              <a:ext uri="{FF2B5EF4-FFF2-40B4-BE49-F238E27FC236}">
                <a16:creationId xmlns:a16="http://schemas.microsoft.com/office/drawing/2014/main" id="{1A1D97D5-AD12-4281-BC6E-73179393FD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4762500" cy="2019300"/>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2">
            <a:extLst>
              <a:ext uri="{FF2B5EF4-FFF2-40B4-BE49-F238E27FC236}">
                <a16:creationId xmlns:a16="http://schemas.microsoft.com/office/drawing/2014/main" id="{CB8CE7CA-D60D-4965-AF0E-1A5194A81ED5}"/>
              </a:ext>
            </a:extLst>
          </p:cNvPr>
          <p:cNvSpPr>
            <a:spLocks noGrp="1"/>
          </p:cNvSpPr>
          <p:nvPr>
            <p:ph type="sldNum" sz="quarter" idx="12"/>
          </p:nvPr>
        </p:nvSpPr>
        <p:spPr/>
        <p:txBody>
          <a:bodyPr/>
          <a:lstStyle/>
          <a:p>
            <a:fld id="{F03C4F6A-02F4-4E90-8DAE-1654D6B49D85}" type="slidenum">
              <a:rPr kumimoji="1" lang="ja-JP" altLang="en-US" smtClean="0"/>
              <a:t>81</a:t>
            </a:fld>
            <a:endParaRPr kumimoji="1" lang="ja-JP" altLang="en-US"/>
          </a:p>
        </p:txBody>
      </p:sp>
    </p:spTree>
    <p:extLst>
      <p:ext uri="{BB962C8B-B14F-4D97-AF65-F5344CB8AC3E}">
        <p14:creationId xmlns:p14="http://schemas.microsoft.com/office/powerpoint/2010/main" val="28895524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E5C355-B3F4-45BE-B90E-68EF2CB672E8}"/>
              </a:ext>
            </a:extLst>
          </p:cNvPr>
          <p:cNvSpPr>
            <a:spLocks noGrp="1"/>
          </p:cNvSpPr>
          <p:nvPr>
            <p:ph type="title"/>
          </p:nvPr>
        </p:nvSpPr>
        <p:spPr/>
        <p:txBody>
          <a:bodyPr/>
          <a:lstStyle/>
          <a:p>
            <a:r>
              <a:rPr kumimoji="1" lang="ja-JP" altLang="en-US" dirty="0"/>
              <a:t>脳画像</a:t>
            </a:r>
          </a:p>
        </p:txBody>
      </p:sp>
      <p:pic>
        <p:nvPicPr>
          <p:cNvPr id="6150" name="Picture 6">
            <a:extLst>
              <a:ext uri="{FF2B5EF4-FFF2-40B4-BE49-F238E27FC236}">
                <a16:creationId xmlns:a16="http://schemas.microsoft.com/office/drawing/2014/main" id="{76E2A9FB-308F-4646-B6DD-B4289E9A5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29" y="1267662"/>
            <a:ext cx="8650514" cy="5392154"/>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a:extLst>
              <a:ext uri="{FF2B5EF4-FFF2-40B4-BE49-F238E27FC236}">
                <a16:creationId xmlns:a16="http://schemas.microsoft.com/office/drawing/2014/main" id="{6523B231-BCDC-4302-ADBE-220856FE4C1B}"/>
              </a:ext>
            </a:extLst>
          </p:cNvPr>
          <p:cNvSpPr/>
          <p:nvPr/>
        </p:nvSpPr>
        <p:spPr>
          <a:xfrm>
            <a:off x="6951345" y="6488668"/>
            <a:ext cx="2954655" cy="369332"/>
          </a:xfrm>
          <a:prstGeom prst="rect">
            <a:avLst/>
          </a:prstGeom>
        </p:spPr>
        <p:txBody>
          <a:bodyPr wrap="none">
            <a:spAutoFit/>
          </a:bodyPr>
          <a:lstStyle/>
          <a:p>
            <a:r>
              <a:rPr lang="en-US" altLang="ja-JP" dirty="0">
                <a:hlinkClick r:id="rId4"/>
              </a:rPr>
              <a:t>https://teruo3.com/1042/</a:t>
            </a:r>
            <a:endParaRPr lang="ja-JP" altLang="en-US" dirty="0"/>
          </a:p>
        </p:txBody>
      </p:sp>
      <p:sp>
        <p:nvSpPr>
          <p:cNvPr id="4" name="スライド番号プレースホルダー 3">
            <a:extLst>
              <a:ext uri="{FF2B5EF4-FFF2-40B4-BE49-F238E27FC236}">
                <a16:creationId xmlns:a16="http://schemas.microsoft.com/office/drawing/2014/main" id="{2AA12ACB-C979-49D3-B8A7-964796ADD6BB}"/>
              </a:ext>
            </a:extLst>
          </p:cNvPr>
          <p:cNvSpPr>
            <a:spLocks noGrp="1"/>
          </p:cNvSpPr>
          <p:nvPr>
            <p:ph type="sldNum" sz="quarter" idx="12"/>
          </p:nvPr>
        </p:nvSpPr>
        <p:spPr/>
        <p:txBody>
          <a:bodyPr/>
          <a:lstStyle/>
          <a:p>
            <a:fld id="{D525C4FC-5BE9-4CCD-A454-65A602CEA458}" type="slidenum">
              <a:rPr lang="ja-JP" altLang="en-US" smtClean="0">
                <a:solidFill>
                  <a:prstClr val="white">
                    <a:tint val="75000"/>
                  </a:prstClr>
                </a:solidFill>
              </a:rPr>
              <a:pPr/>
              <a:t>82</a:t>
            </a:fld>
            <a:endParaRPr lang="ja-JP" altLang="en-US">
              <a:solidFill>
                <a:prstClr val="white">
                  <a:tint val="75000"/>
                </a:prstClr>
              </a:solidFill>
            </a:endParaRPr>
          </a:p>
        </p:txBody>
      </p:sp>
    </p:spTree>
    <p:extLst>
      <p:ext uri="{BB962C8B-B14F-4D97-AF65-F5344CB8AC3E}">
        <p14:creationId xmlns:p14="http://schemas.microsoft.com/office/powerpoint/2010/main" val="9807109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B04C26-F438-4AAD-BBB0-7620935E15F8}"/>
              </a:ext>
            </a:extLst>
          </p:cNvPr>
          <p:cNvSpPr>
            <a:spLocks noGrp="1"/>
          </p:cNvSpPr>
          <p:nvPr>
            <p:ph type="title"/>
          </p:nvPr>
        </p:nvSpPr>
        <p:spPr>
          <a:xfrm>
            <a:off x="1467195" y="210869"/>
            <a:ext cx="8230560" cy="940336"/>
          </a:xfrm>
        </p:spPr>
        <p:txBody>
          <a:bodyPr>
            <a:normAutofit fontScale="90000"/>
          </a:bodyPr>
          <a:lstStyle/>
          <a:p>
            <a:pPr>
              <a:lnSpc>
                <a:spcPct val="100000"/>
              </a:lnSpc>
            </a:pPr>
            <a:r>
              <a:rPr lang="ja-JP" altLang="en-US" sz="1800" dirty="0"/>
              <a:t>大阪大学大学院大阪大学・金沢大学・浜松医科大学・千葉大学・福井大学</a:t>
            </a:r>
            <a:br>
              <a:rPr lang="en-US" altLang="ja-JP" dirty="0"/>
            </a:br>
            <a:r>
              <a:rPr lang="ja-JP" altLang="en-US" dirty="0">
                <a:hlinkClick r:id="rId3">
                  <a:extLst>
                    <a:ext uri="{A12FA001-AC4F-418D-AE19-62706E023703}">
                      <ahyp:hlinkClr xmlns:ahyp="http://schemas.microsoft.com/office/drawing/2018/hyperlinkcolor" val="tx"/>
                    </a:ext>
                  </a:extLst>
                </a:hlinkClick>
              </a:rPr>
              <a:t>文理融合を目指す連合小児発達学研究科</a:t>
            </a:r>
            <a:endParaRPr kumimoji="1" lang="ja-JP" altLang="en-US" dirty="0"/>
          </a:p>
        </p:txBody>
      </p:sp>
      <p:sp>
        <p:nvSpPr>
          <p:cNvPr id="3" name="コンテンツ プレースホルダー 2">
            <a:extLst>
              <a:ext uri="{FF2B5EF4-FFF2-40B4-BE49-F238E27FC236}">
                <a16:creationId xmlns:a16="http://schemas.microsoft.com/office/drawing/2014/main" id="{2BC65B2F-B23B-4224-8D02-C5F5389868E0}"/>
              </a:ext>
            </a:extLst>
          </p:cNvPr>
          <p:cNvSpPr>
            <a:spLocks noGrp="1"/>
          </p:cNvSpPr>
          <p:nvPr>
            <p:ph idx="1"/>
          </p:nvPr>
        </p:nvSpPr>
        <p:spPr>
          <a:xfrm>
            <a:off x="421093" y="2199253"/>
            <a:ext cx="9186203" cy="4552523"/>
          </a:xfrm>
        </p:spPr>
        <p:txBody>
          <a:bodyPr>
            <a:normAutofit/>
          </a:bodyPr>
          <a:lstStyle/>
          <a:p>
            <a:pPr>
              <a:lnSpc>
                <a:spcPct val="150000"/>
              </a:lnSpc>
            </a:pPr>
            <a:r>
              <a:rPr lang="ja-JP" altLang="en-US" dirty="0"/>
              <a:t>私が勉強しました連合小児発達学研究科研究科を構成する</a:t>
            </a:r>
            <a:r>
              <a:rPr lang="en-US" altLang="ja-JP" dirty="0"/>
              <a:t>5</a:t>
            </a:r>
            <a:r>
              <a:rPr lang="ja-JP" altLang="en-US" dirty="0"/>
              <a:t>大学</a:t>
            </a:r>
            <a:br>
              <a:rPr lang="en-US" altLang="ja-JP" dirty="0"/>
            </a:br>
            <a:r>
              <a:rPr lang="ja-JP" altLang="en-US" dirty="0"/>
              <a:t>長年の先端的な脳研究の成果を誇る</a:t>
            </a:r>
            <a:r>
              <a:rPr lang="ja-JP" altLang="en-US" b="1" dirty="0"/>
              <a:t>「大阪大学」</a:t>
            </a:r>
            <a:r>
              <a:rPr lang="ja-JP" altLang="en-US" dirty="0"/>
              <a:t>、</a:t>
            </a:r>
            <a:br>
              <a:rPr lang="en-US" altLang="ja-JP" dirty="0"/>
            </a:br>
            <a:r>
              <a:rPr lang="ja-JP" altLang="en-US" dirty="0"/>
              <a:t>臨床の場でのコミュニケーション教育学に伝統を持つ</a:t>
            </a:r>
            <a:r>
              <a:rPr lang="ja-JP" altLang="en-US" b="1" dirty="0"/>
              <a:t>「金沢大学」</a:t>
            </a:r>
            <a:r>
              <a:rPr lang="ja-JP" altLang="en-US" dirty="0"/>
              <a:t>、</a:t>
            </a:r>
            <a:br>
              <a:rPr lang="en-US" altLang="ja-JP" dirty="0"/>
            </a:br>
            <a:r>
              <a:rPr lang="ja-JP" altLang="en-US" dirty="0"/>
              <a:t>世界最先端レベルの精神臨床研究の行われている</a:t>
            </a:r>
            <a:r>
              <a:rPr lang="ja-JP" altLang="en-US" b="1" dirty="0"/>
              <a:t>「浜松医科大学」</a:t>
            </a:r>
            <a:r>
              <a:rPr lang="ja-JP" altLang="en-US" dirty="0"/>
              <a:t>、</a:t>
            </a:r>
            <a:br>
              <a:rPr lang="en-US" altLang="ja-JP" dirty="0"/>
            </a:br>
            <a:r>
              <a:rPr lang="ja-JP" altLang="en-US" dirty="0"/>
              <a:t>子どものこころの障害に対し科学的基盤に基づいた認知行動療法による治療を試みているわが国唯一の機関である</a:t>
            </a:r>
            <a:r>
              <a:rPr lang="ja-JP" altLang="en-US" b="1" dirty="0"/>
              <a:t>「千葉大学」</a:t>
            </a:r>
            <a:r>
              <a:rPr lang="ja-JP" altLang="en-US" dirty="0"/>
              <a:t>、</a:t>
            </a:r>
            <a:br>
              <a:rPr lang="en-US" altLang="ja-JP" dirty="0"/>
            </a:br>
            <a:r>
              <a:rPr lang="ja-JP" altLang="en-US" dirty="0"/>
              <a:t>子どものうつ病や養育者・兄弟支援に対して教育研究を推進している</a:t>
            </a:r>
            <a:r>
              <a:rPr lang="ja-JP" altLang="en-US" b="1" dirty="0"/>
              <a:t>「福井大学」</a:t>
            </a:r>
            <a:r>
              <a:rPr lang="ja-JP" altLang="en-US" dirty="0"/>
              <a:t>。</a:t>
            </a:r>
            <a:endParaRPr lang="en-US" altLang="ja-JP" dirty="0"/>
          </a:p>
          <a:p>
            <a:pPr marL="0" indent="0">
              <a:lnSpc>
                <a:spcPct val="150000"/>
              </a:lnSpc>
              <a:buNone/>
            </a:pPr>
            <a:endParaRPr lang="en-US" altLang="ja-JP" dirty="0"/>
          </a:p>
          <a:p>
            <a:pPr>
              <a:lnSpc>
                <a:spcPct val="150000"/>
              </a:lnSpc>
            </a:pPr>
            <a:endParaRPr lang="en-US" altLang="ja-JP" dirty="0"/>
          </a:p>
        </p:txBody>
      </p:sp>
      <p:pic>
        <p:nvPicPr>
          <p:cNvPr id="4" name="図 3">
            <a:hlinkClick r:id="rId3"/>
            <a:extLst>
              <a:ext uri="{FF2B5EF4-FFF2-40B4-BE49-F238E27FC236}">
                <a16:creationId xmlns:a16="http://schemas.microsoft.com/office/drawing/2014/main" id="{D635C100-EF90-418D-AD39-5FF5FD949F0D}"/>
              </a:ext>
            </a:extLst>
          </p:cNvPr>
          <p:cNvPicPr>
            <a:picLocks noChangeAspect="1"/>
          </p:cNvPicPr>
          <p:nvPr/>
        </p:nvPicPr>
        <p:blipFill>
          <a:blip r:embed="rId4"/>
          <a:stretch>
            <a:fillRect/>
          </a:stretch>
        </p:blipFill>
        <p:spPr>
          <a:xfrm>
            <a:off x="7002780" y="1166901"/>
            <a:ext cx="2857500" cy="1047750"/>
          </a:xfrm>
          <a:prstGeom prst="rect">
            <a:avLst/>
          </a:prstGeom>
        </p:spPr>
      </p:pic>
      <p:sp>
        <p:nvSpPr>
          <p:cNvPr id="6" name="スライド番号プレースホルダー 5">
            <a:extLst>
              <a:ext uri="{FF2B5EF4-FFF2-40B4-BE49-F238E27FC236}">
                <a16:creationId xmlns:a16="http://schemas.microsoft.com/office/drawing/2014/main" id="{1483A8E4-EFFE-4AD4-82BC-6CDD1E5273CF}"/>
              </a:ext>
            </a:extLst>
          </p:cNvPr>
          <p:cNvSpPr>
            <a:spLocks noGrp="1"/>
          </p:cNvSpPr>
          <p:nvPr>
            <p:ph type="sldNum" sz="quarter" idx="12"/>
          </p:nvPr>
        </p:nvSpPr>
        <p:spPr/>
        <p:txBody>
          <a:bodyPr/>
          <a:lstStyle/>
          <a:p>
            <a:fld id="{F03C4F6A-02F4-4E90-8DAE-1654D6B49D85}" type="slidenum">
              <a:rPr kumimoji="1" lang="ja-JP" altLang="en-US" smtClean="0"/>
              <a:t>83</a:t>
            </a:fld>
            <a:endParaRPr kumimoji="1" lang="ja-JP" altLang="en-US"/>
          </a:p>
        </p:txBody>
      </p:sp>
    </p:spTree>
    <p:extLst>
      <p:ext uri="{BB962C8B-B14F-4D97-AF65-F5344CB8AC3E}">
        <p14:creationId xmlns:p14="http://schemas.microsoft.com/office/powerpoint/2010/main" val="26208781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3063733" y="6339289"/>
            <a:ext cx="6726521" cy="523220"/>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none">
            <a:spAutoFit/>
          </a:bodyPr>
          <a:lstStyle/>
          <a:p>
            <a:pPr algn="r"/>
            <a:r>
              <a:rPr lang="ja-JP" altLang="en-US" sz="1400" kern="100" dirty="0">
                <a:solidFill>
                  <a:schemeClr val="accent6">
                    <a:lumMod val="50000"/>
                  </a:schemeClr>
                </a:solidFill>
                <a:latin typeface="メイリオ" panose="020B0604030504040204" pitchFamily="50" charset="-128"/>
                <a:ea typeface="メイリオ" panose="020B0604030504040204" pitchFamily="50" charset="-128"/>
                <a:cs typeface="Times New Roman" panose="02020603050405020304" pitchFamily="18" charset="0"/>
              </a:rPr>
              <a:t>スクールカウンセラー・臨床心理士・小児発達学博士</a:t>
            </a:r>
            <a:r>
              <a:rPr lang="en-US" altLang="ja-JP" sz="1400" kern="100" dirty="0">
                <a:solidFill>
                  <a:schemeClr val="accent6">
                    <a:lumMod val="50000"/>
                  </a:schemeClr>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kern="100" dirty="0">
                <a:solidFill>
                  <a:schemeClr val="accent6">
                    <a:lumMod val="50000"/>
                  </a:schemeClr>
                </a:solidFill>
                <a:latin typeface="メイリオ" panose="020B0604030504040204" pitchFamily="50" charset="-128"/>
                <a:ea typeface="メイリオ" panose="020B0604030504040204" pitchFamily="50" charset="-128"/>
                <a:cs typeface="Times New Roman" panose="02020603050405020304" pitchFamily="18" charset="0"/>
              </a:rPr>
              <a:t>メンタルヘルス支援領域）</a:t>
            </a:r>
            <a:endParaRPr lang="en-US" altLang="ja-JP" sz="1400" kern="100" dirty="0">
              <a:solidFill>
                <a:schemeClr val="accent6">
                  <a:lumMod val="50000"/>
                </a:schemeClr>
              </a:solidFill>
              <a:latin typeface="メイリオ" panose="020B0604030504040204" pitchFamily="50" charset="-128"/>
              <a:ea typeface="メイリオ" panose="020B0604030504040204" pitchFamily="50" charset="-128"/>
              <a:cs typeface="Times New Roman" panose="02020603050405020304" pitchFamily="18" charset="0"/>
            </a:endParaRPr>
          </a:p>
          <a:p>
            <a:pPr algn="r"/>
            <a:r>
              <a:rPr lang="ja-JP" altLang="ja-JP" sz="1400" kern="100" dirty="0">
                <a:solidFill>
                  <a:schemeClr val="accent6">
                    <a:lumMod val="50000"/>
                  </a:schemeClr>
                </a:solidFill>
                <a:latin typeface="メイリオ" panose="020B0604030504040204" pitchFamily="50" charset="-128"/>
                <a:ea typeface="メイリオ" panose="020B0604030504040204" pitchFamily="50" charset="-128"/>
                <a:cs typeface="Times New Roman" panose="02020603050405020304" pitchFamily="18" charset="0"/>
              </a:rPr>
              <a:t>三尾眞由美　</a:t>
            </a:r>
            <a:r>
              <a:rPr lang="en-US" altLang="ja-JP" sz="1400" kern="100" dirty="0">
                <a:solidFill>
                  <a:schemeClr val="accent6">
                    <a:lumMod val="50000"/>
                  </a:schemeClr>
                </a:solidFill>
                <a:latin typeface="メイリオ" panose="020B0604030504040204" pitchFamily="50" charset="-128"/>
                <a:ea typeface="メイリオ" panose="020B0604030504040204" pitchFamily="50" charset="-128"/>
                <a:cs typeface="Times New Roman" panose="02020603050405020304" pitchFamily="18" charset="0"/>
              </a:rPr>
              <a:t>atman@mud.biglobe.ne.jp</a:t>
            </a:r>
            <a:endParaRPr lang="ja-JP" altLang="ja-JP" sz="800" kern="100" dirty="0">
              <a:solidFill>
                <a:schemeClr val="accent6">
                  <a:lumMod val="50000"/>
                </a:schemeClr>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9" name="正方形/長方形 18"/>
          <p:cNvSpPr/>
          <p:nvPr/>
        </p:nvSpPr>
        <p:spPr>
          <a:xfrm>
            <a:off x="0" y="2442110"/>
            <a:ext cx="4970030" cy="3915212"/>
          </a:xfrm>
          <a:prstGeom prst="rect">
            <a:avLst/>
          </a:prstGeom>
          <a:gradFill flip="none" rotWithShape="1">
            <a:gsLst>
              <a:gs pos="56000">
                <a:schemeClr val="bg1"/>
              </a:gs>
              <a:gs pos="98000">
                <a:schemeClr val="bg2">
                  <a:tint val="90000"/>
                  <a:satMod val="92000"/>
                  <a:lumMod val="120000"/>
                </a:schemeClr>
              </a:gs>
              <a:gs pos="0">
                <a:schemeClr val="accent6">
                  <a:lumMod val="40000"/>
                  <a:lumOff val="60000"/>
                </a:schemeClr>
              </a:gs>
            </a:gsLst>
            <a:lin ang="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0" name="図 9">
            <a:extLst>
              <a:ext uri="{FF2B5EF4-FFF2-40B4-BE49-F238E27FC236}">
                <a16:creationId xmlns:a16="http://schemas.microsoft.com/office/drawing/2014/main" id="{F6FB95EA-BAE5-4555-94E3-A6C0044506E6}"/>
              </a:ext>
            </a:extLst>
          </p:cNvPr>
          <p:cNvPicPr>
            <a:picLocks noChangeAspect="1"/>
          </p:cNvPicPr>
          <p:nvPr/>
        </p:nvPicPr>
        <p:blipFill>
          <a:blip r:embed="rId2"/>
          <a:stretch>
            <a:fillRect/>
          </a:stretch>
        </p:blipFill>
        <p:spPr>
          <a:xfrm>
            <a:off x="802118" y="3495252"/>
            <a:ext cx="3859307" cy="2833462"/>
          </a:xfrm>
          <a:prstGeom prst="rect">
            <a:avLst/>
          </a:prstGeom>
          <a:solidFill>
            <a:schemeClr val="bg1"/>
          </a:solidFill>
          <a:ln>
            <a:solidFill>
              <a:schemeClr val="tx1"/>
            </a:solidFill>
          </a:ln>
        </p:spPr>
      </p:pic>
      <p:sp>
        <p:nvSpPr>
          <p:cNvPr id="20" name="正方形/長方形 19"/>
          <p:cNvSpPr/>
          <p:nvPr/>
        </p:nvSpPr>
        <p:spPr>
          <a:xfrm>
            <a:off x="129988" y="2456519"/>
            <a:ext cx="4823012" cy="3903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 name="正方形/長方形 11"/>
          <p:cNvSpPr/>
          <p:nvPr/>
        </p:nvSpPr>
        <p:spPr>
          <a:xfrm>
            <a:off x="4661964" y="2440624"/>
            <a:ext cx="5280212" cy="3906123"/>
          </a:xfrm>
          <a:prstGeom prst="rect">
            <a:avLst/>
          </a:prstGeom>
          <a:gradFill flip="none" rotWithShape="1">
            <a:gsLst>
              <a:gs pos="48000">
                <a:schemeClr val="bg1"/>
              </a:gs>
              <a:gs pos="0">
                <a:schemeClr val="bg2">
                  <a:tint val="90000"/>
                  <a:satMod val="92000"/>
                  <a:lumMod val="120000"/>
                </a:schemeClr>
              </a:gs>
              <a:gs pos="96000">
                <a:schemeClr val="accent6">
                  <a:lumMod val="60000"/>
                  <a:lumOff val="40000"/>
                </a:schemeClr>
              </a:gs>
            </a:gsLst>
            <a:lin ang="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 name="Rectangle 10"/>
          <p:cNvSpPr>
            <a:spLocks noChangeArrowheads="1"/>
          </p:cNvSpPr>
          <p:nvPr/>
        </p:nvSpPr>
        <p:spPr bwMode="auto">
          <a:xfrm>
            <a:off x="854765" y="957169"/>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solidFill>
                <a:prstClr val="white"/>
              </a:solidFill>
            </a:endParaRPr>
          </a:p>
        </p:txBody>
      </p:sp>
      <p:sp>
        <p:nvSpPr>
          <p:cNvPr id="8" name="テキスト ボックス 7"/>
          <p:cNvSpPr txBox="1"/>
          <p:nvPr/>
        </p:nvSpPr>
        <p:spPr>
          <a:xfrm>
            <a:off x="570038" y="978229"/>
            <a:ext cx="9032416" cy="1477328"/>
          </a:xfrm>
          <a:prstGeom prst="rect">
            <a:avLst/>
          </a:prstGeom>
          <a:gradFill flip="none" rotWithShape="1">
            <a:gsLst>
              <a:gs pos="0">
                <a:schemeClr val="accent2">
                  <a:lumMod val="0"/>
                  <a:lumOff val="100000"/>
                </a:schemeClr>
              </a:gs>
              <a:gs pos="50000">
                <a:schemeClr val="accent2">
                  <a:lumMod val="0"/>
                  <a:lumOff val="100000"/>
                </a:schemeClr>
              </a:gs>
              <a:gs pos="100000">
                <a:schemeClr val="accent6">
                  <a:lumMod val="20000"/>
                  <a:lumOff val="80000"/>
                </a:schemeClr>
              </a:gs>
            </a:gsLst>
            <a:path path="circle">
              <a:fillToRect l="50000" t="-80000" r="50000" b="180000"/>
            </a:path>
            <a:tileRect/>
          </a:gradFill>
          <a:effectLst>
            <a:softEdge rad="38100"/>
          </a:effectLst>
        </p:spPr>
        <p:txBody>
          <a:bodyPr wrap="square" rtlCol="0">
            <a:spAutoFit/>
          </a:bodyPr>
          <a:lstStyle/>
          <a:p>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OKS</a:t>
            </a:r>
            <a:r>
              <a:rPr lang="ja-JP" altLang="en-US" dirty="0">
                <a:latin typeface="メイリオ" panose="020B0604030504040204" pitchFamily="50" charset="-128"/>
                <a:ea typeface="メイリオ" panose="020B0604030504040204" pitchFamily="50" charset="-128"/>
              </a:rPr>
              <a:t>プログラムはメタ認知を増進させる心の健康増進プログラムです。</a:t>
            </a:r>
            <a:endParaRPr lang="en-US" altLang="ja-JP" dirty="0">
              <a:latin typeface="メイリオ" panose="020B0604030504040204" pitchFamily="50" charset="-128"/>
              <a:ea typeface="メイリオ" panose="020B0604030504040204" pitchFamily="50" charset="-128"/>
            </a:endParaRPr>
          </a:p>
          <a:p>
            <a:pPr marL="268288" indent="-268288"/>
            <a:r>
              <a:rPr lang="ja-JP" altLang="en-US" dirty="0">
                <a:latin typeface="メイリオ" panose="020B0604030504040204" pitchFamily="50" charset="-128"/>
                <a:ea typeface="メイリオ" panose="020B0604030504040204" pitchFamily="50" charset="-128"/>
              </a:rPr>
              <a:t>・お悩み解決シート（</a:t>
            </a:r>
            <a:r>
              <a:rPr lang="en-US" altLang="ja-JP" dirty="0">
                <a:latin typeface="メイリオ" panose="020B0604030504040204" pitchFamily="50" charset="-128"/>
                <a:ea typeface="メイリオ" panose="020B0604030504040204" pitchFamily="50" charset="-128"/>
              </a:rPr>
              <a:t>OKS</a:t>
            </a:r>
            <a:r>
              <a:rPr lang="ja-JP" altLang="en-US" dirty="0">
                <a:latin typeface="メイリオ" panose="020B0604030504040204" pitchFamily="50" charset="-128"/>
                <a:ea typeface="メイリオ" panose="020B0604030504040204" pitchFamily="50" charset="-128"/>
              </a:rPr>
              <a:t>）を使って、「嫌な気持ち、苦しい心は自分自身で軽くすることができる」ということを学び、そのやり方を覚えることができます。</a:t>
            </a:r>
            <a:endParaRPr lang="en-US" altLang="ja-JP" dirty="0">
              <a:latin typeface="メイリオ" panose="020B0604030504040204" pitchFamily="50" charset="-128"/>
              <a:ea typeface="メイリオ" panose="020B0604030504040204" pitchFamily="50" charset="-128"/>
            </a:endParaRPr>
          </a:p>
          <a:p>
            <a:pPr marL="268288" indent="-268288"/>
            <a:r>
              <a:rPr lang="ja-JP" altLang="en-US" dirty="0">
                <a:latin typeface="メイリオ" panose="020B0604030504040204" pitchFamily="50" charset="-128"/>
                <a:ea typeface="メイリオ" panose="020B0604030504040204" pitchFamily="50" charset="-128"/>
              </a:rPr>
              <a:t>・プログラムは</a:t>
            </a:r>
            <a:r>
              <a:rPr lang="en-US" altLang="ja-JP" dirty="0">
                <a:latin typeface="メイリオ" panose="020B0604030504040204" pitchFamily="50" charset="-128"/>
                <a:ea typeface="メイリオ" panose="020B0604030504040204" pitchFamily="50" charset="-128"/>
              </a:rPr>
              <a:t>50</a:t>
            </a:r>
            <a:r>
              <a:rPr lang="ja-JP" altLang="en-US" dirty="0">
                <a:latin typeface="メイリオ" panose="020B0604030504040204" pitchFamily="50" charset="-128"/>
                <a:ea typeface="メイリオ" panose="020B0604030504040204" pitchFamily="50" charset="-128"/>
              </a:rPr>
              <a:t>分一回の授業形式で学ぶことができます。</a:t>
            </a:r>
            <a:endParaRPr lang="en-US" altLang="ja-JP" dirty="0">
              <a:latin typeface="メイリオ" panose="020B0604030504040204" pitchFamily="50" charset="-128"/>
              <a:ea typeface="メイリオ" panose="020B0604030504040204" pitchFamily="50" charset="-128"/>
            </a:endParaRPr>
          </a:p>
          <a:p>
            <a:pPr marL="268288" indent="-268288"/>
            <a:r>
              <a:rPr lang="ja-JP" altLang="en-US" dirty="0">
                <a:latin typeface="メイリオ" panose="020B0604030504040204" pitchFamily="50" charset="-128"/>
                <a:ea typeface="メイリオ" panose="020B0604030504040204" pitchFamily="50" charset="-128"/>
              </a:rPr>
              <a:t>・他の心理予防教育プログラムに比べて非常にシンプルで導入が容易です。</a:t>
            </a:r>
          </a:p>
        </p:txBody>
      </p:sp>
      <p:sp>
        <p:nvSpPr>
          <p:cNvPr id="9" name="正方形/長方形 8"/>
          <p:cNvSpPr/>
          <p:nvPr/>
        </p:nvSpPr>
        <p:spPr>
          <a:xfrm>
            <a:off x="0" y="80682"/>
            <a:ext cx="9790254" cy="830997"/>
          </a:xfrm>
          <a:prstGeom prst="rect">
            <a:avLst/>
          </a:prstGeom>
        </p:spPr>
        <p:txBody>
          <a:bodyPr wrap="square">
            <a:spAutoFit/>
          </a:bodyPr>
          <a:lstStyle/>
          <a:p>
            <a:pPr algn="ctr"/>
            <a:r>
              <a:rPr lang="ja-JP" altLang="en-US" sz="4800" kern="100" dirty="0">
                <a:solidFill>
                  <a:schemeClr val="accent6">
                    <a:lumMod val="75000"/>
                  </a:schemeClr>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cs typeface="Tahoma" panose="020B0604030504040204" pitchFamily="34" charset="0"/>
              </a:rPr>
              <a:t>ＯＫＳ</a:t>
            </a:r>
            <a:r>
              <a:rPr lang="ja-JP" altLang="en-US" sz="4800" b="1" kern="100" dirty="0">
                <a:solidFill>
                  <a:schemeClr val="accent6">
                    <a:lumMod val="7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Times New Roman" panose="02020603050405020304" pitchFamily="18" charset="0"/>
              </a:rPr>
              <a:t>プログラム</a:t>
            </a:r>
            <a:r>
              <a:rPr lang="ja-JP" altLang="ja-JP" sz="4400" kern="100" dirty="0">
                <a:latin typeface="メイリオ" panose="020B0604030504040204" pitchFamily="50" charset="-128"/>
                <a:ea typeface="メイリオ" panose="020B0604030504040204" pitchFamily="50" charset="-128"/>
                <a:cs typeface="Times New Roman" panose="02020603050405020304" pitchFamily="18" charset="0"/>
              </a:rPr>
              <a:t>の効果</a:t>
            </a:r>
          </a:p>
        </p:txBody>
      </p:sp>
      <p:sp>
        <p:nvSpPr>
          <p:cNvPr id="16" name="テキスト ボックス 15"/>
          <p:cNvSpPr txBox="1"/>
          <p:nvPr/>
        </p:nvSpPr>
        <p:spPr>
          <a:xfrm>
            <a:off x="4985977" y="2575103"/>
            <a:ext cx="4819893" cy="738664"/>
          </a:xfrm>
          <a:prstGeom prst="rect">
            <a:avLst/>
          </a:prstGeom>
          <a:noFill/>
          <a:effectLst>
            <a:softEdge rad="63500"/>
          </a:effectLst>
        </p:spPr>
        <p:txBody>
          <a:bodyPr wrap="square" rtlCol="0">
            <a:spAutoFit/>
          </a:bodyPr>
          <a:lstStyle/>
          <a:p>
            <a:r>
              <a:rPr lang="ja-JP" altLang="en-US" sz="1400" dirty="0">
                <a:latin typeface="メイリオ" panose="020B0604030504040204" pitchFamily="50" charset="-128"/>
                <a:ea typeface="メイリオ" panose="020B0604030504040204" pitchFamily="50" charset="-128"/>
              </a:rPr>
              <a:t>東京の公立中学校におけるパイロット導入で</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嫌な気持ちの基になる不合理な考え</a:t>
            </a:r>
            <a:r>
              <a:rPr lang="en-US" altLang="ja-JP" sz="1400" dirty="0">
                <a:latin typeface="メイリオ" panose="020B0604030504040204" pitchFamily="50" charset="-128"/>
                <a:ea typeface="メイリオ" panose="020B0604030504040204" pitchFamily="50" charset="-128"/>
              </a:rPr>
              <a:t>(IBs)</a:t>
            </a:r>
            <a:r>
              <a:rPr lang="ja-JP" altLang="en-US" sz="1400" dirty="0">
                <a:latin typeface="メイリオ" panose="020B0604030504040204" pitchFamily="50" charset="-128"/>
                <a:ea typeface="メイリオ" panose="020B0604030504040204" pitchFamily="50" charset="-128"/>
              </a:rPr>
              <a:t>　の減少、自尊感情の向上が確認されました</a:t>
            </a:r>
            <a:endParaRPr lang="en-US" altLang="ja-JP" sz="1400" dirty="0">
              <a:latin typeface="メイリオ" panose="020B0604030504040204" pitchFamily="50" charset="-128"/>
              <a:ea typeface="メイリオ" panose="020B0604030504040204" pitchFamily="50" charset="-128"/>
            </a:endParaRPr>
          </a:p>
        </p:txBody>
      </p:sp>
      <p:sp>
        <p:nvSpPr>
          <p:cNvPr id="21" name="テキスト ボックス 20"/>
          <p:cNvSpPr txBox="1"/>
          <p:nvPr/>
        </p:nvSpPr>
        <p:spPr>
          <a:xfrm>
            <a:off x="259480" y="2563084"/>
            <a:ext cx="4600160" cy="954107"/>
          </a:xfrm>
          <a:prstGeom prst="rect">
            <a:avLst/>
          </a:prstGeom>
          <a:noFill/>
        </p:spPr>
        <p:txBody>
          <a:bodyPr wrap="square" rtlCol="0">
            <a:spAutoFit/>
          </a:bodyPr>
          <a:lstStyle/>
          <a:p>
            <a:r>
              <a:rPr lang="ja-JP" altLang="en-US" sz="1400" dirty="0">
                <a:latin typeface="メイリオ" panose="020B0604030504040204" pitchFamily="50" charset="-128"/>
                <a:ea typeface="メイリオ" panose="020B0604030504040204" pitchFamily="50" charset="-128"/>
              </a:rPr>
              <a:t>サンプルストーリーの主人公の気持ちの変化を順を追って書き込んでいく中で「友人助言法」によりメタ認知が強化され、より客観的な見方を手に入れることができるようになります。</a:t>
            </a:r>
            <a:endParaRPr lang="en-US" altLang="ja-JP" sz="1400" dirty="0">
              <a:latin typeface="メイリオ" panose="020B0604030504040204" pitchFamily="50" charset="-128"/>
              <a:ea typeface="メイリオ" panose="020B0604030504040204" pitchFamily="50" charset="-128"/>
            </a:endParaRPr>
          </a:p>
        </p:txBody>
      </p:sp>
      <p:pic>
        <p:nvPicPr>
          <p:cNvPr id="25" name="Picture 9"/>
          <p:cNvPicPr>
            <a:picLocks noChangeAspect="1" noChangeArrowheads="1"/>
          </p:cNvPicPr>
          <p:nvPr/>
        </p:nvPicPr>
        <p:blipFill>
          <a:blip r:embed="rId3" cstate="print"/>
          <a:srcRect/>
          <a:stretch>
            <a:fillRect/>
          </a:stretch>
        </p:blipFill>
        <p:spPr bwMode="auto">
          <a:xfrm>
            <a:off x="209065" y="84890"/>
            <a:ext cx="956535" cy="757775"/>
          </a:xfrm>
          <a:prstGeom prst="rect">
            <a:avLst/>
          </a:prstGeom>
          <a:noFill/>
          <a:ln w="9525">
            <a:noFill/>
            <a:miter lim="800000"/>
            <a:headEnd/>
            <a:tailEnd/>
          </a:ln>
        </p:spPr>
      </p:pic>
      <p:sp>
        <p:nvSpPr>
          <p:cNvPr id="15" name="テキスト ボックス 14"/>
          <p:cNvSpPr txBox="1"/>
          <p:nvPr/>
        </p:nvSpPr>
        <p:spPr>
          <a:xfrm>
            <a:off x="8350054" y="928111"/>
            <a:ext cx="1210588" cy="246221"/>
          </a:xfrm>
          <a:prstGeom prst="rect">
            <a:avLst/>
          </a:prstGeom>
          <a:noFill/>
        </p:spPr>
        <p:txBody>
          <a:bodyPr wrap="none" rtlCol="0">
            <a:spAutoFit/>
          </a:bodyPr>
          <a:lstStyle/>
          <a:p>
            <a:r>
              <a:rPr lang="ja-JP" altLang="en-US" sz="1000" dirty="0">
                <a:latin typeface="メイリオ" panose="020B0604030504040204" pitchFamily="50" charset="-128"/>
                <a:ea typeface="メイリオ" panose="020B0604030504040204" pitchFamily="50" charset="-128"/>
              </a:rPr>
              <a:t>論文へのアクセス</a:t>
            </a:r>
          </a:p>
        </p:txBody>
      </p:sp>
      <p:cxnSp>
        <p:nvCxnSpPr>
          <p:cNvPr id="3" name="直線コネクタ 2"/>
          <p:cNvCxnSpPr/>
          <p:nvPr/>
        </p:nvCxnSpPr>
        <p:spPr>
          <a:xfrm>
            <a:off x="854765" y="918592"/>
            <a:ext cx="7428623" cy="18077"/>
          </a:xfrm>
          <a:prstGeom prst="line">
            <a:avLst/>
          </a:prstGeom>
          <a:ln w="76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4" name="図 3"/>
          <p:cNvPicPr>
            <a:picLocks noChangeAspect="1"/>
          </p:cNvPicPr>
          <p:nvPr/>
        </p:nvPicPr>
        <p:blipFill>
          <a:blip r:embed="rId4"/>
          <a:stretch>
            <a:fillRect/>
          </a:stretch>
        </p:blipFill>
        <p:spPr>
          <a:xfrm>
            <a:off x="5059792" y="3513034"/>
            <a:ext cx="2393796" cy="2658776"/>
          </a:xfrm>
          <a:prstGeom prst="rect">
            <a:avLst/>
          </a:prstGeom>
          <a:ln>
            <a:solidFill>
              <a:schemeClr val="tx1"/>
            </a:solidFill>
          </a:ln>
        </p:spPr>
      </p:pic>
      <p:pic>
        <p:nvPicPr>
          <p:cNvPr id="5" name="図 4"/>
          <p:cNvPicPr>
            <a:picLocks noChangeAspect="1"/>
          </p:cNvPicPr>
          <p:nvPr/>
        </p:nvPicPr>
        <p:blipFill>
          <a:blip r:embed="rId5"/>
          <a:stretch>
            <a:fillRect/>
          </a:stretch>
        </p:blipFill>
        <p:spPr>
          <a:xfrm>
            <a:off x="7453114" y="3513034"/>
            <a:ext cx="2384492" cy="2658777"/>
          </a:xfrm>
          <a:prstGeom prst="rect">
            <a:avLst/>
          </a:prstGeom>
          <a:ln>
            <a:solidFill>
              <a:schemeClr val="tx1"/>
            </a:solidFill>
          </a:ln>
        </p:spPr>
      </p:pic>
      <p:sp>
        <p:nvSpPr>
          <p:cNvPr id="22" name="正方形/長方形 21"/>
          <p:cNvSpPr/>
          <p:nvPr/>
        </p:nvSpPr>
        <p:spPr>
          <a:xfrm>
            <a:off x="7937603" y="5546528"/>
            <a:ext cx="1247457" cy="276999"/>
          </a:xfrm>
          <a:prstGeom prst="rect">
            <a:avLst/>
          </a:prstGeom>
          <a:solidFill>
            <a:schemeClr val="accent5">
              <a:lumMod val="60000"/>
              <a:lumOff val="40000"/>
            </a:schemeClr>
          </a:solidFill>
        </p:spPr>
        <p:txBody>
          <a:bodyPr wrap="none">
            <a:spAutoFit/>
          </a:bodyPr>
          <a:lstStyle/>
          <a:p>
            <a:r>
              <a:rPr lang="ja-JP" altLang="en-US" sz="1200" dirty="0">
                <a:solidFill>
                  <a:prstClr val="white"/>
                </a:solidFill>
                <a:latin typeface="HGP創英角ﾎﾟｯﾌﾟ体" panose="040B0A00000000000000" pitchFamily="50" charset="-128"/>
                <a:ea typeface="HGP創英角ﾎﾟｯﾌﾟ体" panose="040B0A00000000000000" pitchFamily="50" charset="-128"/>
              </a:rPr>
              <a:t>自尊感情の変化</a:t>
            </a:r>
          </a:p>
        </p:txBody>
      </p:sp>
      <p:sp>
        <p:nvSpPr>
          <p:cNvPr id="23" name="正方形/長方形 22"/>
          <p:cNvSpPr/>
          <p:nvPr/>
        </p:nvSpPr>
        <p:spPr>
          <a:xfrm>
            <a:off x="5380853" y="5546528"/>
            <a:ext cx="1531188" cy="276999"/>
          </a:xfrm>
          <a:prstGeom prst="rect">
            <a:avLst/>
          </a:prstGeom>
          <a:solidFill>
            <a:srgbClr val="92D050"/>
          </a:solidFill>
        </p:spPr>
        <p:txBody>
          <a:bodyPr wrap="none">
            <a:spAutoFit/>
          </a:bodyPr>
          <a:lstStyle/>
          <a:p>
            <a:r>
              <a:rPr lang="ja-JP" altLang="en-US" sz="1200" dirty="0">
                <a:solidFill>
                  <a:prstClr val="white"/>
                </a:solidFill>
                <a:latin typeface="HGP創英角ﾎﾟｯﾌﾟ体" panose="040B0A00000000000000" pitchFamily="50" charset="-128"/>
                <a:ea typeface="HGP創英角ﾎﾟｯﾌﾟ体" panose="040B0A00000000000000" pitchFamily="50" charset="-128"/>
              </a:rPr>
              <a:t>不合理な考えの変化</a:t>
            </a:r>
          </a:p>
        </p:txBody>
      </p:sp>
      <p:sp>
        <p:nvSpPr>
          <p:cNvPr id="24" name="正方形/長方形 23">
            <a:extLst>
              <a:ext uri="{FF2B5EF4-FFF2-40B4-BE49-F238E27FC236}">
                <a16:creationId xmlns:a16="http://schemas.microsoft.com/office/drawing/2014/main" id="{742CC4E3-C4F7-4AE6-9047-30F44A39C4D7}"/>
              </a:ext>
            </a:extLst>
          </p:cNvPr>
          <p:cNvSpPr/>
          <p:nvPr/>
        </p:nvSpPr>
        <p:spPr>
          <a:xfrm>
            <a:off x="6157835" y="704165"/>
            <a:ext cx="2270182" cy="276999"/>
          </a:xfrm>
          <a:prstGeom prst="rect">
            <a:avLst/>
          </a:prstGeom>
        </p:spPr>
        <p:txBody>
          <a:bodyPr wrap="square">
            <a:spAutoFit/>
          </a:bodyPr>
          <a:lstStyle/>
          <a:p>
            <a:r>
              <a:rPr lang="en-US" altLang="ja-JP" sz="1200" dirty="0">
                <a:hlinkClick r:id="rId6"/>
              </a:rPr>
              <a:t>https://doi.org/10.18910/69735</a:t>
            </a:r>
            <a:endParaRPr lang="ja-JP" altLang="en-US" sz="1200" dirty="0"/>
          </a:p>
        </p:txBody>
      </p:sp>
      <p:sp>
        <p:nvSpPr>
          <p:cNvPr id="11" name="正方形/長方形 10"/>
          <p:cNvSpPr/>
          <p:nvPr/>
        </p:nvSpPr>
        <p:spPr>
          <a:xfrm>
            <a:off x="1801838" y="4374242"/>
            <a:ext cx="2359941" cy="369332"/>
          </a:xfrm>
          <a:prstGeom prst="rect">
            <a:avLst/>
          </a:prstGeom>
          <a:solidFill>
            <a:srgbClr val="FFFF00"/>
          </a:solidFill>
        </p:spPr>
        <p:txBody>
          <a:bodyPr wrap="none">
            <a:spAutoFit/>
          </a:bodyPr>
          <a:lstStyle/>
          <a:p>
            <a:r>
              <a:rPr lang="ja-JP" altLang="en-US" dirty="0">
                <a:solidFill>
                  <a:schemeClr val="accent2">
                    <a:lumMod val="50000"/>
                  </a:schemeClr>
                </a:solidFill>
                <a:latin typeface="HGP創英角ﾎﾟｯﾌﾟ体" panose="040B0A00000000000000" pitchFamily="50" charset="-128"/>
                <a:ea typeface="HGP創英角ﾎﾟｯﾌﾟ体" panose="040B0A00000000000000" pitchFamily="50" charset="-128"/>
              </a:rPr>
              <a:t>お悩み解決作戦シート</a:t>
            </a:r>
          </a:p>
        </p:txBody>
      </p:sp>
      <p:pic>
        <p:nvPicPr>
          <p:cNvPr id="14" name="図 13">
            <a:extLst>
              <a:ext uri="{FF2B5EF4-FFF2-40B4-BE49-F238E27FC236}">
                <a16:creationId xmlns:a16="http://schemas.microsoft.com/office/drawing/2014/main" id="{5BA015CB-E9AE-4DB7-A499-9033D6B075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8617" y="13333"/>
            <a:ext cx="956536" cy="956536"/>
          </a:xfrm>
          <a:prstGeom prst="rect">
            <a:avLst/>
          </a:prstGeom>
        </p:spPr>
      </p:pic>
    </p:spTree>
    <p:extLst>
      <p:ext uri="{BB962C8B-B14F-4D97-AF65-F5344CB8AC3E}">
        <p14:creationId xmlns:p14="http://schemas.microsoft.com/office/powerpoint/2010/main" val="238414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1439465" y="-1"/>
            <a:ext cx="7785498" cy="1437643"/>
          </a:xfrm>
        </p:spPr>
        <p:txBody>
          <a:bodyPr>
            <a:normAutofit/>
          </a:bodyPr>
          <a:lstStyle/>
          <a:p>
            <a:r>
              <a:rPr lang="ja-JP" altLang="en-US" sz="3600" dirty="0"/>
              <a:t>中学校生徒の適応状況 </a:t>
            </a:r>
            <a:br>
              <a:rPr lang="en-US" altLang="ja-JP" sz="3600" dirty="0"/>
            </a:br>
            <a:r>
              <a:rPr lang="ja-JP" altLang="en-US" sz="3600" dirty="0"/>
              <a:t>令和３年度（</a:t>
            </a:r>
            <a:r>
              <a:rPr lang="en-US" altLang="ja-JP" sz="3600" dirty="0"/>
              <a:t>2021</a:t>
            </a:r>
            <a:r>
              <a:rPr lang="ja-JP" altLang="en-US" sz="3600" dirty="0"/>
              <a:t>年度</a:t>
            </a:r>
            <a:r>
              <a:rPr lang="en-US" altLang="ja-JP" sz="3600" dirty="0"/>
              <a:t>)</a:t>
            </a:r>
            <a:r>
              <a:rPr lang="ja-JP" altLang="en-US" sz="3600" dirty="0"/>
              <a:t>　</a:t>
            </a:r>
            <a:r>
              <a:rPr lang="en-US" altLang="ja-JP" sz="2000" dirty="0"/>
              <a:t>2022.10.27</a:t>
            </a:r>
            <a:r>
              <a:rPr lang="ja-JP" altLang="en-US" sz="2000" dirty="0"/>
              <a:t>発表</a:t>
            </a:r>
            <a:endParaRPr lang="ja-JP" altLang="en-US" sz="3600" dirty="0"/>
          </a:p>
        </p:txBody>
      </p:sp>
      <p:sp>
        <p:nvSpPr>
          <p:cNvPr id="14339" name="正方形/長方形 2"/>
          <p:cNvSpPr>
            <a:spLocks noChangeArrowheads="1"/>
          </p:cNvSpPr>
          <p:nvPr/>
        </p:nvSpPr>
        <p:spPr bwMode="auto">
          <a:xfrm>
            <a:off x="2897567" y="2812634"/>
            <a:ext cx="6387306" cy="64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orbel" panose="020B0503020204020204" pitchFamily="34" charset="0"/>
                <a:ea typeface="HGｺﾞｼｯｸM" panose="020B0609000000000000" pitchFamily="49" charset="-128"/>
              </a:defRPr>
            </a:lvl1pPr>
            <a:lvl2pPr marL="742950" indent="-285750">
              <a:defRPr kumimoji="1">
                <a:solidFill>
                  <a:schemeClr val="tx1"/>
                </a:solidFill>
                <a:latin typeface="Corbel" panose="020B0503020204020204" pitchFamily="34" charset="0"/>
                <a:ea typeface="HGｺﾞｼｯｸM" panose="020B0609000000000000" pitchFamily="49" charset="-128"/>
              </a:defRPr>
            </a:lvl2pPr>
            <a:lvl3pPr marL="1143000" indent="-228600">
              <a:defRPr kumimoji="1">
                <a:solidFill>
                  <a:schemeClr val="tx1"/>
                </a:solidFill>
                <a:latin typeface="Corbel" panose="020B0503020204020204" pitchFamily="34" charset="0"/>
                <a:ea typeface="HGｺﾞｼｯｸM" panose="020B0609000000000000" pitchFamily="49" charset="-128"/>
              </a:defRPr>
            </a:lvl3pPr>
            <a:lvl4pPr marL="1600200" indent="-228600">
              <a:defRPr kumimoji="1">
                <a:solidFill>
                  <a:schemeClr val="tx1"/>
                </a:solidFill>
                <a:latin typeface="Corbel" panose="020B0503020204020204" pitchFamily="34" charset="0"/>
                <a:ea typeface="HGｺﾞｼｯｸM" panose="020B0609000000000000" pitchFamily="49" charset="-128"/>
              </a:defRPr>
            </a:lvl4pPr>
            <a:lvl5pPr marL="2057400" indent="-228600">
              <a:defRPr kumimoji="1">
                <a:solidFill>
                  <a:schemeClr val="tx1"/>
                </a:solidFill>
                <a:latin typeface="Corbel" panose="020B0503020204020204" pitchFamily="34" charset="0"/>
                <a:ea typeface="HGｺﾞｼｯｸM" panose="020B0609000000000000" pitchFamily="49" charset="-128"/>
              </a:defRPr>
            </a:lvl5pPr>
            <a:lvl6pPr marL="2514600" indent="-22860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6pPr>
            <a:lvl7pPr marL="2971800" indent="-22860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7pPr>
            <a:lvl8pPr marL="3429000" indent="-22860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8pPr>
            <a:lvl9pPr marL="3886200" indent="-22860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9pPr>
          </a:lstStyle>
          <a:p>
            <a:r>
              <a:rPr lang="ja-JP" altLang="en-US" sz="3575" dirty="0">
                <a:latin typeface="メイリオ" panose="020B0604030504040204" pitchFamily="50" charset="-128"/>
                <a:ea typeface="メイリオ" panose="020B0604030504040204" pitchFamily="50" charset="-128"/>
              </a:rPr>
              <a:t>暴力行為の件数</a:t>
            </a:r>
            <a:r>
              <a:rPr lang="en-US" altLang="ja-JP" sz="3575" dirty="0">
                <a:latin typeface="メイリオ" panose="020B0604030504040204" pitchFamily="50" charset="-128"/>
                <a:ea typeface="メイリオ" panose="020B0604030504040204" pitchFamily="50" charset="-128"/>
              </a:rPr>
              <a:t>	24,450</a:t>
            </a:r>
            <a:r>
              <a:rPr lang="ja-JP" altLang="en-US" sz="3575" dirty="0">
                <a:latin typeface="メイリオ" panose="020B0604030504040204" pitchFamily="50" charset="-128"/>
                <a:ea typeface="メイリオ" panose="020B0604030504040204" pitchFamily="50" charset="-128"/>
              </a:rPr>
              <a:t>件</a:t>
            </a:r>
          </a:p>
        </p:txBody>
      </p:sp>
      <p:sp>
        <p:nvSpPr>
          <p:cNvPr id="14340" name="正方形/長方形 4"/>
          <p:cNvSpPr>
            <a:spLocks noChangeArrowheads="1"/>
          </p:cNvSpPr>
          <p:nvPr/>
        </p:nvSpPr>
        <p:spPr bwMode="auto">
          <a:xfrm>
            <a:off x="2928863" y="3988871"/>
            <a:ext cx="6387306" cy="64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orbel" panose="020B0503020204020204" pitchFamily="34" charset="0"/>
                <a:ea typeface="HGｺﾞｼｯｸM" panose="020B0609000000000000" pitchFamily="49" charset="-128"/>
              </a:defRPr>
            </a:lvl1pPr>
            <a:lvl2pPr marL="742950" indent="-285750">
              <a:defRPr kumimoji="1">
                <a:solidFill>
                  <a:schemeClr val="tx1"/>
                </a:solidFill>
                <a:latin typeface="Corbel" panose="020B0503020204020204" pitchFamily="34" charset="0"/>
                <a:ea typeface="HGｺﾞｼｯｸM" panose="020B0609000000000000" pitchFamily="49" charset="-128"/>
              </a:defRPr>
            </a:lvl2pPr>
            <a:lvl3pPr marL="1143000" indent="-228600">
              <a:defRPr kumimoji="1">
                <a:solidFill>
                  <a:schemeClr val="tx1"/>
                </a:solidFill>
                <a:latin typeface="Corbel" panose="020B0503020204020204" pitchFamily="34" charset="0"/>
                <a:ea typeface="HGｺﾞｼｯｸM" panose="020B0609000000000000" pitchFamily="49" charset="-128"/>
              </a:defRPr>
            </a:lvl3pPr>
            <a:lvl4pPr marL="1600200" indent="-228600">
              <a:defRPr kumimoji="1">
                <a:solidFill>
                  <a:schemeClr val="tx1"/>
                </a:solidFill>
                <a:latin typeface="Corbel" panose="020B0503020204020204" pitchFamily="34" charset="0"/>
                <a:ea typeface="HGｺﾞｼｯｸM" panose="020B0609000000000000" pitchFamily="49" charset="-128"/>
              </a:defRPr>
            </a:lvl4pPr>
            <a:lvl5pPr marL="2057400" indent="-228600">
              <a:defRPr kumimoji="1">
                <a:solidFill>
                  <a:schemeClr val="tx1"/>
                </a:solidFill>
                <a:latin typeface="Corbel" panose="020B0503020204020204" pitchFamily="34" charset="0"/>
                <a:ea typeface="HGｺﾞｼｯｸM" panose="020B0609000000000000" pitchFamily="49" charset="-128"/>
              </a:defRPr>
            </a:lvl5pPr>
            <a:lvl6pPr marL="2514600" indent="-22860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6pPr>
            <a:lvl7pPr marL="2971800" indent="-22860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7pPr>
            <a:lvl8pPr marL="3429000" indent="-22860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8pPr>
            <a:lvl9pPr marL="3886200" indent="-22860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9pPr>
          </a:lstStyle>
          <a:p>
            <a:r>
              <a:rPr lang="ja-JP" altLang="en-US" sz="3575" dirty="0">
                <a:latin typeface="メイリオ" panose="020B0604030504040204" pitchFamily="50" charset="-128"/>
                <a:ea typeface="メイリオ" panose="020B0604030504040204" pitchFamily="50" charset="-128"/>
              </a:rPr>
              <a:t>いじめの認知件数</a:t>
            </a:r>
            <a:r>
              <a:rPr lang="en-US" altLang="ja-JP" sz="3575" dirty="0">
                <a:latin typeface="メイリオ" panose="020B0604030504040204" pitchFamily="50" charset="-128"/>
                <a:ea typeface="メイリオ" panose="020B0604030504040204" pitchFamily="50" charset="-128"/>
              </a:rPr>
              <a:t>	97,937</a:t>
            </a:r>
            <a:r>
              <a:rPr lang="ja-JP" altLang="en-US" sz="3575" dirty="0">
                <a:latin typeface="メイリオ" panose="020B0604030504040204" pitchFamily="50" charset="-128"/>
                <a:ea typeface="メイリオ" panose="020B0604030504040204" pitchFamily="50" charset="-128"/>
              </a:rPr>
              <a:t>件</a:t>
            </a:r>
          </a:p>
        </p:txBody>
      </p:sp>
      <p:sp>
        <p:nvSpPr>
          <p:cNvPr id="14342" name="正方形/長方形 6"/>
          <p:cNvSpPr>
            <a:spLocks noChangeArrowheads="1"/>
          </p:cNvSpPr>
          <p:nvPr/>
        </p:nvSpPr>
        <p:spPr bwMode="auto">
          <a:xfrm>
            <a:off x="2928863" y="1565684"/>
            <a:ext cx="6356010" cy="64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orbel" panose="020B0503020204020204" pitchFamily="34" charset="0"/>
                <a:ea typeface="HGｺﾞｼｯｸM" panose="020B0609000000000000" pitchFamily="49" charset="-128"/>
              </a:defRPr>
            </a:lvl1pPr>
            <a:lvl2pPr marL="742950" indent="-285750">
              <a:defRPr kumimoji="1">
                <a:solidFill>
                  <a:schemeClr val="tx1"/>
                </a:solidFill>
                <a:latin typeface="Corbel" panose="020B0503020204020204" pitchFamily="34" charset="0"/>
                <a:ea typeface="HGｺﾞｼｯｸM" panose="020B0609000000000000" pitchFamily="49" charset="-128"/>
              </a:defRPr>
            </a:lvl2pPr>
            <a:lvl3pPr marL="1143000" indent="-228600">
              <a:defRPr kumimoji="1">
                <a:solidFill>
                  <a:schemeClr val="tx1"/>
                </a:solidFill>
                <a:latin typeface="Corbel" panose="020B0503020204020204" pitchFamily="34" charset="0"/>
                <a:ea typeface="HGｺﾞｼｯｸM" panose="020B0609000000000000" pitchFamily="49" charset="-128"/>
              </a:defRPr>
            </a:lvl3pPr>
            <a:lvl4pPr marL="1600200" indent="-228600">
              <a:defRPr kumimoji="1">
                <a:solidFill>
                  <a:schemeClr val="tx1"/>
                </a:solidFill>
                <a:latin typeface="Corbel" panose="020B0503020204020204" pitchFamily="34" charset="0"/>
                <a:ea typeface="HGｺﾞｼｯｸM" panose="020B0609000000000000" pitchFamily="49" charset="-128"/>
              </a:defRPr>
            </a:lvl4pPr>
            <a:lvl5pPr marL="2057400" indent="-228600">
              <a:defRPr kumimoji="1">
                <a:solidFill>
                  <a:schemeClr val="tx1"/>
                </a:solidFill>
                <a:latin typeface="Corbel" panose="020B0503020204020204" pitchFamily="34" charset="0"/>
                <a:ea typeface="HGｺﾞｼｯｸM" panose="020B0609000000000000" pitchFamily="49" charset="-128"/>
              </a:defRPr>
            </a:lvl5pPr>
            <a:lvl6pPr marL="2514600" indent="-22860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6pPr>
            <a:lvl7pPr marL="2971800" indent="-22860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7pPr>
            <a:lvl8pPr marL="3429000" indent="-22860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8pPr>
            <a:lvl9pPr marL="3886200" indent="-228600" fontAlgn="base">
              <a:spcBef>
                <a:spcPct val="0"/>
              </a:spcBef>
              <a:spcAft>
                <a:spcPct val="0"/>
              </a:spcAft>
              <a:defRPr kumimoji="1">
                <a:solidFill>
                  <a:schemeClr val="tx1"/>
                </a:solidFill>
                <a:latin typeface="Corbel" panose="020B0503020204020204" pitchFamily="34" charset="0"/>
                <a:ea typeface="HGｺﾞｼｯｸM" panose="020B0609000000000000" pitchFamily="49" charset="-128"/>
              </a:defRPr>
            </a:lvl9pPr>
          </a:lstStyle>
          <a:p>
            <a:r>
              <a:rPr lang="ja-JP" altLang="en-US" sz="3575" dirty="0">
                <a:latin typeface="メイリオ" panose="020B0604030504040204" pitchFamily="50" charset="-128"/>
                <a:ea typeface="メイリオ" panose="020B0604030504040204" pitchFamily="50" charset="-128"/>
              </a:rPr>
              <a:t>不登校</a:t>
            </a:r>
            <a:r>
              <a:rPr lang="en-US" altLang="ja-JP" sz="3575" dirty="0">
                <a:latin typeface="メイリオ" panose="020B0604030504040204" pitchFamily="50" charset="-128"/>
                <a:ea typeface="メイリオ" panose="020B0604030504040204" pitchFamily="50" charset="-128"/>
              </a:rPr>
              <a:t>		</a:t>
            </a:r>
            <a:r>
              <a:rPr lang="ja-JP" altLang="en-US" sz="3575" dirty="0">
                <a:latin typeface="メイリオ" panose="020B0604030504040204" pitchFamily="50" charset="-128"/>
                <a:ea typeface="メイリオ" panose="020B0604030504040204" pitchFamily="50" charset="-128"/>
              </a:rPr>
              <a:t>　 </a:t>
            </a:r>
            <a:r>
              <a:rPr lang="en-US" altLang="ja-JP" sz="3575" dirty="0">
                <a:latin typeface="メイリオ" panose="020B0604030504040204" pitchFamily="50" charset="-128"/>
                <a:ea typeface="メイリオ" panose="020B0604030504040204" pitchFamily="50" charset="-128"/>
              </a:rPr>
              <a:t>163,442</a:t>
            </a:r>
            <a:r>
              <a:rPr lang="ja-JP" altLang="en-US" sz="3575" dirty="0">
                <a:latin typeface="メイリオ" panose="020B0604030504040204" pitchFamily="50" charset="-128"/>
                <a:ea typeface="メイリオ" panose="020B0604030504040204" pitchFamily="50" charset="-128"/>
              </a:rPr>
              <a:t>人</a:t>
            </a:r>
          </a:p>
        </p:txBody>
      </p:sp>
      <p:pic>
        <p:nvPicPr>
          <p:cNvPr id="14343" name="コンテンツ プレースホルダー 11"/>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75123" y="3268246"/>
            <a:ext cx="1594247" cy="2360414"/>
          </a:xfrm>
        </p:spPr>
      </p:pic>
      <p:sp>
        <p:nvSpPr>
          <p:cNvPr id="13" name="正方形/長方形 12"/>
          <p:cNvSpPr/>
          <p:nvPr/>
        </p:nvSpPr>
        <p:spPr>
          <a:xfrm>
            <a:off x="5493891" y="2114908"/>
            <a:ext cx="3539752" cy="317459"/>
          </a:xfrm>
          <a:prstGeom prst="rect">
            <a:avLst/>
          </a:prstGeom>
        </p:spPr>
        <p:txBody>
          <a:bodyPr wrap="none">
            <a:spAutoFit/>
          </a:bodyPr>
          <a:lstStyle/>
          <a:p>
            <a:pPr>
              <a:defRPr/>
            </a:pPr>
            <a:r>
              <a:rPr lang="en-US" altLang="ja-JP" sz="1463" kern="100" dirty="0">
                <a:latin typeface="メイリオ" panose="020B0604030504040204" pitchFamily="50" charset="-128"/>
                <a:ea typeface="メイリオ" panose="020B0604030504040204" pitchFamily="50" charset="-128"/>
                <a:cs typeface="Meiryo UI" pitchFamily="50" charset="-128"/>
              </a:rPr>
              <a:t>( 5.0% of total 3,266,896 students )</a:t>
            </a:r>
          </a:p>
        </p:txBody>
      </p:sp>
      <p:sp>
        <p:nvSpPr>
          <p:cNvPr id="2" name="スライド番号プレースホルダー 1"/>
          <p:cNvSpPr>
            <a:spLocks noGrp="1"/>
          </p:cNvSpPr>
          <p:nvPr>
            <p:ph type="sldNum" sz="quarter" idx="12"/>
          </p:nvPr>
        </p:nvSpPr>
        <p:spPr/>
        <p:txBody>
          <a:bodyPr/>
          <a:lstStyle/>
          <a:p>
            <a:pPr>
              <a:defRPr/>
            </a:pPr>
            <a:fld id="{46F625CE-B93C-417D-8C52-22B5B5CB36CB}" type="slidenum">
              <a:rPr lang="en-US" altLang="ja-JP" smtClean="0">
                <a:latin typeface="メイリオ" panose="020B0604030504040204" pitchFamily="50" charset="-128"/>
                <a:ea typeface="メイリオ" panose="020B0604030504040204" pitchFamily="50" charset="-128"/>
              </a:rPr>
              <a:pPr>
                <a:defRPr/>
              </a:pPr>
              <a:t>9</a:t>
            </a:fld>
            <a:endParaRPr lang="en-US" altLang="ja-JP" dirty="0">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AE17EFA7-0D9D-42E2-8EF9-982B2E284320}"/>
              </a:ext>
            </a:extLst>
          </p:cNvPr>
          <p:cNvSpPr txBox="1"/>
          <p:nvPr/>
        </p:nvSpPr>
        <p:spPr>
          <a:xfrm>
            <a:off x="5282222" y="5369580"/>
            <a:ext cx="4108817" cy="369332"/>
          </a:xfrm>
          <a:prstGeom prst="rect">
            <a:avLst/>
          </a:prstGeom>
          <a:noFill/>
        </p:spPr>
        <p:txBody>
          <a:bodyPr wrap="none" rtlCol="0">
            <a:spAutoFit/>
          </a:bodyPr>
          <a:lstStyle/>
          <a:p>
            <a:r>
              <a:rPr lang="ja-JP" altLang="en-US" dirty="0">
                <a:latin typeface="メイリオ" panose="020B0604030504040204" pitchFamily="50" charset="-128"/>
                <a:ea typeface="メイリオ" panose="020B0604030504040204" pitchFamily="50" charset="-128"/>
                <a:hlinkClick r:id="rId4"/>
              </a:rPr>
              <a:t>文部科学省初等中等教育局児童生徒課</a:t>
            </a:r>
            <a:endParaRPr kumimoji="1" lang="ja-JP" altLang="en-US" dirty="0">
              <a:latin typeface="メイリオ" panose="020B0604030504040204" pitchFamily="50" charset="-128"/>
              <a:ea typeface="メイリオ" panose="020B0604030504040204" pitchFamily="50" charset="-128"/>
            </a:endParaRPr>
          </a:p>
        </p:txBody>
      </p:sp>
      <p:sp>
        <p:nvSpPr>
          <p:cNvPr id="3" name="矢印: 上 2">
            <a:extLst>
              <a:ext uri="{FF2B5EF4-FFF2-40B4-BE49-F238E27FC236}">
                <a16:creationId xmlns:a16="http://schemas.microsoft.com/office/drawing/2014/main" id="{77447E57-91BF-1299-CD6A-925A6F86287C}"/>
              </a:ext>
            </a:extLst>
          </p:cNvPr>
          <p:cNvSpPr/>
          <p:nvPr/>
        </p:nvSpPr>
        <p:spPr>
          <a:xfrm>
            <a:off x="8994146" y="1549945"/>
            <a:ext cx="416342" cy="610183"/>
          </a:xfrm>
          <a:prstGeom prst="upArrow">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9904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10850</TotalTime>
  <Words>11374</Words>
  <Application>Microsoft Office PowerPoint</Application>
  <PresentationFormat>A4 210 x 297 mm</PresentationFormat>
  <Paragraphs>1126</Paragraphs>
  <Slides>84</Slides>
  <Notes>76</Notes>
  <HiddenSlides>0</HiddenSlides>
  <MMClips>0</MMClips>
  <ScaleCrop>false</ScaleCrop>
  <HeadingPairs>
    <vt:vector size="8" baseType="variant">
      <vt:variant>
        <vt:lpstr>使用されているフォント</vt:lpstr>
      </vt:variant>
      <vt:variant>
        <vt:i4>21</vt:i4>
      </vt:variant>
      <vt:variant>
        <vt:lpstr>テーマ</vt:lpstr>
      </vt:variant>
      <vt:variant>
        <vt:i4>3</vt:i4>
      </vt:variant>
      <vt:variant>
        <vt:lpstr>埋め込まれた OLE サーバー</vt:lpstr>
      </vt:variant>
      <vt:variant>
        <vt:i4>1</vt:i4>
      </vt:variant>
      <vt:variant>
        <vt:lpstr>スライド タイトル</vt:lpstr>
      </vt:variant>
      <vt:variant>
        <vt:i4>84</vt:i4>
      </vt:variant>
    </vt:vector>
  </HeadingPairs>
  <TitlesOfParts>
    <vt:vector size="109" baseType="lpstr">
      <vt:lpstr>HGPｺﾞｼｯｸM</vt:lpstr>
      <vt:lpstr>HGP創英角ｺﾞｼｯｸUB</vt:lpstr>
      <vt:lpstr>HGP創英角ﾎﾟｯﾌﾟ体</vt:lpstr>
      <vt:lpstr>HG丸ｺﾞｼｯｸM-PRO</vt:lpstr>
      <vt:lpstr>Meiryo UI</vt:lpstr>
      <vt:lpstr>ＭＳ Ｐゴシック</vt:lpstr>
      <vt:lpstr>ＭＳ 明朝</vt:lpstr>
      <vt:lpstr>ＭＳＰゴシック</vt:lpstr>
      <vt:lpstr>UD Digi Kyokasho N-B</vt:lpstr>
      <vt:lpstr>UD Digi Kyokasho NP-B</vt:lpstr>
      <vt:lpstr>メイリオ</vt:lpstr>
      <vt:lpstr>游ゴシック</vt:lpstr>
      <vt:lpstr>游ゴシック Light</vt:lpstr>
      <vt:lpstr>Arial</vt:lpstr>
      <vt:lpstr>Arial Narrow</vt:lpstr>
      <vt:lpstr>Calibri</vt:lpstr>
      <vt:lpstr>Calibri Light</vt:lpstr>
      <vt:lpstr>Tahoma</vt:lpstr>
      <vt:lpstr>Times New Roman</vt:lpstr>
      <vt:lpstr>Verdana</vt:lpstr>
      <vt:lpstr>Wingdings</vt:lpstr>
      <vt:lpstr>Office テーマ</vt:lpstr>
      <vt:lpstr>1_Office テーマ</vt:lpstr>
      <vt:lpstr>2_Office ​​テーマ</vt:lpstr>
      <vt:lpstr>Worksheet</vt:lpstr>
      <vt:lpstr>学校における心理予防教育 OKSプログラム</vt:lpstr>
      <vt:lpstr>　三尾眞由美　  （MIO Mayumi） 　プロフィール</vt:lpstr>
      <vt:lpstr>三尾眞由美　（Mio　Mayumi） プロフィール</vt:lpstr>
      <vt:lpstr>スクールカウンセラーとしての 心理予防教育への取り組み</vt:lpstr>
      <vt:lpstr>心理学はどのような学問か</vt:lpstr>
      <vt:lpstr>心理学はどのような学問か</vt:lpstr>
      <vt:lpstr>科学するのも骨が折れる</vt:lpstr>
      <vt:lpstr>取り組むべき学校における喫緊の課題　</vt:lpstr>
      <vt:lpstr>中学校生徒の適応状況  令和３年度（2021年度)　2022.10.27発表</vt:lpstr>
      <vt:lpstr>最新データ（2022年10月27日発表）</vt:lpstr>
      <vt:lpstr>PowerPoint プレゼンテーション</vt:lpstr>
      <vt:lpstr>PowerPoint プレゼンテーション</vt:lpstr>
      <vt:lpstr>　不登校に係る要因の分類</vt:lpstr>
      <vt:lpstr>PowerPoint プレゼンテーション</vt:lpstr>
      <vt:lpstr>OKS心理予防教育プログラム 開発の背景</vt:lpstr>
      <vt:lpstr>OKS開発の背景</vt:lpstr>
      <vt:lpstr>心理予防教育への期待</vt:lpstr>
      <vt:lpstr>学習指導要領解説　特別の授業　道徳編</vt:lpstr>
      <vt:lpstr>PowerPoint プレゼンテーション</vt:lpstr>
      <vt:lpstr>認知モデルをベースとする心理予防教育</vt:lpstr>
      <vt:lpstr>OKS お悩み解決作戦</vt:lpstr>
      <vt:lpstr>赤の考え  ⇒ 青の考え　　　　　 　　</vt:lpstr>
      <vt:lpstr>PowerPoint プレゼンテーション</vt:lpstr>
      <vt:lpstr>こんなことがありました</vt:lpstr>
      <vt:lpstr>☆お悩み解決シートに記入</vt:lpstr>
      <vt:lpstr>その時、自分の頭の中で考えていたことは何ですか？ 一つ書いてください。 　　　　（１．自分　２．他人　３．世の中／人生）  </vt:lpstr>
      <vt:lpstr>その時、自分の頭の中で考えていたことは何ですか？ 一つ書いてください。 　　　　（１．自分　２．他人　３．世の中／人生） </vt:lpstr>
      <vt:lpstr>PowerPoint プレゼンテーション</vt:lpstr>
      <vt:lpstr>PowerPoint プレゼンテーション</vt:lpstr>
      <vt:lpstr>友達にした助言を、自分のこととして考えてみてください。</vt:lpstr>
      <vt:lpstr>友達にした助言を、自分のこととして考えてみてください。</vt:lpstr>
      <vt:lpstr>PowerPoint プレゼンテーション</vt:lpstr>
      <vt:lpstr>PowerPoint プレゼンテーション</vt:lpstr>
      <vt:lpstr>今日の授業で学んだこと</vt:lpstr>
      <vt:lpstr>OKS お悩み解決作戦 おなやみかいけつさくせん </vt:lpstr>
      <vt:lpstr>PowerPoint プレゼンテーション</vt:lpstr>
      <vt:lpstr>実験デザイン</vt:lpstr>
      <vt:lpstr>アンケートに含まれる心理尺度</vt:lpstr>
      <vt:lpstr>PowerPoint プレゼンテーション</vt:lpstr>
      <vt:lpstr>各尺度のスコアの分布（Pre-test ）</vt:lpstr>
      <vt:lpstr>各尺度のスコアの分布（Post-test ）</vt:lpstr>
      <vt:lpstr>PowerPoint プレゼンテーション</vt:lpstr>
      <vt:lpstr>OKSの効果</vt:lpstr>
      <vt:lpstr>生徒に対しての効果</vt:lpstr>
      <vt:lpstr>先生に対しての効果</vt:lpstr>
      <vt:lpstr>OKSプログラムの効果の考察 どうして気持ちが楽になるのか　</vt:lpstr>
      <vt:lpstr>IBs10尺度各項目別スコアの変化</vt:lpstr>
      <vt:lpstr>メタ認知のイメージ</vt:lpstr>
      <vt:lpstr>「メタ認知」の力で自分に 客観的にアドバイスする　　P.165</vt:lpstr>
      <vt:lpstr>メタ認知の機能</vt:lpstr>
      <vt:lpstr>自分の中の自分１、自分２</vt:lpstr>
      <vt:lpstr>勉強にも仕事にもメタ認知は活躍</vt:lpstr>
      <vt:lpstr>心理療法とOKSの違い</vt:lpstr>
      <vt:lpstr>療法としてのメタ認知への注目</vt:lpstr>
      <vt:lpstr>「メタ認知療法」の考え方 良いメタ認知・悪いメタ認知がある</vt:lpstr>
      <vt:lpstr>PowerPoint プレゼンテーション</vt:lpstr>
      <vt:lpstr>メタ認知療法と認知行動療法のまとめ</vt:lpstr>
      <vt:lpstr>OKSの特徴と普及についてⅠ</vt:lpstr>
      <vt:lpstr>OKSの特徴と普及についてⅡ</vt:lpstr>
      <vt:lpstr>PowerPoint プレゼンテーション</vt:lpstr>
      <vt:lpstr>PowerPoint プレゼンテーション</vt:lpstr>
      <vt:lpstr>生徒の感想</vt:lpstr>
      <vt:lpstr>生徒の感想</vt:lpstr>
      <vt:lpstr>PowerPoint プレゼンテーション</vt:lpstr>
      <vt:lpstr>PowerPoint プレゼンテーション</vt:lpstr>
      <vt:lpstr>PowerPoint プレゼンテーション</vt:lpstr>
      <vt:lpstr>心の不思議</vt:lpstr>
      <vt:lpstr>心の不思議</vt:lpstr>
      <vt:lpstr>心の不思議</vt:lpstr>
      <vt:lpstr>認知モデル</vt:lpstr>
      <vt:lpstr>認知モデル</vt:lpstr>
      <vt:lpstr>認知モデル</vt:lpstr>
      <vt:lpstr>心理予防教育への期待</vt:lpstr>
      <vt:lpstr>Sustainability</vt:lpstr>
      <vt:lpstr>ストレス反応尺度の下位尺度の4因子</vt:lpstr>
      <vt:lpstr>IBs10因子分析　2因子</vt:lpstr>
      <vt:lpstr>PowerPoint プレゼンテーション</vt:lpstr>
      <vt:lpstr>国際比較Reference</vt:lpstr>
      <vt:lpstr>PowerPoint プレゼンテーション</vt:lpstr>
      <vt:lpstr>脳画像</vt:lpstr>
      <vt:lpstr>脳画像</vt:lpstr>
      <vt:lpstr>脳画像</vt:lpstr>
      <vt:lpstr>大阪大学大学院大阪大学・金沢大学・浜松医科大学・千葉大学・福井大学 文理融合を目指す連合小児発達学研究科</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Mayumi MIO</dc:creator>
  <cp:lastModifiedBy>Mayumi MIO</cp:lastModifiedBy>
  <cp:revision>387</cp:revision>
  <cp:lastPrinted>2019-12-02T11:49:12Z</cp:lastPrinted>
  <dcterms:created xsi:type="dcterms:W3CDTF">2019-11-09T07:29:18Z</dcterms:created>
  <dcterms:modified xsi:type="dcterms:W3CDTF">2023-01-17T02:58:10Z</dcterms:modified>
</cp:coreProperties>
</file>