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20"/>
  </p:notesMasterIdLst>
  <p:sldIdLst>
    <p:sldId id="256" r:id="rId2"/>
    <p:sldId id="502" r:id="rId3"/>
    <p:sldId id="526" r:id="rId4"/>
    <p:sldId id="464" r:id="rId5"/>
    <p:sldId id="523" r:id="rId6"/>
    <p:sldId id="472" r:id="rId7"/>
    <p:sldId id="521" r:id="rId8"/>
    <p:sldId id="439" r:id="rId9"/>
    <p:sldId id="520" r:id="rId10"/>
    <p:sldId id="518" r:id="rId11"/>
    <p:sldId id="288" r:id="rId12"/>
    <p:sldId id="507" r:id="rId13"/>
    <p:sldId id="519" r:id="rId14"/>
    <p:sldId id="522" r:id="rId15"/>
    <p:sldId id="509" r:id="rId16"/>
    <p:sldId id="434" r:id="rId17"/>
    <p:sldId id="524" r:id="rId18"/>
    <p:sldId id="525" r:id="rId19"/>
  </p:sldIdLst>
  <p:sldSz cx="9906000" cy="6858000" type="A4"/>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umi" initials="" lastIdx="0" clrIdx="0"/>
  <p:cmAuthor id="2" name="秋口 久之"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9" autoAdjust="0"/>
    <p:restoredTop sz="81673" autoAdjust="0"/>
  </p:normalViewPr>
  <p:slideViewPr>
    <p:cSldViewPr snapToGrid="0" showGuides="1">
      <p:cViewPr varScale="1">
        <p:scale>
          <a:sx n="82" d="100"/>
          <a:sy n="82" d="100"/>
        </p:scale>
        <p:origin x="1764" y="300"/>
      </p:cViewPr>
      <p:guideLst>
        <p:guide orient="horz" pos="2160"/>
        <p:guide pos="3165"/>
      </p:guideLst>
    </p:cSldViewPr>
  </p:slideViewPr>
  <p:outlineViewPr>
    <p:cViewPr>
      <p:scale>
        <a:sx n="33" d="100"/>
        <a:sy n="33" d="100"/>
      </p:scale>
      <p:origin x="0" y="-28428"/>
    </p:cViewPr>
  </p:outlineViewPr>
  <p:notesTextViewPr>
    <p:cViewPr>
      <p:scale>
        <a:sx n="200" d="100"/>
        <a:sy n="20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isayuki\Dropbox\OKs%20Kit%20Takanawa\&#35542;&#25991;&#20877;&#25361;&#25126;\HAD17_202%20selected.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a:t>IBs10</a:t>
            </a:r>
            <a:r>
              <a:rPr lang="ja-JP" altLang="en-US" sz="1200"/>
              <a:t>スコア分布の変化</a:t>
            </a:r>
          </a:p>
        </c:rich>
      </c:tx>
      <c:overlay val="0"/>
    </c:title>
    <c:autoTitleDeleted val="0"/>
    <c:plotArea>
      <c:layout/>
      <c:barChart>
        <c:barDir val="col"/>
        <c:grouping val="stacked"/>
        <c:varyColors val="0"/>
        <c:ser>
          <c:idx val="0"/>
          <c:order val="0"/>
          <c:tx>
            <c:strRef>
              <c:f>IBsBOX!$K$4</c:f>
              <c:strCache>
                <c:ptCount val="1"/>
                <c:pt idx="0">
                  <c:v>Q1</c:v>
                </c:pt>
              </c:strCache>
            </c:strRef>
          </c:tx>
          <c:invertIfNegative val="0"/>
          <c:dPt>
            <c:idx val="0"/>
            <c:invertIfNegative val="0"/>
            <c:bubble3D val="0"/>
            <c:spPr>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a:noFill/>
                  </a14:hiddenLine>
                </a:ext>
              </a:extLst>
            </c:spPr>
            <c:extLst>
              <c:ext xmlns:c16="http://schemas.microsoft.com/office/drawing/2014/chart" uri="{C3380CC4-5D6E-409C-BE32-E72D297353CC}">
                <c16:uniqueId val="{00000001-5BB7-43F6-B09A-50033772A8D0}"/>
              </c:ext>
            </c:extLst>
          </c:dPt>
          <c:dPt>
            <c:idx val="1"/>
            <c:invertIfNegative val="0"/>
            <c:bubble3D val="0"/>
            <c:spPr>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a:noFill/>
                  </a14:hiddenLine>
                </a:ext>
              </a:extLst>
            </c:spPr>
            <c:extLst>
              <c:ext xmlns:c16="http://schemas.microsoft.com/office/drawing/2014/chart" uri="{C3380CC4-5D6E-409C-BE32-E72D297353CC}">
                <c16:uniqueId val="{00000003-5BB7-43F6-B09A-50033772A8D0}"/>
              </c:ext>
            </c:extLst>
          </c:dPt>
          <c:dPt>
            <c:idx val="2"/>
            <c:invertIfNegative val="0"/>
            <c:bubble3D val="0"/>
            <c:spPr>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a:noFill/>
                  </a14:hiddenLine>
                </a:ext>
              </a:extLst>
            </c:spPr>
            <c:extLst>
              <c:ext xmlns:c16="http://schemas.microsoft.com/office/drawing/2014/chart" uri="{C3380CC4-5D6E-409C-BE32-E72D297353CC}">
                <c16:uniqueId val="{00000005-5BB7-43F6-B09A-50033772A8D0}"/>
              </c:ext>
            </c:extLst>
          </c:dPt>
          <c:errBars>
            <c:errBarType val="both"/>
            <c:errValType val="cust"/>
            <c:noEndCap val="0"/>
            <c:plus>
              <c:numRef>
                <c:f>IBsBOX!$Q$5:$Q$7</c:f>
                <c:numCache>
                  <c:formatCode>General</c:formatCode>
                  <c:ptCount val="3"/>
                </c:numCache>
              </c:numRef>
            </c:plus>
            <c:minus>
              <c:numRef>
                <c:f>IBsBOX!$O$5:$O$7</c:f>
                <c:numCache>
                  <c:formatCode>General</c:formatCode>
                  <c:ptCount val="3"/>
                  <c:pt idx="0">
                    <c:v>9</c:v>
                  </c:pt>
                  <c:pt idx="1">
                    <c:v>4</c:v>
                  </c:pt>
                  <c:pt idx="2">
                    <c:v>8</c:v>
                  </c:pt>
                </c:numCache>
              </c:numRef>
            </c:minus>
          </c:errBars>
          <c:cat>
            <c:strRef>
              <c:f>IBsBOX!$J$5:$J$7</c:f>
              <c:strCache>
                <c:ptCount val="3"/>
                <c:pt idx="0">
                  <c:v>IBsPre</c:v>
                </c:pt>
                <c:pt idx="1">
                  <c:v>IBsPost</c:v>
                </c:pt>
                <c:pt idx="2">
                  <c:v>IBsFU</c:v>
                </c:pt>
              </c:strCache>
            </c:strRef>
          </c:cat>
          <c:val>
            <c:numRef>
              <c:f>IBsBOX!$K$5:$K$7</c:f>
              <c:numCache>
                <c:formatCode>0.000</c:formatCode>
                <c:ptCount val="3"/>
                <c:pt idx="0">
                  <c:v>19</c:v>
                </c:pt>
                <c:pt idx="1">
                  <c:v>14</c:v>
                </c:pt>
                <c:pt idx="2">
                  <c:v>18</c:v>
                </c:pt>
              </c:numCache>
            </c:numRef>
          </c:val>
          <c:extLst>
            <c:ext xmlns:c16="http://schemas.microsoft.com/office/drawing/2014/chart" uri="{C3380CC4-5D6E-409C-BE32-E72D297353CC}">
              <c16:uniqueId val="{00000006-5BB7-43F6-B09A-50033772A8D0}"/>
            </c:ext>
          </c:extLst>
        </c:ser>
        <c:ser>
          <c:idx val="1"/>
          <c:order val="1"/>
          <c:tx>
            <c:strRef>
              <c:f>IBsBOX!$L$4</c:f>
              <c:strCache>
                <c:ptCount val="1"/>
                <c:pt idx="0">
                  <c:v>Q2-Q1</c:v>
                </c:pt>
              </c:strCache>
            </c:strRef>
          </c:tx>
          <c:invertIfNegative val="0"/>
          <c:dPt>
            <c:idx val="0"/>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08-5BB7-43F6-B09A-50033772A8D0}"/>
              </c:ext>
            </c:extLst>
          </c:dPt>
          <c:dPt>
            <c:idx val="1"/>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0A-5BB7-43F6-B09A-50033772A8D0}"/>
              </c:ext>
            </c:extLst>
          </c:dPt>
          <c:dPt>
            <c:idx val="2"/>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0C-5BB7-43F6-B09A-50033772A8D0}"/>
              </c:ext>
            </c:extLst>
          </c:dPt>
          <c:errBars>
            <c:errBarType val="minus"/>
            <c:errValType val="cust"/>
            <c:noEndCap val="0"/>
            <c:minus>
              <c:numRef>
                <c:f>IBsBOX!$R$5:$R$7</c:f>
                <c:numCache>
                  <c:formatCode>General</c:formatCode>
                  <c:ptCount val="3"/>
                </c:numCache>
              </c:numRef>
            </c:minus>
          </c:errBars>
          <c:cat>
            <c:strRef>
              <c:f>IBsBOX!$J$5:$J$7</c:f>
              <c:strCache>
                <c:ptCount val="3"/>
                <c:pt idx="0">
                  <c:v>IBsPre</c:v>
                </c:pt>
                <c:pt idx="1">
                  <c:v>IBsPost</c:v>
                </c:pt>
                <c:pt idx="2">
                  <c:v>IBsFU</c:v>
                </c:pt>
              </c:strCache>
            </c:strRef>
          </c:cat>
          <c:val>
            <c:numRef>
              <c:f>IBsBOX!$L$5:$L$7</c:f>
              <c:numCache>
                <c:formatCode>0.000</c:formatCode>
                <c:ptCount val="3"/>
                <c:pt idx="0">
                  <c:v>3</c:v>
                </c:pt>
                <c:pt idx="1">
                  <c:v>5</c:v>
                </c:pt>
                <c:pt idx="2">
                  <c:v>3</c:v>
                </c:pt>
              </c:numCache>
            </c:numRef>
          </c:val>
          <c:extLst>
            <c:ext xmlns:c16="http://schemas.microsoft.com/office/drawing/2014/chart" uri="{C3380CC4-5D6E-409C-BE32-E72D297353CC}">
              <c16:uniqueId val="{0000000D-5BB7-43F6-B09A-50033772A8D0}"/>
            </c:ext>
          </c:extLst>
        </c:ser>
        <c:ser>
          <c:idx val="2"/>
          <c:order val="2"/>
          <c:tx>
            <c:strRef>
              <c:f>IBsBOX!$M$4</c:f>
              <c:strCache>
                <c:ptCount val="1"/>
                <c:pt idx="0">
                  <c:v>Q3-Q2</c:v>
                </c:pt>
              </c:strCache>
            </c:strRef>
          </c:tx>
          <c:invertIfNegative val="0"/>
          <c:dPt>
            <c:idx val="0"/>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0F-5BB7-43F6-B09A-50033772A8D0}"/>
              </c:ext>
            </c:extLst>
          </c:dPt>
          <c:dPt>
            <c:idx val="1"/>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11-5BB7-43F6-B09A-50033772A8D0}"/>
              </c:ext>
            </c:extLst>
          </c:dPt>
          <c:dPt>
            <c:idx val="2"/>
            <c:invertIfNegative val="0"/>
            <c:bubble3D val="0"/>
            <c:spPr>
              <a:noFill/>
              <a:ln>
                <a:solidFill>
                  <a:srgbClr val="000000"/>
                </a:solidFill>
                <a:prstDash val="solid"/>
              </a:ln>
              <a:extLst>
                <a:ext uri="{909E8E84-426E-40DD-AFC4-6F175D3DCCD1}">
                  <a14:hiddenFill xmlns:a14="http://schemas.microsoft.com/office/drawing/2010/main">
                    <a:solidFill>
                      <a:srgbClr val="EEECE1">
                        <a:lumMod val="100000"/>
                      </a:srgbClr>
                    </a:solidFill>
                  </a14:hiddenFill>
                </a:ext>
              </a:extLst>
            </c:spPr>
            <c:extLst>
              <c:ext xmlns:c16="http://schemas.microsoft.com/office/drawing/2014/chart" uri="{C3380CC4-5D6E-409C-BE32-E72D297353CC}">
                <c16:uniqueId val="{00000013-5BB7-43F6-B09A-50033772A8D0}"/>
              </c:ext>
            </c:extLst>
          </c:dPt>
          <c:errBars>
            <c:errBarType val="both"/>
            <c:errValType val="cust"/>
            <c:noEndCap val="0"/>
            <c:plus>
              <c:numRef>
                <c:f>IBsBOX!$N$5:$N$7</c:f>
                <c:numCache>
                  <c:formatCode>General</c:formatCode>
                  <c:ptCount val="3"/>
                  <c:pt idx="0">
                    <c:v>10</c:v>
                  </c:pt>
                  <c:pt idx="1">
                    <c:v>13</c:v>
                  </c:pt>
                  <c:pt idx="2">
                    <c:v>10</c:v>
                  </c:pt>
                </c:numCache>
              </c:numRef>
            </c:plus>
            <c:minus>
              <c:numRef>
                <c:f>IBsBOX!$P$5:$P$7</c:f>
                <c:numCache>
                  <c:formatCode>General</c:formatCode>
                  <c:ptCount val="3"/>
                </c:numCache>
              </c:numRef>
            </c:minus>
          </c:errBars>
          <c:cat>
            <c:strRef>
              <c:f>IBsBOX!$J$5:$J$7</c:f>
              <c:strCache>
                <c:ptCount val="3"/>
                <c:pt idx="0">
                  <c:v>IBsPre</c:v>
                </c:pt>
                <c:pt idx="1">
                  <c:v>IBsPost</c:v>
                </c:pt>
                <c:pt idx="2">
                  <c:v>IBsFU</c:v>
                </c:pt>
              </c:strCache>
            </c:strRef>
          </c:cat>
          <c:val>
            <c:numRef>
              <c:f>IBsBOX!$M$5:$M$7</c:f>
              <c:numCache>
                <c:formatCode>0.000</c:formatCode>
                <c:ptCount val="3"/>
                <c:pt idx="0">
                  <c:v>2</c:v>
                </c:pt>
                <c:pt idx="1">
                  <c:v>3</c:v>
                </c:pt>
                <c:pt idx="2">
                  <c:v>3</c:v>
                </c:pt>
              </c:numCache>
            </c:numRef>
          </c:val>
          <c:extLst>
            <c:ext xmlns:c16="http://schemas.microsoft.com/office/drawing/2014/chart" uri="{C3380CC4-5D6E-409C-BE32-E72D297353CC}">
              <c16:uniqueId val="{00000014-5BB7-43F6-B09A-50033772A8D0}"/>
            </c:ext>
          </c:extLst>
        </c:ser>
        <c:dLbls>
          <c:showLegendKey val="0"/>
          <c:showVal val="0"/>
          <c:showCatName val="0"/>
          <c:showSerName val="0"/>
          <c:showPercent val="0"/>
          <c:showBubbleSize val="0"/>
        </c:dLbls>
        <c:gapWidth val="500"/>
        <c:overlap val="100"/>
        <c:axId val="369498536"/>
        <c:axId val="369499192"/>
      </c:barChart>
      <c:scatterChart>
        <c:scatterStyle val="lineMarker"/>
        <c:varyColors val="0"/>
        <c:ser>
          <c:idx val="3"/>
          <c:order val="3"/>
          <c:spPr>
            <a:ln w="28575">
              <a:noFill/>
            </a:ln>
          </c:spPr>
          <c:marker>
            <c:symbol val="star"/>
            <c:size val="5"/>
            <c:spPr>
              <a:solidFill>
                <a:srgbClr val="FFFFFF"/>
              </a:solidFill>
              <a:ln>
                <a:solidFill>
                  <a:srgbClr val="FF0000"/>
                </a:solidFill>
                <a:prstDash val="solid"/>
              </a:ln>
            </c:spPr>
          </c:marker>
          <c:xVal>
            <c:numLit>
              <c:formatCode>General</c:formatCode>
              <c:ptCount val="3"/>
              <c:pt idx="0">
                <c:v>1</c:v>
              </c:pt>
              <c:pt idx="1">
                <c:v>2</c:v>
              </c:pt>
              <c:pt idx="2">
                <c:v>3</c:v>
              </c:pt>
            </c:numLit>
          </c:xVal>
          <c:yVal>
            <c:numLit>
              <c:formatCode>General</c:formatCode>
              <c:ptCount val="3"/>
              <c:pt idx="0">
                <c:v>21.482972136222909</c:v>
              </c:pt>
              <c:pt idx="1">
                <c:v>18.598101265822784</c:v>
              </c:pt>
              <c:pt idx="2">
                <c:v>20.719242902208201</c:v>
              </c:pt>
            </c:numLit>
          </c:yVal>
          <c:smooth val="0"/>
          <c:extLst>
            <c:ext xmlns:c16="http://schemas.microsoft.com/office/drawing/2014/chart" uri="{C3380CC4-5D6E-409C-BE32-E72D297353CC}">
              <c16:uniqueId val="{00000015-5BB7-43F6-B09A-50033772A8D0}"/>
            </c:ext>
          </c:extLst>
        </c:ser>
        <c:ser>
          <c:idx val="4"/>
          <c:order val="4"/>
          <c:spPr>
            <a:ln w="28575">
              <a:noFill/>
            </a:ln>
          </c:spPr>
          <c:marker>
            <c:symbol val="circle"/>
            <c:size val="2"/>
            <c:spPr>
              <a:noFill/>
              <a:ln>
                <a:solidFill>
                  <a:srgbClr val="0070C0"/>
                </a:solidFill>
                <a:prstDash val="solid"/>
              </a:ln>
              <a:extLst>
                <a:ext uri="{909E8E84-426E-40DD-AFC4-6F175D3DCCD1}">
                  <a14:hiddenFill xmlns:a14="http://schemas.microsoft.com/office/drawing/2010/main">
                    <a:solidFill>
                      <a:srgbClr val="4BACC6"/>
                    </a:solidFill>
                  </a14:hiddenFill>
                </a:ext>
              </a:extLst>
            </c:spPr>
          </c:marker>
          <c:xVal>
            <c:numLit>
              <c:formatCode>General</c:formatCode>
              <c:ptCount val="956"/>
              <c:pt idx="0">
                <c:v>1.1511580544710158</c:v>
              </c:pt>
              <c:pt idx="1">
                <c:v>2.1577858197689057</c:v>
              </c:pt>
              <c:pt idx="2">
                <c:v>3.1423611420392992</c:v>
              </c:pt>
              <c:pt idx="3">
                <c:v>1.0908843207359313</c:v>
              </c:pt>
              <c:pt idx="4">
                <c:v>2.0416923481225968</c:v>
              </c:pt>
              <c:pt idx="5">
                <c:v>3.040760575532913</c:v>
              </c:pt>
              <c:pt idx="6">
                <c:v>1.0672039645910263</c:v>
              </c:pt>
              <c:pt idx="7">
                <c:v>2.1325545835494997</c:v>
              </c:pt>
              <c:pt idx="8">
                <c:v>3.0555853682756422</c:v>
              </c:pt>
              <c:pt idx="9">
                <c:v>1.0698700892925261</c:v>
              </c:pt>
              <c:pt idx="10">
                <c:v>2.1050097006559372</c:v>
              </c:pt>
              <c:pt idx="11">
                <c:v>3.1312345433235169</c:v>
              </c:pt>
              <c:pt idx="12">
                <c:v>1.0607539850473404</c:v>
              </c:pt>
              <c:pt idx="13">
                <c:v>2.0882387506961821</c:v>
              </c:pt>
              <c:pt idx="14">
                <c:v>1.1357801812887192</c:v>
              </c:pt>
              <c:pt idx="15">
                <c:v>2.1187937068939209</c:v>
              </c:pt>
              <c:pt idx="16">
                <c:v>3.0459646779298781</c:v>
              </c:pt>
              <c:pt idx="17">
                <c:v>1.1764421212673186</c:v>
              </c:pt>
              <c:pt idx="18">
                <c:v>2.0771637219190597</c:v>
              </c:pt>
              <c:pt idx="19">
                <c:v>3.164162127971649</c:v>
              </c:pt>
              <c:pt idx="20">
                <c:v>1.0388022857904433</c:v>
              </c:pt>
              <c:pt idx="21">
                <c:v>2.1486006844043732</c:v>
              </c:pt>
              <c:pt idx="22">
                <c:v>3.0461738723516465</c:v>
              </c:pt>
              <c:pt idx="23">
                <c:v>1.0381741571426391</c:v>
              </c:pt>
              <c:pt idx="24">
                <c:v>2.0611387568712236</c:v>
              </c:pt>
              <c:pt idx="25">
                <c:v>3.1359735953807832</c:v>
              </c:pt>
              <c:pt idx="26">
                <c:v>1.1084081667661667</c:v>
              </c:pt>
              <c:pt idx="27">
                <c:v>2.1159121918678285</c:v>
              </c:pt>
              <c:pt idx="28">
                <c:v>1.1221018987894058</c:v>
              </c:pt>
              <c:pt idx="29">
                <c:v>2.158052431344986</c:v>
              </c:pt>
              <c:pt idx="30">
                <c:v>3.0647668737173079</c:v>
              </c:pt>
              <c:pt idx="31">
                <c:v>1.0665504264831542</c:v>
              </c:pt>
              <c:pt idx="32">
                <c:v>2.0985441285371782</c:v>
              </c:pt>
              <c:pt idx="33">
                <c:v>3.0311549413204193</c:v>
              </c:pt>
              <c:pt idx="34">
                <c:v>1.1756717461347579</c:v>
              </c:pt>
              <c:pt idx="35">
                <c:v>2.1306986021995544</c:v>
              </c:pt>
              <c:pt idx="36">
                <c:v>3.1030112224817277</c:v>
              </c:pt>
              <c:pt idx="37">
                <c:v>1.0645187962055207</c:v>
              </c:pt>
              <c:pt idx="38">
                <c:v>2.1227847713232042</c:v>
              </c:pt>
              <c:pt idx="39">
                <c:v>3.0352457571029663</c:v>
              </c:pt>
              <c:pt idx="40">
                <c:v>1.1392110663652419</c:v>
              </c:pt>
              <c:pt idx="41">
                <c:v>2.1438953387737274</c:v>
              </c:pt>
              <c:pt idx="42">
                <c:v>3.1082269209623337</c:v>
              </c:pt>
              <c:pt idx="43">
                <c:v>1.0457039761543274</c:v>
              </c:pt>
              <c:pt idx="44">
                <c:v>3.0949824053049086</c:v>
              </c:pt>
              <c:pt idx="45">
                <c:v>1.0526433336734771</c:v>
              </c:pt>
              <c:pt idx="46">
                <c:v>2.0412969011068345</c:v>
              </c:pt>
              <c:pt idx="47">
                <c:v>3.1060521411895752</c:v>
              </c:pt>
              <c:pt idx="48">
                <c:v>1.0727635937929154</c:v>
              </c:pt>
              <c:pt idx="49">
                <c:v>2.1303227174282076</c:v>
              </c:pt>
              <c:pt idx="50">
                <c:v>3.1126899021863936</c:v>
              </c:pt>
              <c:pt idx="51">
                <c:v>1.0660796809196471</c:v>
              </c:pt>
              <c:pt idx="52">
                <c:v>2.1575613456964491</c:v>
              </c:pt>
              <c:pt idx="53">
                <c:v>3.1687883484363555</c:v>
              </c:pt>
              <c:pt idx="54">
                <c:v>1.0562163490056991</c:v>
              </c:pt>
              <c:pt idx="55">
                <c:v>2.0962303209304811</c:v>
              </c:pt>
              <c:pt idx="56">
                <c:v>3.072419484257698</c:v>
              </c:pt>
              <c:pt idx="57">
                <c:v>1.1457837569713591</c:v>
              </c:pt>
              <c:pt idx="58">
                <c:v>2.0980206507444383</c:v>
              </c:pt>
              <c:pt idx="59">
                <c:v>3.0899458336830139</c:v>
              </c:pt>
              <c:pt idx="60">
                <c:v>1.0713876920938492</c:v>
              </c:pt>
              <c:pt idx="61">
                <c:v>3.0960348951816559</c:v>
              </c:pt>
              <c:pt idx="62">
                <c:v>1.1432999509572983</c:v>
              </c:pt>
              <c:pt idx="63">
                <c:v>2.1535097885131838</c:v>
              </c:pt>
              <c:pt idx="64">
                <c:v>3.06999026119709</c:v>
              </c:pt>
              <c:pt idx="65">
                <c:v>1.1698438870906829</c:v>
              </c:pt>
              <c:pt idx="66">
                <c:v>2.0505228775739668</c:v>
              </c:pt>
              <c:pt idx="67">
                <c:v>3.0833913016319277</c:v>
              </c:pt>
              <c:pt idx="68">
                <c:v>1.1631948429346084</c:v>
              </c:pt>
              <c:pt idx="69">
                <c:v>2.1291827785968782</c:v>
              </c:pt>
              <c:pt idx="70">
                <c:v>3.0931482928991318</c:v>
              </c:pt>
              <c:pt idx="71">
                <c:v>1.081088786125183</c:v>
              </c:pt>
              <c:pt idx="72">
                <c:v>2.1308811980485918</c:v>
              </c:pt>
              <c:pt idx="73">
                <c:v>3.0812872874736787</c:v>
              </c:pt>
              <c:pt idx="74">
                <c:v>1.1088440436124802</c:v>
              </c:pt>
              <c:pt idx="75">
                <c:v>2.1554737019538881</c:v>
              </c:pt>
              <c:pt idx="76">
                <c:v>3.0308099466562273</c:v>
              </c:pt>
              <c:pt idx="77">
                <c:v>1.0497505533695222</c:v>
              </c:pt>
              <c:pt idx="78">
                <c:v>2.0362057107686997</c:v>
              </c:pt>
              <c:pt idx="79">
                <c:v>3.1626343059539797</c:v>
              </c:pt>
              <c:pt idx="80">
                <c:v>1.0790913182497024</c:v>
              </c:pt>
              <c:pt idx="81">
                <c:v>2.0331168878078461</c:v>
              </c:pt>
              <c:pt idx="82">
                <c:v>3.0389753597974778</c:v>
              </c:pt>
              <c:pt idx="83">
                <c:v>1.0332194018363952</c:v>
              </c:pt>
              <c:pt idx="84">
                <c:v>2.1181539016962052</c:v>
              </c:pt>
              <c:pt idx="85">
                <c:v>3.100975524187088</c:v>
              </c:pt>
              <c:pt idx="86">
                <c:v>1.067760290503502</c:v>
              </c:pt>
              <c:pt idx="87">
                <c:v>2.0372820901870727</c:v>
              </c:pt>
              <c:pt idx="88">
                <c:v>3.1722133952379226</c:v>
              </c:pt>
              <c:pt idx="89">
                <c:v>1.0775543677806854</c:v>
              </c:pt>
              <c:pt idx="90">
                <c:v>2.0592517870664597</c:v>
              </c:pt>
              <c:pt idx="91">
                <c:v>3.0366235184669494</c:v>
              </c:pt>
              <c:pt idx="92">
                <c:v>1.1402413564920426</c:v>
              </c:pt>
              <c:pt idx="93">
                <c:v>2.162813745737076</c:v>
              </c:pt>
              <c:pt idx="94">
                <c:v>3.1729438680410387</c:v>
              </c:pt>
              <c:pt idx="95">
                <c:v>1.1246366310119629</c:v>
              </c:pt>
              <c:pt idx="96">
                <c:v>2.1264339524507521</c:v>
              </c:pt>
              <c:pt idx="97">
                <c:v>3.0910401570796968</c:v>
              </c:pt>
              <c:pt idx="98">
                <c:v>1.1653520363569259</c:v>
              </c:pt>
              <c:pt idx="99">
                <c:v>2.1036499190330504</c:v>
              </c:pt>
              <c:pt idx="100">
                <c:v>3.0581807094812392</c:v>
              </c:pt>
              <c:pt idx="101">
                <c:v>1.1269400227069855</c:v>
              </c:pt>
              <c:pt idx="102">
                <c:v>2.1517320293188096</c:v>
              </c:pt>
              <c:pt idx="103">
                <c:v>3.0497711706161499</c:v>
              </c:pt>
              <c:pt idx="104">
                <c:v>1.0915332633256911</c:v>
              </c:pt>
              <c:pt idx="105">
                <c:v>2.1492334353923797</c:v>
              </c:pt>
              <c:pt idx="106">
                <c:v>3.0552985686063767</c:v>
              </c:pt>
              <c:pt idx="107">
                <c:v>1.1652312207221984</c:v>
              </c:pt>
              <c:pt idx="108">
                <c:v>2.1541741091012954</c:v>
              </c:pt>
              <c:pt idx="109">
                <c:v>3.1217479097843168</c:v>
              </c:pt>
              <c:pt idx="110">
                <c:v>1.1439441102743149</c:v>
              </c:pt>
              <c:pt idx="111">
                <c:v>2.0682277011871339</c:v>
              </c:pt>
              <c:pt idx="112">
                <c:v>3.1258853513002394</c:v>
              </c:pt>
              <c:pt idx="113">
                <c:v>1.1520121324062347</c:v>
              </c:pt>
              <c:pt idx="114">
                <c:v>2.1044575947523119</c:v>
              </c:pt>
              <c:pt idx="115">
                <c:v>3.0702687907218933</c:v>
              </c:pt>
              <c:pt idx="116">
                <c:v>2.0565174537897111</c:v>
              </c:pt>
              <c:pt idx="117">
                <c:v>3.1373497116565705</c:v>
              </c:pt>
              <c:pt idx="118">
                <c:v>1.1042431968450546</c:v>
              </c:pt>
              <c:pt idx="119">
                <c:v>2.0910169649124146</c:v>
              </c:pt>
              <c:pt idx="120">
                <c:v>3.1214579898118973</c:v>
              </c:pt>
              <c:pt idx="121">
                <c:v>1.0484729278087617</c:v>
              </c:pt>
              <c:pt idx="122">
                <c:v>2.0905390757322313</c:v>
              </c:pt>
              <c:pt idx="123">
                <c:v>3.1106327462196348</c:v>
              </c:pt>
              <c:pt idx="124">
                <c:v>1.1646003919839858</c:v>
              </c:pt>
              <c:pt idx="125">
                <c:v>2.1005764830112459</c:v>
              </c:pt>
              <c:pt idx="126">
                <c:v>3.1771361249685288</c:v>
              </c:pt>
              <c:pt idx="127">
                <c:v>1.0596184539794922</c:v>
              </c:pt>
              <c:pt idx="128">
                <c:v>2.1788127022981643</c:v>
              </c:pt>
              <c:pt idx="129">
                <c:v>3.0619312512874601</c:v>
              </c:pt>
              <c:pt idx="130">
                <c:v>1.1685967224836349</c:v>
              </c:pt>
              <c:pt idx="131">
                <c:v>2.0461619544029235</c:v>
              </c:pt>
              <c:pt idx="132">
                <c:v>3.0739063221216201</c:v>
              </c:pt>
              <c:pt idx="133">
                <c:v>1.0999780285358429</c:v>
              </c:pt>
              <c:pt idx="134">
                <c:v>2.171973480582237</c:v>
              </c:pt>
              <c:pt idx="135">
                <c:v>3.1709804105758668</c:v>
              </c:pt>
              <c:pt idx="136">
                <c:v>1.0821047621965407</c:v>
              </c:pt>
              <c:pt idx="137">
                <c:v>2.1649212825298307</c:v>
              </c:pt>
              <c:pt idx="138">
                <c:v>3.0460279959440233</c:v>
              </c:pt>
              <c:pt idx="139">
                <c:v>1.079664032459259</c:v>
              </c:pt>
              <c:pt idx="140">
                <c:v>2.1510123926401139</c:v>
              </c:pt>
              <c:pt idx="141">
                <c:v>3.1608229029178618</c:v>
              </c:pt>
              <c:pt idx="142">
                <c:v>1.0879495996236801</c:v>
              </c:pt>
              <c:pt idx="143">
                <c:v>2.0525198268890379</c:v>
              </c:pt>
              <c:pt idx="144">
                <c:v>3.1240831929445267</c:v>
              </c:pt>
              <c:pt idx="145">
                <c:v>1.1541959512233735</c:v>
              </c:pt>
              <c:pt idx="146">
                <c:v>2.1075741070508958</c:v>
              </c:pt>
              <c:pt idx="147">
                <c:v>3.0319153475761413</c:v>
              </c:pt>
              <c:pt idx="148">
                <c:v>1.1085895019769669</c:v>
              </c:pt>
              <c:pt idx="149">
                <c:v>2.1700984108448029</c:v>
              </c:pt>
              <c:pt idx="150">
                <c:v>3.0391025680303572</c:v>
              </c:pt>
              <c:pt idx="151">
                <c:v>1.0371224451065064</c:v>
              </c:pt>
              <c:pt idx="152">
                <c:v>2.131090767979622</c:v>
              </c:pt>
              <c:pt idx="153">
                <c:v>1.1757269370555878</c:v>
              </c:pt>
              <c:pt idx="154">
                <c:v>2.1403200167417524</c:v>
              </c:pt>
              <c:pt idx="155">
                <c:v>3.1666610169410707</c:v>
              </c:pt>
              <c:pt idx="156">
                <c:v>1.1304022985696793</c:v>
              </c:pt>
              <c:pt idx="157">
                <c:v>2.1015106070041658</c:v>
              </c:pt>
              <c:pt idx="158">
                <c:v>1.179314221739769</c:v>
              </c:pt>
              <c:pt idx="159">
                <c:v>2.0381427574157716</c:v>
              </c:pt>
              <c:pt idx="160">
                <c:v>3.1380640107393263</c:v>
              </c:pt>
              <c:pt idx="161">
                <c:v>1.049704669713974</c:v>
              </c:pt>
              <c:pt idx="162">
                <c:v>2.1586944359540938</c:v>
              </c:pt>
              <c:pt idx="163">
                <c:v>3.0656149077415464</c:v>
              </c:pt>
              <c:pt idx="164">
                <c:v>1.046309180855751</c:v>
              </c:pt>
              <c:pt idx="165">
                <c:v>2.0904842960834502</c:v>
              </c:pt>
              <c:pt idx="166">
                <c:v>3.1773101466894151</c:v>
              </c:pt>
              <c:pt idx="167">
                <c:v>1.0744040060043334</c:v>
              </c:pt>
              <c:pt idx="168">
                <c:v>2.1635331946611402</c:v>
              </c:pt>
              <c:pt idx="169">
                <c:v>3.0955383288860321</c:v>
              </c:pt>
              <c:pt idx="170">
                <c:v>1.1794698256254197</c:v>
              </c:pt>
              <c:pt idx="171">
                <c:v>2.0534596371650697</c:v>
              </c:pt>
              <c:pt idx="172">
                <c:v>3.1572622972726823</c:v>
              </c:pt>
              <c:pt idx="173">
                <c:v>1.0591630327701569</c:v>
              </c:pt>
              <c:pt idx="174">
                <c:v>2.0416596788167953</c:v>
              </c:pt>
              <c:pt idx="175">
                <c:v>3.0451981830596924</c:v>
              </c:pt>
              <c:pt idx="176">
                <c:v>1.1346223431825637</c:v>
              </c:pt>
              <c:pt idx="177">
                <c:v>2.1568558442592622</c:v>
              </c:pt>
              <c:pt idx="178">
                <c:v>3.1467623966932297</c:v>
              </c:pt>
              <c:pt idx="179">
                <c:v>1.0728465723991394</c:v>
              </c:pt>
              <c:pt idx="180">
                <c:v>2.1103075462579728</c:v>
              </c:pt>
              <c:pt idx="181">
                <c:v>3.0914091217517852</c:v>
              </c:pt>
              <c:pt idx="182">
                <c:v>1.0457759040594101</c:v>
              </c:pt>
              <c:pt idx="183">
                <c:v>2.1052860307693479</c:v>
              </c:pt>
              <c:pt idx="184">
                <c:v>3.1120492297410967</c:v>
              </c:pt>
              <c:pt idx="185">
                <c:v>1.1265038955211639</c:v>
              </c:pt>
              <c:pt idx="186">
                <c:v>2.1570321100950243</c:v>
              </c:pt>
              <c:pt idx="187">
                <c:v>3.0593958306312561</c:v>
              </c:pt>
              <c:pt idx="188">
                <c:v>1.1735845762491226</c:v>
              </c:pt>
              <c:pt idx="189">
                <c:v>2.0578036177158356</c:v>
              </c:pt>
              <c:pt idx="190">
                <c:v>3.0529156583547592</c:v>
              </c:pt>
              <c:pt idx="191">
                <c:v>1.1398970413208007</c:v>
              </c:pt>
              <c:pt idx="192">
                <c:v>2.0651253777742387</c:v>
              </c:pt>
              <c:pt idx="193">
                <c:v>3.1715479123592378</c:v>
              </c:pt>
              <c:pt idx="194">
                <c:v>1.0840826767683029</c:v>
              </c:pt>
              <c:pt idx="195">
                <c:v>2.1666962790489195</c:v>
              </c:pt>
              <c:pt idx="196">
                <c:v>3.111326785683632</c:v>
              </c:pt>
              <c:pt idx="197">
                <c:v>1.1406463253498078</c:v>
              </c:pt>
              <c:pt idx="198">
                <c:v>2.0411795276403426</c:v>
              </c:pt>
              <c:pt idx="199">
                <c:v>3.1397294569015504</c:v>
              </c:pt>
              <c:pt idx="200">
                <c:v>1.0967560607194899</c:v>
              </c:pt>
              <c:pt idx="201">
                <c:v>2.0582720744609833</c:v>
              </c:pt>
              <c:pt idx="202">
                <c:v>3.1040615576505659</c:v>
              </c:pt>
              <c:pt idx="203">
                <c:v>1.0913055348396301</c:v>
              </c:pt>
              <c:pt idx="204">
                <c:v>2.1588613229990004</c:v>
              </c:pt>
              <c:pt idx="205">
                <c:v>3.1589557993412019</c:v>
              </c:pt>
              <c:pt idx="206">
                <c:v>1.1785118478536605</c:v>
              </c:pt>
              <c:pt idx="207">
                <c:v>3.1259502696990968</c:v>
              </c:pt>
              <c:pt idx="208">
                <c:v>1.0684403020143509</c:v>
              </c:pt>
              <c:pt idx="209">
                <c:v>2.1271793115139008</c:v>
              </c:pt>
              <c:pt idx="210">
                <c:v>3.1704599636793138</c:v>
              </c:pt>
              <c:pt idx="211">
                <c:v>1.0477499651908875</c:v>
              </c:pt>
              <c:pt idx="212">
                <c:v>2.0476090866327286</c:v>
              </c:pt>
              <c:pt idx="213">
                <c:v>3.0934693443775179</c:v>
              </c:pt>
              <c:pt idx="214">
                <c:v>1.1477007049322128</c:v>
              </c:pt>
              <c:pt idx="215">
                <c:v>2.0751952219009397</c:v>
              </c:pt>
              <c:pt idx="216">
                <c:v>3.1252708750963212</c:v>
              </c:pt>
              <c:pt idx="217">
                <c:v>1.1679913032054901</c:v>
              </c:pt>
              <c:pt idx="218">
                <c:v>2.0891128557920458</c:v>
              </c:pt>
              <c:pt idx="219">
                <c:v>3.0935246872901918</c:v>
              </c:pt>
              <c:pt idx="220">
                <c:v>1.1300847250223161</c:v>
              </c:pt>
              <c:pt idx="221">
                <c:v>2.1616430151462556</c:v>
              </c:pt>
              <c:pt idx="222">
                <c:v>3.1213779348134993</c:v>
              </c:pt>
              <c:pt idx="223">
                <c:v>1.14456880569458</c:v>
              </c:pt>
              <c:pt idx="224">
                <c:v>2.1709343034029005</c:v>
              </c:pt>
              <c:pt idx="225">
                <c:v>3.0946484792232511</c:v>
              </c:pt>
              <c:pt idx="226">
                <c:v>1.043198944926262</c:v>
              </c:pt>
              <c:pt idx="227">
                <c:v>2.0540935683250425</c:v>
              </c:pt>
              <c:pt idx="228">
                <c:v>3.1048966366052628</c:v>
              </c:pt>
              <c:pt idx="229">
                <c:v>1.1426516163349152</c:v>
              </c:pt>
              <c:pt idx="230">
                <c:v>2.0870191234350206</c:v>
              </c:pt>
              <c:pt idx="231">
                <c:v>3.1466442632675169</c:v>
              </c:pt>
              <c:pt idx="232">
                <c:v>1.0927108603715896</c:v>
              </c:pt>
              <c:pt idx="233">
                <c:v>2.1703100192546843</c:v>
              </c:pt>
              <c:pt idx="234">
                <c:v>3.0682406920194625</c:v>
              </c:pt>
              <c:pt idx="235">
                <c:v>1.0478892254829406</c:v>
              </c:pt>
              <c:pt idx="236">
                <c:v>2.141746969819069</c:v>
              </c:pt>
              <c:pt idx="237">
                <c:v>3.0523887026309966</c:v>
              </c:pt>
              <c:pt idx="238">
                <c:v>1.0719436067342758</c:v>
              </c:pt>
              <c:pt idx="239">
                <c:v>2.074463586807251</c:v>
              </c:pt>
              <c:pt idx="240">
                <c:v>3.1364745694398879</c:v>
              </c:pt>
              <c:pt idx="241">
                <c:v>1.0323538529872893</c:v>
              </c:pt>
              <c:pt idx="242">
                <c:v>2.1271043080091476</c:v>
              </c:pt>
              <c:pt idx="243">
                <c:v>3.1113130259513855</c:v>
              </c:pt>
              <c:pt idx="244">
                <c:v>1.0564316231012345</c:v>
              </c:pt>
              <c:pt idx="245">
                <c:v>2.068466578722</c:v>
              </c:pt>
              <c:pt idx="246">
                <c:v>3.0683144706487657</c:v>
              </c:pt>
              <c:pt idx="247">
                <c:v>1.1765375185012816</c:v>
              </c:pt>
              <c:pt idx="248">
                <c:v>2.0816932040452958</c:v>
              </c:pt>
              <c:pt idx="249">
                <c:v>3.1173766601085662</c:v>
              </c:pt>
              <c:pt idx="250">
                <c:v>1.0349997538328171</c:v>
              </c:pt>
              <c:pt idx="251">
                <c:v>2.1237350869178773</c:v>
              </c:pt>
              <c:pt idx="252">
                <c:v>3.1358402448892595</c:v>
              </c:pt>
              <c:pt idx="253">
                <c:v>1.1552162992954254</c:v>
              </c:pt>
              <c:pt idx="254">
                <c:v>2.1081385511159896</c:v>
              </c:pt>
              <c:pt idx="255">
                <c:v>3.1318455505371094</c:v>
              </c:pt>
              <c:pt idx="256">
                <c:v>1.0664282876253128</c:v>
              </c:pt>
              <c:pt idx="257">
                <c:v>2.086193870306015</c:v>
              </c:pt>
              <c:pt idx="258">
                <c:v>3.1344807404279709</c:v>
              </c:pt>
              <c:pt idx="259">
                <c:v>1.0324942755699158</c:v>
              </c:pt>
              <c:pt idx="260">
                <c:v>2.1629562336206436</c:v>
              </c:pt>
              <c:pt idx="261">
                <c:v>3.1386876690387724</c:v>
              </c:pt>
              <c:pt idx="262">
                <c:v>1.0382664340734482</c:v>
              </c:pt>
              <c:pt idx="263">
                <c:v>2.1748359251022338</c:v>
              </c:pt>
              <c:pt idx="264">
                <c:v>3.0623350936174392</c:v>
              </c:pt>
              <c:pt idx="265">
                <c:v>1.0988396632671356</c:v>
              </c:pt>
              <c:pt idx="266">
                <c:v>2.1704447287321091</c:v>
              </c:pt>
              <c:pt idx="267">
                <c:v>3.0778982090950011</c:v>
              </c:pt>
              <c:pt idx="268">
                <c:v>1.0918567377328872</c:v>
              </c:pt>
              <c:pt idx="269">
                <c:v>2.0816492426395414</c:v>
              </c:pt>
              <c:pt idx="270">
                <c:v>3.0453924554586411</c:v>
              </c:pt>
              <c:pt idx="271">
                <c:v>1.1204256343841552</c:v>
              </c:pt>
              <c:pt idx="272">
                <c:v>2.0996626454591749</c:v>
              </c:pt>
              <c:pt idx="273">
                <c:v>3.1395669686794281</c:v>
              </c:pt>
              <c:pt idx="274">
                <c:v>1.1151329296827317</c:v>
              </c:pt>
              <c:pt idx="275">
                <c:v>2.1182232546806334</c:v>
              </c:pt>
              <c:pt idx="276">
                <c:v>3.1227126556634901</c:v>
              </c:pt>
              <c:pt idx="277">
                <c:v>1.0585883247852326</c:v>
              </c:pt>
              <c:pt idx="278">
                <c:v>2.1310547012090684</c:v>
              </c:pt>
              <c:pt idx="279">
                <c:v>3.0390004205703733</c:v>
              </c:pt>
              <c:pt idx="280">
                <c:v>1.0422537165880204</c:v>
              </c:pt>
              <c:pt idx="281">
                <c:v>2.0918474662303925</c:v>
              </c:pt>
              <c:pt idx="282">
                <c:v>3.0931303042173384</c:v>
              </c:pt>
              <c:pt idx="283">
                <c:v>1.1547145295143126</c:v>
              </c:pt>
              <c:pt idx="284">
                <c:v>2.1767886358499529</c:v>
              </c:pt>
              <c:pt idx="285">
                <c:v>3.0807109701633455</c:v>
              </c:pt>
              <c:pt idx="286">
                <c:v>1.0366350072622299</c:v>
              </c:pt>
              <c:pt idx="287">
                <c:v>2.0314147758483885</c:v>
              </c:pt>
              <c:pt idx="288">
                <c:v>3.1125448304414749</c:v>
              </c:pt>
              <c:pt idx="289">
                <c:v>1.1133715856075286</c:v>
              </c:pt>
              <c:pt idx="290">
                <c:v>2.1563655632734298</c:v>
              </c:pt>
              <c:pt idx="291">
                <c:v>3.1065859007835388</c:v>
              </c:pt>
              <c:pt idx="292">
                <c:v>1.1214430767297745</c:v>
              </c:pt>
              <c:pt idx="293">
                <c:v>2.1709419834613799</c:v>
              </c:pt>
              <c:pt idx="294">
                <c:v>3.068358959555626</c:v>
              </c:pt>
              <c:pt idx="295">
                <c:v>1.1539919424057006</c:v>
              </c:pt>
              <c:pt idx="296">
                <c:v>2.066566260457039</c:v>
              </c:pt>
              <c:pt idx="297">
                <c:v>3.1110485064983369</c:v>
              </c:pt>
              <c:pt idx="298">
                <c:v>1.0591111677885054</c:v>
              </c:pt>
              <c:pt idx="299">
                <c:v>2.0360199856758117</c:v>
              </c:pt>
              <c:pt idx="300">
                <c:v>3.1451281267404556</c:v>
              </c:pt>
              <c:pt idx="301">
                <c:v>1.1389249193668365</c:v>
              </c:pt>
              <c:pt idx="302">
                <c:v>2.1222958940267564</c:v>
              </c:pt>
              <c:pt idx="303">
                <c:v>3.0435239124298095</c:v>
              </c:pt>
              <c:pt idx="304">
                <c:v>1.1689420300722122</c:v>
              </c:pt>
              <c:pt idx="305">
                <c:v>2.1160061585903169</c:v>
              </c:pt>
              <c:pt idx="306">
                <c:v>3.0829833287000654</c:v>
              </c:pt>
              <c:pt idx="307">
                <c:v>1.0731681513786315</c:v>
              </c:pt>
              <c:pt idx="308">
                <c:v>2.0823896843194962</c:v>
              </c:pt>
              <c:pt idx="309">
                <c:v>3.1060220825672151</c:v>
              </c:pt>
              <c:pt idx="310">
                <c:v>1.0593588966131211</c:v>
              </c:pt>
              <c:pt idx="311">
                <c:v>2.0422714281082155</c:v>
              </c:pt>
              <c:pt idx="312">
                <c:v>3.0678899127244947</c:v>
              </c:pt>
              <c:pt idx="313">
                <c:v>1.0585912215709685</c:v>
              </c:pt>
              <c:pt idx="314">
                <c:v>2.06194200694561</c:v>
              </c:pt>
              <c:pt idx="315">
                <c:v>3.0411505150794982</c:v>
              </c:pt>
              <c:pt idx="316">
                <c:v>1.0888673979043961</c:v>
              </c:pt>
              <c:pt idx="317">
                <c:v>2.1303145277500151</c:v>
              </c:pt>
              <c:pt idx="318">
                <c:v>3.0803048032522202</c:v>
              </c:pt>
              <c:pt idx="319">
                <c:v>1.072963981628418</c:v>
              </c:pt>
              <c:pt idx="320">
                <c:v>2.0702214318513872</c:v>
              </c:pt>
              <c:pt idx="321">
                <c:v>3.1433691251277924</c:v>
              </c:pt>
              <c:pt idx="322">
                <c:v>1.0572909134626389</c:v>
              </c:pt>
              <c:pt idx="323">
                <c:v>2.131055943965912</c:v>
              </c:pt>
              <c:pt idx="324">
                <c:v>3.1162946659326551</c:v>
              </c:pt>
              <c:pt idx="325">
                <c:v>1.1316020596027374</c:v>
              </c:pt>
              <c:pt idx="326">
                <c:v>3.0507341998815538</c:v>
              </c:pt>
              <c:pt idx="327">
                <c:v>1.1637998151779174</c:v>
              </c:pt>
              <c:pt idx="328">
                <c:v>2.1663418608903884</c:v>
              </c:pt>
              <c:pt idx="329">
                <c:v>3.174124048948288</c:v>
              </c:pt>
              <c:pt idx="330">
                <c:v>1.1326775091886521</c:v>
              </c:pt>
              <c:pt idx="331">
                <c:v>2.0769420552253721</c:v>
              </c:pt>
              <c:pt idx="332">
                <c:v>3.1374986368417739</c:v>
              </c:pt>
              <c:pt idx="333">
                <c:v>1.1164032328128815</c:v>
              </c:pt>
              <c:pt idx="334">
                <c:v>2.1760914224386214</c:v>
              </c:pt>
              <c:pt idx="335">
                <c:v>1.0734459209442138</c:v>
              </c:pt>
              <c:pt idx="336">
                <c:v>2.1052502232789991</c:v>
              </c:pt>
              <c:pt idx="337">
                <c:v>3.0788589227199554</c:v>
              </c:pt>
              <c:pt idx="338">
                <c:v>1.1290930050611496</c:v>
              </c:pt>
              <c:pt idx="339">
                <c:v>2.1308352160453796</c:v>
              </c:pt>
              <c:pt idx="340">
                <c:v>3.0714002090692518</c:v>
              </c:pt>
              <c:pt idx="341">
                <c:v>1.1029553520679474</c:v>
              </c:pt>
              <c:pt idx="342">
                <c:v>2.1766645568609237</c:v>
              </c:pt>
              <c:pt idx="343">
                <c:v>3.1160380411148072</c:v>
              </c:pt>
              <c:pt idx="344">
                <c:v>1.0695392924547196</c:v>
              </c:pt>
              <c:pt idx="345">
                <c:v>2.1347954261302946</c:v>
              </c:pt>
              <c:pt idx="346">
                <c:v>3.0398723620176313</c:v>
              </c:pt>
              <c:pt idx="347">
                <c:v>1.0877305436134339</c:v>
              </c:pt>
              <c:pt idx="348">
                <c:v>2.1580140310525895</c:v>
              </c:pt>
              <c:pt idx="349">
                <c:v>3.0462144720554352</c:v>
              </c:pt>
              <c:pt idx="350">
                <c:v>1.1125854390859604</c:v>
              </c:pt>
              <c:pt idx="351">
                <c:v>2.0361806678771974</c:v>
              </c:pt>
              <c:pt idx="352">
                <c:v>3.150395591855049</c:v>
              </c:pt>
              <c:pt idx="353">
                <c:v>1.143373988866806</c:v>
              </c:pt>
              <c:pt idx="354">
                <c:v>2.085694290995598</c:v>
              </c:pt>
              <c:pt idx="355">
                <c:v>3.110591905117035</c:v>
              </c:pt>
              <c:pt idx="356">
                <c:v>1.1334485012292861</c:v>
              </c:pt>
              <c:pt idx="357">
                <c:v>2.0628553974628447</c:v>
              </c:pt>
              <c:pt idx="358">
                <c:v>3.1588296550512314</c:v>
              </c:pt>
              <c:pt idx="359">
                <c:v>1.1339470434188843</c:v>
              </c:pt>
              <c:pt idx="360">
                <c:v>2.1225993949174882</c:v>
              </c:pt>
              <c:pt idx="361">
                <c:v>3.105253790616989</c:v>
              </c:pt>
              <c:pt idx="362">
                <c:v>1.0395812529325485</c:v>
              </c:pt>
              <c:pt idx="363">
                <c:v>2.0553519177436828</c:v>
              </c:pt>
              <c:pt idx="364">
                <c:v>3.0549057680368423</c:v>
              </c:pt>
              <c:pt idx="365">
                <c:v>1.0562716829776764</c:v>
              </c:pt>
              <c:pt idx="366">
                <c:v>2.0802165406942366</c:v>
              </c:pt>
              <c:pt idx="367">
                <c:v>3.1398791599273683</c:v>
              </c:pt>
              <c:pt idx="368">
                <c:v>1.1195247250795364</c:v>
              </c:pt>
              <c:pt idx="369">
                <c:v>2.145312761068344</c:v>
              </c:pt>
              <c:pt idx="370">
                <c:v>3.0518994587659836</c:v>
              </c:pt>
              <c:pt idx="371">
                <c:v>1.1459119486808778</c:v>
              </c:pt>
              <c:pt idx="372">
                <c:v>2.0756817299127577</c:v>
              </c:pt>
              <c:pt idx="373">
                <c:v>3.0915756332874298</c:v>
              </c:pt>
              <c:pt idx="374">
                <c:v>1.0564091819524766</c:v>
              </c:pt>
              <c:pt idx="375">
                <c:v>2.039987759590149</c:v>
              </c:pt>
              <c:pt idx="376">
                <c:v>3.108139355778694</c:v>
              </c:pt>
              <c:pt idx="377">
                <c:v>1.137647579908371</c:v>
              </c:pt>
              <c:pt idx="378">
                <c:v>2.1253588694334029</c:v>
              </c:pt>
              <c:pt idx="379">
                <c:v>3.1491421151161192</c:v>
              </c:pt>
              <c:pt idx="380">
                <c:v>1.0701660352945328</c:v>
              </c:pt>
              <c:pt idx="381">
                <c:v>2.170598303079605</c:v>
              </c:pt>
              <c:pt idx="382">
                <c:v>3.1569144147634507</c:v>
              </c:pt>
              <c:pt idx="383">
                <c:v>1.1507523345947266</c:v>
              </c:pt>
              <c:pt idx="384">
                <c:v>2.1140048104524611</c:v>
              </c:pt>
              <c:pt idx="385">
                <c:v>3.0805736768245695</c:v>
              </c:pt>
              <c:pt idx="386">
                <c:v>1.0400131958723069</c:v>
              </c:pt>
              <c:pt idx="387">
                <c:v>2.0498812842369079</c:v>
              </c:pt>
              <c:pt idx="388">
                <c:v>3.158842082619667</c:v>
              </c:pt>
              <c:pt idx="389">
                <c:v>1.1568894970417023</c:v>
              </c:pt>
              <c:pt idx="390">
                <c:v>2.1160828250646593</c:v>
              </c:pt>
              <c:pt idx="391">
                <c:v>3.1441211271286011</c:v>
              </c:pt>
              <c:pt idx="392">
                <c:v>1.1462763625383376</c:v>
              </c:pt>
              <c:pt idx="393">
                <c:v>3.1716252315044402</c:v>
              </c:pt>
              <c:pt idx="394">
                <c:v>1.1782598990201949</c:v>
              </c:pt>
              <c:pt idx="395">
                <c:v>2.1259370732307432</c:v>
              </c:pt>
              <c:pt idx="396">
                <c:v>3.0332870203256608</c:v>
              </c:pt>
              <c:pt idx="397">
                <c:v>1.1507177698612212</c:v>
              </c:pt>
              <c:pt idx="398">
                <c:v>2.1581087487936021</c:v>
              </c:pt>
              <c:pt idx="399">
                <c:v>3.1725111293792723</c:v>
              </c:pt>
              <c:pt idx="400">
                <c:v>1.1227030354738234</c:v>
              </c:pt>
              <c:pt idx="401">
                <c:v>2.1325551736354829</c:v>
              </c:pt>
              <c:pt idx="402">
                <c:v>3.0998401898145675</c:v>
              </c:pt>
              <c:pt idx="403">
                <c:v>1.1230858492851257</c:v>
              </c:pt>
              <c:pt idx="404">
                <c:v>2.0811717468500137</c:v>
              </c:pt>
              <c:pt idx="405">
                <c:v>3.1140704262256622</c:v>
              </c:pt>
              <c:pt idx="406">
                <c:v>1.1720302718877793</c:v>
              </c:pt>
              <c:pt idx="407">
                <c:v>2.0438080835342407</c:v>
              </c:pt>
              <c:pt idx="408">
                <c:v>3.0946276026964186</c:v>
              </c:pt>
              <c:pt idx="409">
                <c:v>1.0343351829051972</c:v>
              </c:pt>
              <c:pt idx="410">
                <c:v>2.1168390291929247</c:v>
              </c:pt>
              <c:pt idx="411">
                <c:v>3.0800727295875547</c:v>
              </c:pt>
              <c:pt idx="412">
                <c:v>1.111260910630226</c:v>
              </c:pt>
              <c:pt idx="413">
                <c:v>2.0956535208225251</c:v>
              </c:pt>
              <c:pt idx="414">
                <c:v>3.0867292302846909</c:v>
              </c:pt>
              <c:pt idx="415">
                <c:v>1.0463664817810059</c:v>
              </c:pt>
              <c:pt idx="416">
                <c:v>2.1719865876436235</c:v>
              </c:pt>
              <c:pt idx="417">
                <c:v>3.0721556890010833</c:v>
              </c:pt>
              <c:pt idx="418">
                <c:v>1.1686851280927657</c:v>
              </c:pt>
              <c:pt idx="419">
                <c:v>2.1036115813255312</c:v>
              </c:pt>
              <c:pt idx="420">
                <c:v>3.1784129101037979</c:v>
              </c:pt>
              <c:pt idx="421">
                <c:v>1.1558918583393096</c:v>
              </c:pt>
              <c:pt idx="422">
                <c:v>2.095931209921837</c:v>
              </c:pt>
              <c:pt idx="423">
                <c:v>3.1240095663070679</c:v>
              </c:pt>
              <c:pt idx="424">
                <c:v>1.1483102637529372</c:v>
              </c:pt>
              <c:pt idx="425">
                <c:v>2.0404258716106414</c:v>
              </c:pt>
              <c:pt idx="426">
                <c:v>3.0471509474515917</c:v>
              </c:pt>
              <c:pt idx="427">
                <c:v>1.143385021686554</c:v>
              </c:pt>
              <c:pt idx="428">
                <c:v>2.0585798937082291</c:v>
              </c:pt>
              <c:pt idx="429">
                <c:v>3.1419289934635164</c:v>
              </c:pt>
              <c:pt idx="430">
                <c:v>2.133205546736717</c:v>
              </c:pt>
              <c:pt idx="431">
                <c:v>3.1010293292999269</c:v>
              </c:pt>
              <c:pt idx="432">
                <c:v>1.1757226544618606</c:v>
              </c:pt>
              <c:pt idx="433">
                <c:v>2.1577736604213715</c:v>
              </c:pt>
              <c:pt idx="434">
                <c:v>3.0713526982069017</c:v>
              </c:pt>
              <c:pt idx="435">
                <c:v>1.0670444178581238</c:v>
              </c:pt>
              <c:pt idx="436">
                <c:v>2.0738077598810194</c:v>
              </c:pt>
              <c:pt idx="437">
                <c:v>3.0626272308826445</c:v>
              </c:pt>
              <c:pt idx="438">
                <c:v>1.096965326666832</c:v>
              </c:pt>
              <c:pt idx="439">
                <c:v>2.0571865129470823</c:v>
              </c:pt>
              <c:pt idx="440">
                <c:v>3.0899415332078934</c:v>
              </c:pt>
              <c:pt idx="441">
                <c:v>1.0920457351207733</c:v>
              </c:pt>
              <c:pt idx="442">
                <c:v>2.1127503412961959</c:v>
              </c:pt>
              <c:pt idx="443">
                <c:v>3.0352098870277406</c:v>
              </c:pt>
              <c:pt idx="444">
                <c:v>1.1172361570596694</c:v>
              </c:pt>
              <c:pt idx="445">
                <c:v>3.1635676252841951</c:v>
              </c:pt>
              <c:pt idx="446">
                <c:v>1.075467385649681</c:v>
              </c:pt>
              <c:pt idx="447">
                <c:v>2.102710609436035</c:v>
              </c:pt>
              <c:pt idx="448">
                <c:v>3.0852784234285355</c:v>
              </c:pt>
              <c:pt idx="449">
                <c:v>1.0853075253963471</c:v>
              </c:pt>
              <c:pt idx="450">
                <c:v>3.1201475876569749</c:v>
              </c:pt>
              <c:pt idx="451">
                <c:v>1.1264702963829041</c:v>
              </c:pt>
              <c:pt idx="452">
                <c:v>2.1780984836816786</c:v>
              </c:pt>
              <c:pt idx="453">
                <c:v>3.102049981355667</c:v>
              </c:pt>
              <c:pt idx="454">
                <c:v>1.1218123096227646</c:v>
              </c:pt>
              <c:pt idx="455">
                <c:v>2.1532998609542848</c:v>
              </c:pt>
              <c:pt idx="456">
                <c:v>3.0396385985612868</c:v>
              </c:pt>
              <c:pt idx="457">
                <c:v>1.1288432109355926</c:v>
              </c:pt>
              <c:pt idx="458">
                <c:v>2.0446918982267381</c:v>
              </c:pt>
              <c:pt idx="459">
                <c:v>3.1123832631111146</c:v>
              </c:pt>
              <c:pt idx="460">
                <c:v>1.1167218881845473</c:v>
              </c:pt>
              <c:pt idx="461">
                <c:v>2.0720928537845613</c:v>
              </c:pt>
              <c:pt idx="462">
                <c:v>3.1789444345235824</c:v>
              </c:pt>
              <c:pt idx="463">
                <c:v>1.155121259689331</c:v>
              </c:pt>
              <c:pt idx="464">
                <c:v>2.0395210820436476</c:v>
              </c:pt>
              <c:pt idx="465">
                <c:v>3.0381557214260102</c:v>
              </c:pt>
              <c:pt idx="466">
                <c:v>1.0648744839429856</c:v>
              </c:pt>
              <c:pt idx="467">
                <c:v>2.1324751543998719</c:v>
              </c:pt>
              <c:pt idx="468">
                <c:v>3.0395272690057755</c:v>
              </c:pt>
              <c:pt idx="469">
                <c:v>1.129433547258377</c:v>
              </c:pt>
              <c:pt idx="470">
                <c:v>2.1546518462896347</c:v>
              </c:pt>
              <c:pt idx="471">
                <c:v>3.1598105478286742</c:v>
              </c:pt>
              <c:pt idx="472">
                <c:v>1.1550186473131179</c:v>
              </c:pt>
              <c:pt idx="473">
                <c:v>2.1279667365550994</c:v>
              </c:pt>
              <c:pt idx="474">
                <c:v>3.0615303057432173</c:v>
              </c:pt>
              <c:pt idx="475">
                <c:v>1.1692410874366761</c:v>
              </c:pt>
              <c:pt idx="476">
                <c:v>2.074029274582863</c:v>
              </c:pt>
              <c:pt idx="477">
                <c:v>3.116528116464615</c:v>
              </c:pt>
              <c:pt idx="478">
                <c:v>1.1465663808584212</c:v>
              </c:pt>
              <c:pt idx="479">
                <c:v>2.0994722175598146</c:v>
              </c:pt>
              <c:pt idx="480">
                <c:v>3.0648178178071976</c:v>
              </c:pt>
              <c:pt idx="481">
                <c:v>1.0872166860103607</c:v>
              </c:pt>
              <c:pt idx="482">
                <c:v>2.1428380745649336</c:v>
              </c:pt>
              <c:pt idx="483">
                <c:v>3.123144929409027</c:v>
              </c:pt>
              <c:pt idx="484">
                <c:v>1.1438363033533097</c:v>
              </c:pt>
              <c:pt idx="485">
                <c:v>2.0375513660907747</c:v>
              </c:pt>
              <c:pt idx="486">
                <c:v>3.0671636241674425</c:v>
              </c:pt>
              <c:pt idx="487">
                <c:v>1.1616795110702514</c:v>
              </c:pt>
              <c:pt idx="488">
                <c:v>2.0311988669633867</c:v>
              </c:pt>
              <c:pt idx="489">
                <c:v>1.1040647494792939</c:v>
              </c:pt>
              <c:pt idx="490">
                <c:v>2.1193202513456346</c:v>
              </c:pt>
              <c:pt idx="491">
                <c:v>3.0376192975044249</c:v>
              </c:pt>
              <c:pt idx="492">
                <c:v>1.0436505037546158</c:v>
              </c:pt>
              <c:pt idx="493">
                <c:v>2.1333968508243562</c:v>
              </c:pt>
              <c:pt idx="494">
                <c:v>3.1687629121541976</c:v>
              </c:pt>
              <c:pt idx="495">
                <c:v>1.1144744205474852</c:v>
              </c:pt>
              <c:pt idx="496">
                <c:v>2.075035818219185</c:v>
              </c:pt>
              <c:pt idx="497">
                <c:v>3.0408888566493988</c:v>
              </c:pt>
              <c:pt idx="498">
                <c:v>1.1788430470228195</c:v>
              </c:pt>
              <c:pt idx="499">
                <c:v>2.1740655589103697</c:v>
              </c:pt>
              <c:pt idx="500">
                <c:v>3.1142677742242815</c:v>
              </c:pt>
              <c:pt idx="501">
                <c:v>1.0566768753528595</c:v>
              </c:pt>
              <c:pt idx="502">
                <c:v>2.0685273307561873</c:v>
              </c:pt>
              <c:pt idx="503">
                <c:v>3.131367688179016</c:v>
              </c:pt>
              <c:pt idx="504">
                <c:v>1.0507964450120926</c:v>
              </c:pt>
              <c:pt idx="505">
                <c:v>2.1092856872081756</c:v>
              </c:pt>
              <c:pt idx="506">
                <c:v>3.061616422533989</c:v>
              </c:pt>
              <c:pt idx="507">
                <c:v>1.0368538308143616</c:v>
              </c:pt>
              <c:pt idx="508">
                <c:v>2.1175777631998063</c:v>
              </c:pt>
              <c:pt idx="509">
                <c:v>3.1467224943637846</c:v>
              </c:pt>
              <c:pt idx="510">
                <c:v>1.1734637159109116</c:v>
              </c:pt>
              <c:pt idx="511">
                <c:v>2.1163388061523438</c:v>
              </c:pt>
              <c:pt idx="512">
                <c:v>3.1715422707796095</c:v>
              </c:pt>
              <c:pt idx="513">
                <c:v>1.0450706708431243</c:v>
              </c:pt>
              <c:pt idx="514">
                <c:v>2.0351940888166427</c:v>
              </c:pt>
              <c:pt idx="515">
                <c:v>3.0983229804039003</c:v>
              </c:pt>
              <c:pt idx="516">
                <c:v>1.0615638691186904</c:v>
              </c:pt>
              <c:pt idx="517">
                <c:v>2.1545835125446318</c:v>
              </c:pt>
              <c:pt idx="518">
                <c:v>3.1054226535558702</c:v>
              </c:pt>
              <c:pt idx="519">
                <c:v>1.0788360166549682</c:v>
              </c:pt>
              <c:pt idx="520">
                <c:v>3.0339285689592361</c:v>
              </c:pt>
              <c:pt idx="521">
                <c:v>1.0832779872417451</c:v>
              </c:pt>
              <c:pt idx="522">
                <c:v>2.069473506808281</c:v>
              </c:pt>
              <c:pt idx="523">
                <c:v>3.0737806248664854</c:v>
              </c:pt>
              <c:pt idx="524">
                <c:v>1.1253032404184342</c:v>
              </c:pt>
              <c:pt idx="525">
                <c:v>2.0680284845829009</c:v>
              </c:pt>
              <c:pt idx="526">
                <c:v>3.1260984796285629</c:v>
              </c:pt>
              <c:pt idx="527">
                <c:v>1.0587763118743896</c:v>
              </c:pt>
              <c:pt idx="528">
                <c:v>2.043204362988472</c:v>
              </c:pt>
              <c:pt idx="529">
                <c:v>3.1331605660915374</c:v>
              </c:pt>
              <c:pt idx="530">
                <c:v>1.0616958874464035</c:v>
              </c:pt>
              <c:pt idx="531">
                <c:v>2.0465031313896178</c:v>
              </c:pt>
              <c:pt idx="532">
                <c:v>3.1339667755365372</c:v>
              </c:pt>
              <c:pt idx="533">
                <c:v>1.0365447151660918</c:v>
              </c:pt>
              <c:pt idx="534">
                <c:v>2.16202928006649</c:v>
              </c:pt>
              <c:pt idx="535">
                <c:v>3.0515454339981081</c:v>
              </c:pt>
              <c:pt idx="536">
                <c:v>1.1382124263048172</c:v>
              </c:pt>
              <c:pt idx="537">
                <c:v>2.1531900870800018</c:v>
              </c:pt>
              <c:pt idx="538">
                <c:v>3.0614461916685105</c:v>
              </c:pt>
              <c:pt idx="539">
                <c:v>1.0927356171607971</c:v>
              </c:pt>
              <c:pt idx="540">
                <c:v>2.0838191229104996</c:v>
              </c:pt>
              <c:pt idx="541">
                <c:v>3.1463382589817046</c:v>
              </c:pt>
              <c:pt idx="542">
                <c:v>1.1795968908071517</c:v>
              </c:pt>
              <c:pt idx="543">
                <c:v>2.0829978752136231</c:v>
              </c:pt>
              <c:pt idx="544">
                <c:v>3.1663892823457718</c:v>
              </c:pt>
              <c:pt idx="545">
                <c:v>1.076056979894638</c:v>
              </c:pt>
              <c:pt idx="546">
                <c:v>2.0456531304121017</c:v>
              </c:pt>
              <c:pt idx="547">
                <c:v>3.0566919493675231</c:v>
              </c:pt>
              <c:pt idx="548">
                <c:v>1.0672186809778212</c:v>
              </c:pt>
              <c:pt idx="549">
                <c:v>2.0453339207172392</c:v>
              </c:pt>
              <c:pt idx="550">
                <c:v>3.1100268977880479</c:v>
              </c:pt>
              <c:pt idx="551">
                <c:v>1.134456877708435</c:v>
              </c:pt>
              <c:pt idx="552">
                <c:v>3.1087652045488356</c:v>
              </c:pt>
              <c:pt idx="553">
                <c:v>1.0336704242229462</c:v>
              </c:pt>
              <c:pt idx="554">
                <c:v>2.1435891646146774</c:v>
              </c:pt>
              <c:pt idx="555">
                <c:v>3.0755547451972962</c:v>
              </c:pt>
              <c:pt idx="556">
                <c:v>1.0476175981760025</c:v>
              </c:pt>
              <c:pt idx="557">
                <c:v>2.0681752550601957</c:v>
              </c:pt>
              <c:pt idx="558">
                <c:v>3.074388636946678</c:v>
              </c:pt>
              <c:pt idx="559">
                <c:v>1.0677144336700439</c:v>
              </c:pt>
              <c:pt idx="560">
                <c:v>2.1549642163515093</c:v>
              </c:pt>
              <c:pt idx="561">
                <c:v>3.1321583497524261</c:v>
              </c:pt>
              <c:pt idx="562">
                <c:v>1.1118705052137374</c:v>
              </c:pt>
              <c:pt idx="563">
                <c:v>2.0544753718376159</c:v>
              </c:pt>
              <c:pt idx="564">
                <c:v>3.0845617729425432</c:v>
              </c:pt>
              <c:pt idx="565">
                <c:v>1.1112245666980742</c:v>
              </c:pt>
              <c:pt idx="566">
                <c:v>2.1585951942205428</c:v>
              </c:pt>
              <c:pt idx="567">
                <c:v>3.1500312852859498</c:v>
              </c:pt>
              <c:pt idx="568">
                <c:v>1.1782040911912919</c:v>
              </c:pt>
              <c:pt idx="569">
                <c:v>2.0768674361705779</c:v>
              </c:pt>
              <c:pt idx="570">
                <c:v>3.1594571131467819</c:v>
              </c:pt>
              <c:pt idx="571">
                <c:v>1.0415739464759826</c:v>
              </c:pt>
              <c:pt idx="572">
                <c:v>2.1086908537149429</c:v>
              </c:pt>
              <c:pt idx="573">
                <c:v>3.1575629103183744</c:v>
              </c:pt>
              <c:pt idx="574">
                <c:v>1.0384034055471421</c:v>
              </c:pt>
              <c:pt idx="575">
                <c:v>2.0791369247436524</c:v>
              </c:pt>
              <c:pt idx="576">
                <c:v>3.1102963525056837</c:v>
              </c:pt>
              <c:pt idx="577">
                <c:v>1.1473631131649018</c:v>
              </c:pt>
              <c:pt idx="578">
                <c:v>2.1226526993513106</c:v>
              </c:pt>
              <c:pt idx="579">
                <c:v>3.1529393362998963</c:v>
              </c:pt>
              <c:pt idx="580">
                <c:v>1.1467382389307021</c:v>
              </c:pt>
              <c:pt idx="581">
                <c:v>3.0519900906085966</c:v>
              </c:pt>
              <c:pt idx="582">
                <c:v>1.1044138568639754</c:v>
              </c:pt>
              <c:pt idx="583">
                <c:v>2.1082295942306519</c:v>
              </c:pt>
              <c:pt idx="584">
                <c:v>3.1666462737321854</c:v>
              </c:pt>
              <c:pt idx="585">
                <c:v>1.0724295604228973</c:v>
              </c:pt>
              <c:pt idx="586">
                <c:v>2.1401047247648237</c:v>
              </c:pt>
              <c:pt idx="587">
                <c:v>3.0476291584968567</c:v>
              </c:pt>
              <c:pt idx="588">
                <c:v>1.0965310770273209</c:v>
              </c:pt>
              <c:pt idx="589">
                <c:v>2.1760246622562409</c:v>
              </c:pt>
              <c:pt idx="590">
                <c:v>3.0370708841085432</c:v>
              </c:pt>
              <c:pt idx="591">
                <c:v>1.0709762859344483</c:v>
              </c:pt>
              <c:pt idx="592">
                <c:v>2.1712528783082963</c:v>
              </c:pt>
              <c:pt idx="593">
                <c:v>1.1550697076320648</c:v>
              </c:pt>
              <c:pt idx="594">
                <c:v>2.1278044003248215</c:v>
              </c:pt>
              <c:pt idx="595">
                <c:v>3.0526697802543641</c:v>
              </c:pt>
              <c:pt idx="596">
                <c:v>1.1019902664422989</c:v>
              </c:pt>
              <c:pt idx="597">
                <c:v>2.1729039299488067</c:v>
              </c:pt>
              <c:pt idx="598">
                <c:v>3.0816625732183458</c:v>
              </c:pt>
              <c:pt idx="599">
                <c:v>1.0565127420425415</c:v>
              </c:pt>
              <c:pt idx="600">
                <c:v>2.0817089396715165</c:v>
              </c:pt>
              <c:pt idx="601">
                <c:v>3.1475052344799042</c:v>
              </c:pt>
              <c:pt idx="602">
                <c:v>2.1540866869688036</c:v>
              </c:pt>
              <c:pt idx="603">
                <c:v>3.0380563187599181</c:v>
              </c:pt>
              <c:pt idx="604">
                <c:v>1.1781304556131362</c:v>
              </c:pt>
              <c:pt idx="605">
                <c:v>2.0725839483737944</c:v>
              </c:pt>
              <c:pt idx="606">
                <c:v>3.0733207601308821</c:v>
              </c:pt>
              <c:pt idx="607">
                <c:v>1.0344434547424317</c:v>
              </c:pt>
              <c:pt idx="608">
                <c:v>2.0642009812593458</c:v>
              </c:pt>
              <c:pt idx="609">
                <c:v>3.0761765706539155</c:v>
              </c:pt>
              <c:pt idx="610">
                <c:v>1.0646302956342697</c:v>
              </c:pt>
              <c:pt idx="611">
                <c:v>2.0917526412010194</c:v>
              </c:pt>
              <c:pt idx="612">
                <c:v>3.1360600429773329</c:v>
              </c:pt>
              <c:pt idx="613">
                <c:v>1.0667395222187042</c:v>
              </c:pt>
              <c:pt idx="614">
                <c:v>2.1120210307836533</c:v>
              </c:pt>
              <c:pt idx="615">
                <c:v>3.0798416662216188</c:v>
              </c:pt>
              <c:pt idx="616">
                <c:v>1.118509276509285</c:v>
              </c:pt>
              <c:pt idx="617">
                <c:v>2.1667428958415984</c:v>
              </c:pt>
              <c:pt idx="618">
                <c:v>3.1574576872587206</c:v>
              </c:pt>
              <c:pt idx="619">
                <c:v>1.1446913647651673</c:v>
              </c:pt>
              <c:pt idx="620">
                <c:v>2.1079811769723893</c:v>
              </c:pt>
              <c:pt idx="621">
                <c:v>3.1337642061710356</c:v>
              </c:pt>
              <c:pt idx="622">
                <c:v>1.0375827211141586</c:v>
              </c:pt>
              <c:pt idx="623">
                <c:v>2.1482493686676025</c:v>
              </c:pt>
              <c:pt idx="624">
                <c:v>3.1530078488588331</c:v>
              </c:pt>
              <c:pt idx="625">
                <c:v>1.1690821397304534</c:v>
              </c:pt>
              <c:pt idx="626">
                <c:v>2.0579350727796553</c:v>
              </c:pt>
              <c:pt idx="627">
                <c:v>3.0457738566398622</c:v>
              </c:pt>
              <c:pt idx="628">
                <c:v>1.1721897560358048</c:v>
              </c:pt>
              <c:pt idx="629">
                <c:v>2.113770304918289</c:v>
              </c:pt>
              <c:pt idx="630">
                <c:v>3.1046689170598984</c:v>
              </c:pt>
              <c:pt idx="631">
                <c:v>1.1506773042678833</c:v>
              </c:pt>
              <c:pt idx="632">
                <c:v>2.0596644717454908</c:v>
              </c:pt>
              <c:pt idx="633">
                <c:v>3.0322909820079804</c:v>
              </c:pt>
              <c:pt idx="634">
                <c:v>1.1437724131345748</c:v>
              </c:pt>
              <c:pt idx="635">
                <c:v>2.0868702340126037</c:v>
              </c:pt>
              <c:pt idx="636">
                <c:v>3.1280754286050798</c:v>
              </c:pt>
              <c:pt idx="637">
                <c:v>1.0835888731479644</c:v>
              </c:pt>
              <c:pt idx="638">
                <c:v>2.1577864545583725</c:v>
              </c:pt>
              <c:pt idx="639">
                <c:v>3.1786049652099608</c:v>
              </c:pt>
              <c:pt idx="640">
                <c:v>1.0890406686067582</c:v>
              </c:pt>
              <c:pt idx="641">
                <c:v>2.1296848523616791</c:v>
              </c:pt>
              <c:pt idx="642">
                <c:v>3.1200234192609786</c:v>
              </c:pt>
              <c:pt idx="643">
                <c:v>1.1778193640708923</c:v>
              </c:pt>
              <c:pt idx="644">
                <c:v>2.1711215931177139</c:v>
              </c:pt>
              <c:pt idx="645">
                <c:v>3.1317697155475615</c:v>
              </c:pt>
              <c:pt idx="646">
                <c:v>1.1562859195470809</c:v>
              </c:pt>
              <c:pt idx="647">
                <c:v>2.1289805936813355</c:v>
              </c:pt>
              <c:pt idx="648">
                <c:v>3.1752917128801346</c:v>
              </c:pt>
              <c:pt idx="649">
                <c:v>1.1337979304790498</c:v>
              </c:pt>
              <c:pt idx="650">
                <c:v>2.1440855520963669</c:v>
              </c:pt>
              <c:pt idx="651">
                <c:v>3.0714288640022276</c:v>
              </c:pt>
              <c:pt idx="652">
                <c:v>1.0679053980112077</c:v>
              </c:pt>
              <c:pt idx="653">
                <c:v>2.1335813868045808</c:v>
              </c:pt>
              <c:pt idx="654">
                <c:v>3.0993616479635238</c:v>
              </c:pt>
              <c:pt idx="655">
                <c:v>1.0792211818695068</c:v>
              </c:pt>
              <c:pt idx="656">
                <c:v>2.1611666280031203</c:v>
              </c:pt>
              <c:pt idx="657">
                <c:v>3.1413831460475921</c:v>
              </c:pt>
              <c:pt idx="658">
                <c:v>1.1507000225782393</c:v>
              </c:pt>
              <c:pt idx="659">
                <c:v>2.03847510099411</c:v>
              </c:pt>
              <c:pt idx="660">
                <c:v>3.1310977417230608</c:v>
              </c:pt>
              <c:pt idx="661">
                <c:v>1.1260111916065216</c:v>
              </c:pt>
              <c:pt idx="662">
                <c:v>2.1010517257452013</c:v>
              </c:pt>
              <c:pt idx="663">
                <c:v>3.062212471961975</c:v>
              </c:pt>
              <c:pt idx="664">
                <c:v>1.1730081874132157</c:v>
              </c:pt>
              <c:pt idx="665">
                <c:v>2.1484121787548065</c:v>
              </c:pt>
              <c:pt idx="666">
                <c:v>1.0769517916440963</c:v>
              </c:pt>
              <c:pt idx="667">
                <c:v>2.0427031922340393</c:v>
              </c:pt>
              <c:pt idx="668">
                <c:v>3.0944632726907728</c:v>
              </c:pt>
              <c:pt idx="669">
                <c:v>1.0827651846408843</c:v>
              </c:pt>
              <c:pt idx="670">
                <c:v>2.1652379888296127</c:v>
              </c:pt>
              <c:pt idx="671">
                <c:v>3.1413089561462404</c:v>
              </c:pt>
              <c:pt idx="672">
                <c:v>1.0957529145479201</c:v>
              </c:pt>
              <c:pt idx="673">
                <c:v>2.1250754582881926</c:v>
              </c:pt>
              <c:pt idx="674">
                <c:v>3.0872695702314377</c:v>
              </c:pt>
              <c:pt idx="675">
                <c:v>1.1158270049095154</c:v>
              </c:pt>
              <c:pt idx="676">
                <c:v>2.0878603893518446</c:v>
              </c:pt>
              <c:pt idx="677">
                <c:v>3.139268170595169</c:v>
              </c:pt>
              <c:pt idx="678">
                <c:v>1.1106460231542588</c:v>
              </c:pt>
              <c:pt idx="679">
                <c:v>2.0353338766098021</c:v>
              </c:pt>
              <c:pt idx="680">
                <c:v>3.0979310828447342</c:v>
              </c:pt>
              <c:pt idx="681">
                <c:v>1.0907821643352509</c:v>
              </c:pt>
              <c:pt idx="682">
                <c:v>2.0484258192777633</c:v>
              </c:pt>
              <c:pt idx="683">
                <c:v>3.1325291562080384</c:v>
              </c:pt>
              <c:pt idx="684">
                <c:v>1.112241240143776</c:v>
              </c:pt>
              <c:pt idx="685">
                <c:v>2.0676637041568755</c:v>
              </c:pt>
              <c:pt idx="686">
                <c:v>3.0958451646566392</c:v>
              </c:pt>
              <c:pt idx="687">
                <c:v>1.0935792255401611</c:v>
              </c:pt>
              <c:pt idx="688">
                <c:v>2.1066667157411576</c:v>
              </c:pt>
              <c:pt idx="689">
                <c:v>3.0391602265834807</c:v>
              </c:pt>
              <c:pt idx="690">
                <c:v>1.0545367497205733</c:v>
              </c:pt>
              <c:pt idx="691">
                <c:v>2.035461013317108</c:v>
              </c:pt>
              <c:pt idx="692">
                <c:v>3.1146517235040663</c:v>
              </c:pt>
              <c:pt idx="693">
                <c:v>1.1018140900135041</c:v>
              </c:pt>
              <c:pt idx="694">
                <c:v>2.0942484992742538</c:v>
              </c:pt>
              <c:pt idx="695">
                <c:v>3.1708057451248171</c:v>
              </c:pt>
              <c:pt idx="696">
                <c:v>1.0326775866746902</c:v>
              </c:pt>
              <c:pt idx="697">
                <c:v>2.1630563247203827</c:v>
              </c:pt>
              <c:pt idx="698">
                <c:v>1.0520623224973678</c:v>
              </c:pt>
              <c:pt idx="699">
                <c:v>2.0602426934242248</c:v>
              </c:pt>
              <c:pt idx="700">
                <c:v>3.0632314878702163</c:v>
              </c:pt>
              <c:pt idx="701">
                <c:v>1.1123003828525544</c:v>
              </c:pt>
              <c:pt idx="702">
                <c:v>2.1191128629446028</c:v>
              </c:pt>
              <c:pt idx="703">
                <c:v>3.1522429275512693</c:v>
              </c:pt>
              <c:pt idx="704">
                <c:v>1.1452752190828324</c:v>
              </c:pt>
              <c:pt idx="705">
                <c:v>2.1795358884334566</c:v>
              </c:pt>
              <c:pt idx="706">
                <c:v>3.0648062485456466</c:v>
              </c:pt>
              <c:pt idx="707">
                <c:v>1.0604630637168884</c:v>
              </c:pt>
              <c:pt idx="708">
                <c:v>2.1722139316797255</c:v>
              </c:pt>
              <c:pt idx="709">
                <c:v>3.1314223873615266</c:v>
              </c:pt>
              <c:pt idx="710">
                <c:v>1.1485388416051865</c:v>
              </c:pt>
              <c:pt idx="711">
                <c:v>2.1785890150070188</c:v>
              </c:pt>
              <c:pt idx="712">
                <c:v>3.0973648864030836</c:v>
              </c:pt>
              <c:pt idx="713">
                <c:v>1.154883097410202</c:v>
              </c:pt>
              <c:pt idx="714">
                <c:v>2.1189159888029097</c:v>
              </c:pt>
              <c:pt idx="715">
                <c:v>3.0326797413825988</c:v>
              </c:pt>
              <c:pt idx="716">
                <c:v>1.0769262033700944</c:v>
              </c:pt>
              <c:pt idx="717">
                <c:v>2.1281986582279204</c:v>
              </c:pt>
              <c:pt idx="718">
                <c:v>3.0504707711935044</c:v>
              </c:pt>
              <c:pt idx="719">
                <c:v>1.1210109996795654</c:v>
              </c:pt>
              <c:pt idx="720">
                <c:v>2.0504456120729446</c:v>
              </c:pt>
              <c:pt idx="721">
                <c:v>3.1296008813381193</c:v>
              </c:pt>
              <c:pt idx="722">
                <c:v>1.1678827542066574</c:v>
              </c:pt>
              <c:pt idx="723">
                <c:v>2.0414190936088561</c:v>
              </c:pt>
              <c:pt idx="724">
                <c:v>3.1087892013788223</c:v>
              </c:pt>
              <c:pt idx="725">
                <c:v>1.0833665001392365</c:v>
              </c:pt>
              <c:pt idx="726">
                <c:v>2.1076967376470566</c:v>
              </c:pt>
              <c:pt idx="727">
                <c:v>3.1061446237564088</c:v>
              </c:pt>
              <c:pt idx="728">
                <c:v>1.1496101695299148</c:v>
              </c:pt>
              <c:pt idx="729">
                <c:v>2.043410919904709</c:v>
              </c:pt>
              <c:pt idx="730">
                <c:v>3.1675415056943894</c:v>
              </c:pt>
              <c:pt idx="731">
                <c:v>1.1441762375831603</c:v>
              </c:pt>
              <c:pt idx="732">
                <c:v>2.1703175741434095</c:v>
              </c:pt>
              <c:pt idx="733">
                <c:v>3.0643819677829742</c:v>
              </c:pt>
              <c:pt idx="734">
                <c:v>1.0428485769033431</c:v>
              </c:pt>
              <c:pt idx="735">
                <c:v>2.141094379425049</c:v>
              </c:pt>
              <c:pt idx="736">
                <c:v>3.1485450822114944</c:v>
              </c:pt>
              <c:pt idx="737">
                <c:v>1.1102536427974701</c:v>
              </c:pt>
              <c:pt idx="738">
                <c:v>2.1510709542036057</c:v>
              </c:pt>
              <c:pt idx="739">
                <c:v>3.1664150404930114</c:v>
              </c:pt>
              <c:pt idx="740">
                <c:v>1.1101197201013564</c:v>
              </c:pt>
              <c:pt idx="741">
                <c:v>2.1504198658466338</c:v>
              </c:pt>
              <c:pt idx="742">
                <c:v>3.143401874899864</c:v>
              </c:pt>
              <c:pt idx="743">
                <c:v>1.0384335088729859</c:v>
              </c:pt>
              <c:pt idx="744">
                <c:v>2.0845306235551835</c:v>
              </c:pt>
              <c:pt idx="745">
                <c:v>3.1432882297039031</c:v>
              </c:pt>
              <c:pt idx="746">
                <c:v>1.1539935606718064</c:v>
              </c:pt>
              <c:pt idx="747">
                <c:v>2.0765681195259096</c:v>
              </c:pt>
              <c:pt idx="748">
                <c:v>3.0978977876901626</c:v>
              </c:pt>
              <c:pt idx="749">
                <c:v>1.0573737490177155</c:v>
              </c:pt>
              <c:pt idx="750">
                <c:v>2.1366759675741194</c:v>
              </c:pt>
              <c:pt idx="751">
                <c:v>3.0912040042877198</c:v>
              </c:pt>
              <c:pt idx="752">
                <c:v>1.0534408169984817</c:v>
              </c:pt>
              <c:pt idx="753">
                <c:v>2.0798926103115081</c:v>
              </c:pt>
              <c:pt idx="754">
                <c:v>3.1391755360364915</c:v>
              </c:pt>
              <c:pt idx="755">
                <c:v>1.0610368418693543</c:v>
              </c:pt>
              <c:pt idx="756">
                <c:v>2.0994476753473283</c:v>
              </c:pt>
              <c:pt idx="757">
                <c:v>3.1128559219837189</c:v>
              </c:pt>
              <c:pt idx="758">
                <c:v>1.1648339408636093</c:v>
              </c:pt>
              <c:pt idx="759">
                <c:v>2.0979166078567504</c:v>
              </c:pt>
              <c:pt idx="760">
                <c:v>3.1347434359788893</c:v>
              </c:pt>
              <c:pt idx="761">
                <c:v>1.056663464307785</c:v>
              </c:pt>
              <c:pt idx="762">
                <c:v>3.0718268412351608</c:v>
              </c:pt>
              <c:pt idx="763">
                <c:v>1.1491913247108458</c:v>
              </c:pt>
              <c:pt idx="764">
                <c:v>2.1016590315103532</c:v>
              </c:pt>
              <c:pt idx="765">
                <c:v>3.1311974394321442</c:v>
              </c:pt>
              <c:pt idx="766">
                <c:v>1.1098826307058334</c:v>
              </c:pt>
              <c:pt idx="767">
                <c:v>2.037550811767578</c:v>
              </c:pt>
              <c:pt idx="768">
                <c:v>3.1665000039339066</c:v>
              </c:pt>
              <c:pt idx="769">
                <c:v>1.0344162213802337</c:v>
              </c:pt>
              <c:pt idx="770">
                <c:v>2.1445011872053148</c:v>
              </c:pt>
              <c:pt idx="771">
                <c:v>3.1383704352378845</c:v>
              </c:pt>
              <c:pt idx="772">
                <c:v>1.0375152546167374</c:v>
              </c:pt>
              <c:pt idx="773">
                <c:v>2.0884481060504911</c:v>
              </c:pt>
              <c:pt idx="774">
                <c:v>3.1186726230382917</c:v>
              </c:pt>
              <c:pt idx="775">
                <c:v>1.1445548582077025</c:v>
              </c:pt>
              <c:pt idx="776">
                <c:v>2.120365794301033</c:v>
              </c:pt>
              <c:pt idx="777">
                <c:v>3.1731850612163544</c:v>
              </c:pt>
              <c:pt idx="778">
                <c:v>1.1020960348844528</c:v>
              </c:pt>
              <c:pt idx="779">
                <c:v>2.1188817906379698</c:v>
              </c:pt>
              <c:pt idx="780">
                <c:v>3.1610934931039809</c:v>
              </c:pt>
              <c:pt idx="781">
                <c:v>1.0473764765262603</c:v>
              </c:pt>
              <c:pt idx="782">
                <c:v>2.0778982537984847</c:v>
              </c:pt>
              <c:pt idx="783">
                <c:v>3.0838457393646239</c:v>
              </c:pt>
              <c:pt idx="784">
                <c:v>1.1765898305177689</c:v>
              </c:pt>
              <c:pt idx="785">
                <c:v>2.1572229135036469</c:v>
              </c:pt>
              <c:pt idx="786">
                <c:v>3.0668525952100754</c:v>
              </c:pt>
              <c:pt idx="787">
                <c:v>1.0990017580986022</c:v>
              </c:pt>
              <c:pt idx="788">
                <c:v>2.0725646454095839</c:v>
              </c:pt>
              <c:pt idx="789">
                <c:v>3.0824698555469512</c:v>
              </c:pt>
              <c:pt idx="790">
                <c:v>1.139097608923912</c:v>
              </c:pt>
              <c:pt idx="791">
                <c:v>2.0758091974258424</c:v>
              </c:pt>
              <c:pt idx="792">
                <c:v>3.049014886021614</c:v>
              </c:pt>
              <c:pt idx="793">
                <c:v>1.1700014579296112</c:v>
              </c:pt>
              <c:pt idx="794">
                <c:v>2.1633558291196824</c:v>
              </c:pt>
              <c:pt idx="795">
                <c:v>3.0799754548072813</c:v>
              </c:pt>
              <c:pt idx="796">
                <c:v>1.1431933599710464</c:v>
              </c:pt>
              <c:pt idx="797">
                <c:v>2.054934297800064</c:v>
              </c:pt>
              <c:pt idx="798">
                <c:v>3.0436525243520736</c:v>
              </c:pt>
              <c:pt idx="799">
                <c:v>1.0712997245788574</c:v>
              </c:pt>
              <c:pt idx="800">
                <c:v>2.1100774842500685</c:v>
              </c:pt>
              <c:pt idx="801">
                <c:v>3.0692111241817472</c:v>
              </c:pt>
              <c:pt idx="802">
                <c:v>1.1435344475507736</c:v>
              </c:pt>
              <c:pt idx="803">
                <c:v>2.1310167479515076</c:v>
              </c:pt>
              <c:pt idx="804">
                <c:v>3.090338035225868</c:v>
              </c:pt>
              <c:pt idx="805">
                <c:v>1.1376946079730987</c:v>
              </c:pt>
              <c:pt idx="806">
                <c:v>2.0977885860204695</c:v>
              </c:pt>
              <c:pt idx="807">
                <c:v>3.1266405630111693</c:v>
              </c:pt>
              <c:pt idx="808">
                <c:v>2.1158078986406328</c:v>
              </c:pt>
              <c:pt idx="809">
                <c:v>3.0617610919475555</c:v>
              </c:pt>
              <c:pt idx="810">
                <c:v>1.0616609114408493</c:v>
              </c:pt>
              <c:pt idx="811">
                <c:v>2.1643082547187804</c:v>
              </c:pt>
              <c:pt idx="812">
                <c:v>3.1024508196115494</c:v>
              </c:pt>
              <c:pt idx="813">
                <c:v>2.1403943407535553</c:v>
              </c:pt>
              <c:pt idx="814">
                <c:v>3.0475751298665998</c:v>
              </c:pt>
              <c:pt idx="815">
                <c:v>1.1786237049102783</c:v>
              </c:pt>
              <c:pt idx="816">
                <c:v>2.0308301526308061</c:v>
              </c:pt>
              <c:pt idx="817">
                <c:v>3.1787792909145356</c:v>
              </c:pt>
              <c:pt idx="818">
                <c:v>1.0493514317274093</c:v>
              </c:pt>
              <c:pt idx="819">
                <c:v>2.1600013422966002</c:v>
              </c:pt>
              <c:pt idx="820">
                <c:v>3.16407761156559</c:v>
              </c:pt>
              <c:pt idx="821">
                <c:v>1.0343958008289338</c:v>
              </c:pt>
              <c:pt idx="822">
                <c:v>2.0539252418279648</c:v>
              </c:pt>
              <c:pt idx="823">
                <c:v>3.1195098924636842</c:v>
              </c:pt>
              <c:pt idx="824">
                <c:v>1.1033620196580887</c:v>
              </c:pt>
              <c:pt idx="825">
                <c:v>2.0506124007701874</c:v>
              </c:pt>
              <c:pt idx="826">
                <c:v>3.0905659693479537</c:v>
              </c:pt>
              <c:pt idx="827">
                <c:v>1.091216127872467</c:v>
              </c:pt>
              <c:pt idx="828">
                <c:v>2.1308580595254898</c:v>
              </c:pt>
              <c:pt idx="829">
                <c:v>3.177780042886734</c:v>
              </c:pt>
              <c:pt idx="830">
                <c:v>1.1675957578420639</c:v>
              </c:pt>
              <c:pt idx="831">
                <c:v>2.1720286178588868</c:v>
              </c:pt>
              <c:pt idx="832">
                <c:v>1.0402150231599807</c:v>
              </c:pt>
              <c:pt idx="833">
                <c:v>2.0318258512020111</c:v>
              </c:pt>
              <c:pt idx="834">
                <c:v>3.0966082352399824</c:v>
              </c:pt>
              <c:pt idx="835">
                <c:v>1.1490414786338805</c:v>
              </c:pt>
              <c:pt idx="836">
                <c:v>2.1045255619287491</c:v>
              </c:pt>
              <c:pt idx="837">
                <c:v>3.0403468716144562</c:v>
              </c:pt>
              <c:pt idx="838">
                <c:v>1.1041872638463974</c:v>
              </c:pt>
              <c:pt idx="839">
                <c:v>2.0643781232833862</c:v>
              </c:pt>
              <c:pt idx="840">
                <c:v>3.131794436573982</c:v>
              </c:pt>
              <c:pt idx="841">
                <c:v>1.0762038218975067</c:v>
              </c:pt>
              <c:pt idx="842">
                <c:v>2.1311256903409959</c:v>
              </c:pt>
              <c:pt idx="843">
                <c:v>3.0675350117683409</c:v>
              </c:pt>
              <c:pt idx="844">
                <c:v>1.0579072672128678</c:v>
              </c:pt>
              <c:pt idx="845">
                <c:v>2.0786148416996002</c:v>
              </c:pt>
              <c:pt idx="846">
                <c:v>3.0691440957784653</c:v>
              </c:pt>
              <c:pt idx="847">
                <c:v>1.1552254009246825</c:v>
              </c:pt>
              <c:pt idx="848">
                <c:v>2.1270992833375932</c:v>
              </c:pt>
              <c:pt idx="849">
                <c:v>3.1117492425441742</c:v>
              </c:pt>
              <c:pt idx="850">
                <c:v>1.0351095455884933</c:v>
              </c:pt>
              <c:pt idx="851">
                <c:v>2.0987230944633484</c:v>
              </c:pt>
              <c:pt idx="852">
                <c:v>3.0599240738153459</c:v>
              </c:pt>
              <c:pt idx="853">
                <c:v>1.1608212578296662</c:v>
              </c:pt>
              <c:pt idx="854">
                <c:v>2.0827543395757675</c:v>
              </c:pt>
              <c:pt idx="855">
                <c:v>3.1587061929702758</c:v>
              </c:pt>
              <c:pt idx="856">
                <c:v>1.0587223368883132</c:v>
              </c:pt>
              <c:pt idx="857">
                <c:v>2.1156837928295134</c:v>
              </c:pt>
              <c:pt idx="858">
                <c:v>3.1018947619199753</c:v>
              </c:pt>
              <c:pt idx="859">
                <c:v>1.0376008439064026</c:v>
              </c:pt>
              <c:pt idx="860">
                <c:v>2.0505906301736831</c:v>
              </c:pt>
              <c:pt idx="861">
                <c:v>3.0919221746921539</c:v>
              </c:pt>
              <c:pt idx="862">
                <c:v>1.0551498311758041</c:v>
              </c:pt>
              <c:pt idx="863">
                <c:v>2.1194249916076662</c:v>
              </c:pt>
              <c:pt idx="864">
                <c:v>3.1678501206636427</c:v>
              </c:pt>
              <c:pt idx="865">
                <c:v>1.0394479024410248</c:v>
              </c:pt>
              <c:pt idx="866">
                <c:v>2.1021600502729414</c:v>
              </c:pt>
              <c:pt idx="867">
                <c:v>3.0471321272850038</c:v>
              </c:pt>
              <c:pt idx="868">
                <c:v>1.06601533472538</c:v>
              </c:pt>
              <c:pt idx="869">
                <c:v>2.1385923969745635</c:v>
              </c:pt>
              <c:pt idx="870">
                <c:v>3.1613061565160749</c:v>
              </c:pt>
              <c:pt idx="871">
                <c:v>1.0374550390243531</c:v>
              </c:pt>
              <c:pt idx="872">
                <c:v>2.0792629081010818</c:v>
              </c:pt>
              <c:pt idx="873">
                <c:v>3.033700751066208</c:v>
              </c:pt>
              <c:pt idx="874">
                <c:v>1.1089278715848923</c:v>
              </c:pt>
              <c:pt idx="875">
                <c:v>2.1332495617866516</c:v>
              </c:pt>
              <c:pt idx="876">
                <c:v>3.1634003359079359</c:v>
              </c:pt>
              <c:pt idx="877">
                <c:v>1.054225479364395</c:v>
              </c:pt>
              <c:pt idx="878">
                <c:v>2.1660426515340805</c:v>
              </c:pt>
              <c:pt idx="879">
                <c:v>3.093338327407837</c:v>
              </c:pt>
              <c:pt idx="880">
                <c:v>1.0763347226381301</c:v>
              </c:pt>
              <c:pt idx="881">
                <c:v>2.0733202683925627</c:v>
              </c:pt>
              <c:pt idx="882">
                <c:v>3.1225644367933274</c:v>
              </c:pt>
              <c:pt idx="883">
                <c:v>1.0698545145988465</c:v>
              </c:pt>
              <c:pt idx="884">
                <c:v>2.0460415321588514</c:v>
              </c:pt>
              <c:pt idx="885">
                <c:v>3.0539337265491486</c:v>
              </c:pt>
              <c:pt idx="886">
                <c:v>1.0990224021673203</c:v>
              </c:pt>
              <c:pt idx="887">
                <c:v>2.1230855989456177</c:v>
              </c:pt>
              <c:pt idx="888">
                <c:v>3.126033337712288</c:v>
              </c:pt>
              <c:pt idx="889">
                <c:v>1.0324031341075897</c:v>
              </c:pt>
              <c:pt idx="890">
                <c:v>2.1457797068357469</c:v>
              </c:pt>
              <c:pt idx="891">
                <c:v>3.0738171029090879</c:v>
              </c:pt>
              <c:pt idx="892">
                <c:v>1.0383285719156266</c:v>
              </c:pt>
              <c:pt idx="893">
                <c:v>2.1395481932163238</c:v>
              </c:pt>
              <c:pt idx="894">
                <c:v>3.1797522443532942</c:v>
              </c:pt>
              <c:pt idx="895">
                <c:v>1.1431763458251953</c:v>
              </c:pt>
              <c:pt idx="896">
                <c:v>2.103920276761055</c:v>
              </c:pt>
              <c:pt idx="897">
                <c:v>3.0592647778987883</c:v>
              </c:pt>
              <c:pt idx="898">
                <c:v>1.1086273926496506</c:v>
              </c:pt>
              <c:pt idx="899">
                <c:v>2.1299761939048767</c:v>
              </c:pt>
              <c:pt idx="900">
                <c:v>3.1107448536157607</c:v>
              </c:pt>
              <c:pt idx="901">
                <c:v>1.174618684053421</c:v>
              </c:pt>
              <c:pt idx="902">
                <c:v>2.1425827640295028</c:v>
              </c:pt>
              <c:pt idx="903">
                <c:v>3.1255588102340699</c:v>
              </c:pt>
              <c:pt idx="904">
                <c:v>1.1691508132219315</c:v>
              </c:pt>
              <c:pt idx="905">
                <c:v>2.051439379453659</c:v>
              </c:pt>
              <c:pt idx="906">
                <c:v>3.0935049551725387</c:v>
              </c:pt>
              <c:pt idx="907">
                <c:v>1.0661394047737121</c:v>
              </c:pt>
              <c:pt idx="908">
                <c:v>2.1048675256967546</c:v>
              </c:pt>
              <c:pt idx="909">
                <c:v>3.10941375374794</c:v>
              </c:pt>
              <c:pt idx="910">
                <c:v>1.0617082971334457</c:v>
              </c:pt>
              <c:pt idx="911">
                <c:v>2.072649984359741</c:v>
              </c:pt>
              <c:pt idx="912">
                <c:v>3.0894739705324175</c:v>
              </c:pt>
              <c:pt idx="913">
                <c:v>1.0306798684597016</c:v>
              </c:pt>
              <c:pt idx="914">
                <c:v>2.1101536053419112</c:v>
              </c:pt>
              <c:pt idx="915">
                <c:v>3.0780831027030944</c:v>
              </c:pt>
              <c:pt idx="916">
                <c:v>1.1083674865961075</c:v>
              </c:pt>
              <c:pt idx="917">
                <c:v>2.0559207069873811</c:v>
              </c:pt>
              <c:pt idx="918">
                <c:v>3.1261669296026229</c:v>
              </c:pt>
              <c:pt idx="919">
                <c:v>1.0923356103897095</c:v>
              </c:pt>
              <c:pt idx="920">
                <c:v>3.0662325221300124</c:v>
              </c:pt>
              <c:pt idx="921">
                <c:v>1.067957924604416</c:v>
              </c:pt>
              <c:pt idx="922">
                <c:v>2.1706583040952681</c:v>
              </c:pt>
              <c:pt idx="923">
                <c:v>3.0545524048805235</c:v>
              </c:pt>
              <c:pt idx="924">
                <c:v>1.0800093847513199</c:v>
              </c:pt>
              <c:pt idx="925">
                <c:v>2.0628455984592438</c:v>
              </c:pt>
              <c:pt idx="926">
                <c:v>3.1148404973745345</c:v>
              </c:pt>
              <c:pt idx="927">
                <c:v>1.1729701805114745</c:v>
              </c:pt>
              <c:pt idx="928">
                <c:v>2.0593629914522169</c:v>
              </c:pt>
              <c:pt idx="929">
                <c:v>3.0584639775753022</c:v>
              </c:pt>
              <c:pt idx="930">
                <c:v>1.0644477623701096</c:v>
              </c:pt>
              <c:pt idx="931">
                <c:v>2.1022611784934999</c:v>
              </c:pt>
              <c:pt idx="932">
                <c:v>3.0746516185998916</c:v>
              </c:pt>
              <c:pt idx="933">
                <c:v>1.0406132328510285</c:v>
              </c:pt>
              <c:pt idx="934">
                <c:v>2.0714545863866807</c:v>
              </c:pt>
              <c:pt idx="935">
                <c:v>1.1083769369125367</c:v>
              </c:pt>
              <c:pt idx="936">
                <c:v>2.162395651936531</c:v>
              </c:pt>
              <c:pt idx="937">
                <c:v>3.09660720705986</c:v>
              </c:pt>
              <c:pt idx="938">
                <c:v>1.0332944411039353</c:v>
              </c:pt>
              <c:pt idx="939">
                <c:v>2.1708920407295227</c:v>
              </c:pt>
              <c:pt idx="940">
                <c:v>3.168246336579323</c:v>
              </c:pt>
              <c:pt idx="941">
                <c:v>1.1363671648502349</c:v>
              </c:pt>
              <c:pt idx="942">
                <c:v>2.0795785325765608</c:v>
              </c:pt>
              <c:pt idx="943">
                <c:v>3.1728478717803954</c:v>
              </c:pt>
              <c:pt idx="944">
                <c:v>1.0774545270204543</c:v>
              </c:pt>
              <c:pt idx="945">
                <c:v>2.1010155427455901</c:v>
              </c:pt>
              <c:pt idx="946">
                <c:v>3.0963145512342454</c:v>
              </c:pt>
              <c:pt idx="947">
                <c:v>1.1280963587760926</c:v>
              </c:pt>
              <c:pt idx="948">
                <c:v>2.0828394371271135</c:v>
              </c:pt>
              <c:pt idx="949">
                <c:v>3.0589696991443636</c:v>
              </c:pt>
              <c:pt idx="950">
                <c:v>1.0376254218816756</c:v>
              </c:pt>
              <c:pt idx="951">
                <c:v>2.1461437273025514</c:v>
              </c:pt>
              <c:pt idx="952">
                <c:v>3.0902573901414869</c:v>
              </c:pt>
              <c:pt idx="953">
                <c:v>1.039535664319992</c:v>
              </c:pt>
              <c:pt idx="954">
                <c:v>2.1249680536985398</c:v>
              </c:pt>
              <c:pt idx="955">
                <c:v>3.1344942498207091</c:v>
              </c:pt>
            </c:numLit>
          </c:xVal>
          <c:yVal>
            <c:numLit>
              <c:formatCode>General</c:formatCode>
              <c:ptCount val="956"/>
              <c:pt idx="0">
                <c:v>13</c:v>
              </c:pt>
              <c:pt idx="1">
                <c:v>14</c:v>
              </c:pt>
              <c:pt idx="2">
                <c:v>14</c:v>
              </c:pt>
              <c:pt idx="3">
                <c:v>23</c:v>
              </c:pt>
              <c:pt idx="4">
                <c:v>23</c:v>
              </c:pt>
              <c:pt idx="5">
                <c:v>27</c:v>
              </c:pt>
              <c:pt idx="6">
                <c:v>20</c:v>
              </c:pt>
              <c:pt idx="7">
                <c:v>20</c:v>
              </c:pt>
              <c:pt idx="8">
                <c:v>21</c:v>
              </c:pt>
              <c:pt idx="9">
                <c:v>24</c:v>
              </c:pt>
              <c:pt idx="10">
                <c:v>22</c:v>
              </c:pt>
              <c:pt idx="11">
                <c:v>26</c:v>
              </c:pt>
              <c:pt idx="12">
                <c:v>21</c:v>
              </c:pt>
              <c:pt idx="13">
                <c:v>11</c:v>
              </c:pt>
              <c:pt idx="14">
                <c:v>22</c:v>
              </c:pt>
              <c:pt idx="15">
                <c:v>20</c:v>
              </c:pt>
              <c:pt idx="16">
                <c:v>22</c:v>
              </c:pt>
              <c:pt idx="17">
                <c:v>29</c:v>
              </c:pt>
              <c:pt idx="18">
                <c:v>19</c:v>
              </c:pt>
              <c:pt idx="19">
                <c:v>24</c:v>
              </c:pt>
              <c:pt idx="20">
                <c:v>19</c:v>
              </c:pt>
              <c:pt idx="21">
                <c:v>16</c:v>
              </c:pt>
              <c:pt idx="22">
                <c:v>17</c:v>
              </c:pt>
              <c:pt idx="23">
                <c:v>17</c:v>
              </c:pt>
              <c:pt idx="24">
                <c:v>11</c:v>
              </c:pt>
              <c:pt idx="25">
                <c:v>21</c:v>
              </c:pt>
              <c:pt idx="26">
                <c:v>25</c:v>
              </c:pt>
              <c:pt idx="27">
                <c:v>23</c:v>
              </c:pt>
              <c:pt idx="28">
                <c:v>18</c:v>
              </c:pt>
              <c:pt idx="29">
                <c:v>22</c:v>
              </c:pt>
              <c:pt idx="30">
                <c:v>25</c:v>
              </c:pt>
              <c:pt idx="31">
                <c:v>21</c:v>
              </c:pt>
              <c:pt idx="32">
                <c:v>20</c:v>
              </c:pt>
              <c:pt idx="33">
                <c:v>22</c:v>
              </c:pt>
              <c:pt idx="34">
                <c:v>23</c:v>
              </c:pt>
              <c:pt idx="35">
                <c:v>22</c:v>
              </c:pt>
              <c:pt idx="36">
                <c:v>24</c:v>
              </c:pt>
              <c:pt idx="37">
                <c:v>12</c:v>
              </c:pt>
              <c:pt idx="38">
                <c:v>12</c:v>
              </c:pt>
              <c:pt idx="39">
                <c:v>20</c:v>
              </c:pt>
              <c:pt idx="40">
                <c:v>17</c:v>
              </c:pt>
              <c:pt idx="41">
                <c:v>17</c:v>
              </c:pt>
              <c:pt idx="42">
                <c:v>19</c:v>
              </c:pt>
              <c:pt idx="43">
                <c:v>28</c:v>
              </c:pt>
              <c:pt idx="44">
                <c:v>22</c:v>
              </c:pt>
              <c:pt idx="45">
                <c:v>27</c:v>
              </c:pt>
              <c:pt idx="46">
                <c:v>25</c:v>
              </c:pt>
              <c:pt idx="47">
                <c:v>23</c:v>
              </c:pt>
              <c:pt idx="48">
                <c:v>20</c:v>
              </c:pt>
              <c:pt idx="49">
                <c:v>20</c:v>
              </c:pt>
              <c:pt idx="50">
                <c:v>13</c:v>
              </c:pt>
              <c:pt idx="51">
                <c:v>26</c:v>
              </c:pt>
              <c:pt idx="52">
                <c:v>24</c:v>
              </c:pt>
              <c:pt idx="53">
                <c:v>27</c:v>
              </c:pt>
              <c:pt idx="54">
                <c:v>15</c:v>
              </c:pt>
              <c:pt idx="55">
                <c:v>10</c:v>
              </c:pt>
              <c:pt idx="56">
                <c:v>18</c:v>
              </c:pt>
              <c:pt idx="57">
                <c:v>19</c:v>
              </c:pt>
              <c:pt idx="58">
                <c:v>20</c:v>
              </c:pt>
              <c:pt idx="59">
                <c:v>17</c:v>
              </c:pt>
              <c:pt idx="60">
                <c:v>21</c:v>
              </c:pt>
              <c:pt idx="61">
                <c:v>18</c:v>
              </c:pt>
              <c:pt idx="62">
                <c:v>28</c:v>
              </c:pt>
              <c:pt idx="63">
                <c:v>23</c:v>
              </c:pt>
              <c:pt idx="64">
                <c:v>29</c:v>
              </c:pt>
              <c:pt idx="65">
                <c:v>22</c:v>
              </c:pt>
              <c:pt idx="66">
                <c:v>14</c:v>
              </c:pt>
              <c:pt idx="67">
                <c:v>13</c:v>
              </c:pt>
              <c:pt idx="68">
                <c:v>22</c:v>
              </c:pt>
              <c:pt idx="69">
                <c:v>21</c:v>
              </c:pt>
              <c:pt idx="70">
                <c:v>23</c:v>
              </c:pt>
              <c:pt idx="71">
                <c:v>17</c:v>
              </c:pt>
              <c:pt idx="72">
                <c:v>13</c:v>
              </c:pt>
              <c:pt idx="73">
                <c:v>19</c:v>
              </c:pt>
              <c:pt idx="74">
                <c:v>24</c:v>
              </c:pt>
              <c:pt idx="75">
                <c:v>17</c:v>
              </c:pt>
              <c:pt idx="76">
                <c:v>21</c:v>
              </c:pt>
              <c:pt idx="77">
                <c:v>19</c:v>
              </c:pt>
              <c:pt idx="78">
                <c:v>15</c:v>
              </c:pt>
              <c:pt idx="79">
                <c:v>16</c:v>
              </c:pt>
              <c:pt idx="80">
                <c:v>12</c:v>
              </c:pt>
              <c:pt idx="81">
                <c:v>10</c:v>
              </c:pt>
              <c:pt idx="82">
                <c:v>17</c:v>
              </c:pt>
              <c:pt idx="83">
                <c:v>22</c:v>
              </c:pt>
              <c:pt idx="84">
                <c:v>21</c:v>
              </c:pt>
              <c:pt idx="85">
                <c:v>19</c:v>
              </c:pt>
              <c:pt idx="86">
                <c:v>23</c:v>
              </c:pt>
              <c:pt idx="87">
                <c:v>15</c:v>
              </c:pt>
              <c:pt idx="88">
                <c:v>21</c:v>
              </c:pt>
              <c:pt idx="89">
                <c:v>15</c:v>
              </c:pt>
              <c:pt idx="90">
                <c:v>11</c:v>
              </c:pt>
              <c:pt idx="91">
                <c:v>12</c:v>
              </c:pt>
              <c:pt idx="92">
                <c:v>11</c:v>
              </c:pt>
              <c:pt idx="93">
                <c:v>16</c:v>
              </c:pt>
              <c:pt idx="94">
                <c:v>19</c:v>
              </c:pt>
              <c:pt idx="95">
                <c:v>20</c:v>
              </c:pt>
              <c:pt idx="96">
                <c:v>10</c:v>
              </c:pt>
              <c:pt idx="97">
                <c:v>21</c:v>
              </c:pt>
              <c:pt idx="98">
                <c:v>10</c:v>
              </c:pt>
              <c:pt idx="99">
                <c:v>10</c:v>
              </c:pt>
              <c:pt idx="100">
                <c:v>11</c:v>
              </c:pt>
              <c:pt idx="101">
                <c:v>11</c:v>
              </c:pt>
              <c:pt idx="102">
                <c:v>10</c:v>
              </c:pt>
              <c:pt idx="103">
                <c:v>12</c:v>
              </c:pt>
              <c:pt idx="104">
                <c:v>17</c:v>
              </c:pt>
              <c:pt idx="105">
                <c:v>10</c:v>
              </c:pt>
              <c:pt idx="106">
                <c:v>15</c:v>
              </c:pt>
              <c:pt idx="107">
                <c:v>23</c:v>
              </c:pt>
              <c:pt idx="108">
                <c:v>23</c:v>
              </c:pt>
              <c:pt idx="109">
                <c:v>20</c:v>
              </c:pt>
              <c:pt idx="110">
                <c:v>14</c:v>
              </c:pt>
              <c:pt idx="111">
                <c:v>10</c:v>
              </c:pt>
              <c:pt idx="112">
                <c:v>15</c:v>
              </c:pt>
              <c:pt idx="113">
                <c:v>16</c:v>
              </c:pt>
              <c:pt idx="114">
                <c:v>17</c:v>
              </c:pt>
              <c:pt idx="115">
                <c:v>14</c:v>
              </c:pt>
              <c:pt idx="116">
                <c:v>14</c:v>
              </c:pt>
              <c:pt idx="117">
                <c:v>16</c:v>
              </c:pt>
              <c:pt idx="118">
                <c:v>19</c:v>
              </c:pt>
              <c:pt idx="119">
                <c:v>13</c:v>
              </c:pt>
              <c:pt idx="120">
                <c:v>16</c:v>
              </c:pt>
              <c:pt idx="121">
                <c:v>17</c:v>
              </c:pt>
              <c:pt idx="122">
                <c:v>10</c:v>
              </c:pt>
              <c:pt idx="123">
                <c:v>16</c:v>
              </c:pt>
              <c:pt idx="124">
                <c:v>24</c:v>
              </c:pt>
              <c:pt idx="125">
                <c:v>19</c:v>
              </c:pt>
              <c:pt idx="126">
                <c:v>21</c:v>
              </c:pt>
              <c:pt idx="127">
                <c:v>23</c:v>
              </c:pt>
              <c:pt idx="128">
                <c:v>23</c:v>
              </c:pt>
              <c:pt idx="129">
                <c:v>23</c:v>
              </c:pt>
              <c:pt idx="130">
                <c:v>20</c:v>
              </c:pt>
              <c:pt idx="131">
                <c:v>11</c:v>
              </c:pt>
              <c:pt idx="132">
                <c:v>15</c:v>
              </c:pt>
              <c:pt idx="133">
                <c:v>20</c:v>
              </c:pt>
              <c:pt idx="134">
                <c:v>12</c:v>
              </c:pt>
              <c:pt idx="135">
                <c:v>18</c:v>
              </c:pt>
              <c:pt idx="136">
                <c:v>24</c:v>
              </c:pt>
              <c:pt idx="137">
                <c:v>23</c:v>
              </c:pt>
              <c:pt idx="138">
                <c:v>27</c:v>
              </c:pt>
              <c:pt idx="139">
                <c:v>28</c:v>
              </c:pt>
              <c:pt idx="140">
                <c:v>26</c:v>
              </c:pt>
              <c:pt idx="141">
                <c:v>24</c:v>
              </c:pt>
              <c:pt idx="142">
                <c:v>20</c:v>
              </c:pt>
              <c:pt idx="143">
                <c:v>17</c:v>
              </c:pt>
              <c:pt idx="144">
                <c:v>22</c:v>
              </c:pt>
              <c:pt idx="145">
                <c:v>19</c:v>
              </c:pt>
              <c:pt idx="146">
                <c:v>15</c:v>
              </c:pt>
              <c:pt idx="147">
                <c:v>18</c:v>
              </c:pt>
              <c:pt idx="148">
                <c:v>20</c:v>
              </c:pt>
              <c:pt idx="149">
                <c:v>14</c:v>
              </c:pt>
              <c:pt idx="150">
                <c:v>21</c:v>
              </c:pt>
              <c:pt idx="151">
                <c:v>23</c:v>
              </c:pt>
              <c:pt idx="152">
                <c:v>16</c:v>
              </c:pt>
              <c:pt idx="153">
                <c:v>28</c:v>
              </c:pt>
              <c:pt idx="154">
                <c:v>19</c:v>
              </c:pt>
              <c:pt idx="155">
                <c:v>26</c:v>
              </c:pt>
              <c:pt idx="156">
                <c:v>25</c:v>
              </c:pt>
              <c:pt idx="157">
                <c:v>21</c:v>
              </c:pt>
              <c:pt idx="158">
                <c:v>21</c:v>
              </c:pt>
              <c:pt idx="159">
                <c:v>18</c:v>
              </c:pt>
              <c:pt idx="160">
                <c:v>17</c:v>
              </c:pt>
              <c:pt idx="161">
                <c:v>14</c:v>
              </c:pt>
              <c:pt idx="162">
                <c:v>14</c:v>
              </c:pt>
              <c:pt idx="163">
                <c:v>15</c:v>
              </c:pt>
              <c:pt idx="164">
                <c:v>22</c:v>
              </c:pt>
              <c:pt idx="165">
                <c:v>21</c:v>
              </c:pt>
              <c:pt idx="166">
                <c:v>22</c:v>
              </c:pt>
              <c:pt idx="167">
                <c:v>30</c:v>
              </c:pt>
              <c:pt idx="168">
                <c:v>29</c:v>
              </c:pt>
              <c:pt idx="169">
                <c:v>24</c:v>
              </c:pt>
              <c:pt idx="170">
                <c:v>21</c:v>
              </c:pt>
              <c:pt idx="171">
                <c:v>16</c:v>
              </c:pt>
              <c:pt idx="172">
                <c:v>24</c:v>
              </c:pt>
              <c:pt idx="173">
                <c:v>24</c:v>
              </c:pt>
              <c:pt idx="174">
                <c:v>18</c:v>
              </c:pt>
              <c:pt idx="175">
                <c:v>23</c:v>
              </c:pt>
              <c:pt idx="176">
                <c:v>22</c:v>
              </c:pt>
              <c:pt idx="177">
                <c:v>18</c:v>
              </c:pt>
              <c:pt idx="178">
                <c:v>21</c:v>
              </c:pt>
              <c:pt idx="179">
                <c:v>30</c:v>
              </c:pt>
              <c:pt idx="180">
                <c:v>25</c:v>
              </c:pt>
              <c:pt idx="181">
                <c:v>29</c:v>
              </c:pt>
              <c:pt idx="182">
                <c:v>24</c:v>
              </c:pt>
              <c:pt idx="183">
                <c:v>13</c:v>
              </c:pt>
              <c:pt idx="184">
                <c:v>24</c:v>
              </c:pt>
              <c:pt idx="185">
                <c:v>25</c:v>
              </c:pt>
              <c:pt idx="186">
                <c:v>25</c:v>
              </c:pt>
              <c:pt idx="187">
                <c:v>23</c:v>
              </c:pt>
              <c:pt idx="188">
                <c:v>27</c:v>
              </c:pt>
              <c:pt idx="189">
                <c:v>28</c:v>
              </c:pt>
              <c:pt idx="190">
                <c:v>24</c:v>
              </c:pt>
              <c:pt idx="191">
                <c:v>25</c:v>
              </c:pt>
              <c:pt idx="192">
                <c:v>19</c:v>
              </c:pt>
              <c:pt idx="193">
                <c:v>22</c:v>
              </c:pt>
              <c:pt idx="194">
                <c:v>22</c:v>
              </c:pt>
              <c:pt idx="195">
                <c:v>21</c:v>
              </c:pt>
              <c:pt idx="196">
                <c:v>17</c:v>
              </c:pt>
              <c:pt idx="197">
                <c:v>22</c:v>
              </c:pt>
              <c:pt idx="198">
                <c:v>20</c:v>
              </c:pt>
              <c:pt idx="199">
                <c:v>21</c:v>
              </c:pt>
              <c:pt idx="200">
                <c:v>23</c:v>
              </c:pt>
              <c:pt idx="201">
                <c:v>23</c:v>
              </c:pt>
              <c:pt idx="202">
                <c:v>19</c:v>
              </c:pt>
              <c:pt idx="203">
                <c:v>31</c:v>
              </c:pt>
              <c:pt idx="204">
                <c:v>21</c:v>
              </c:pt>
              <c:pt idx="205">
                <c:v>31</c:v>
              </c:pt>
              <c:pt idx="206">
                <c:v>31</c:v>
              </c:pt>
              <c:pt idx="207">
                <c:v>29</c:v>
              </c:pt>
              <c:pt idx="208">
                <c:v>17</c:v>
              </c:pt>
              <c:pt idx="209">
                <c:v>19</c:v>
              </c:pt>
              <c:pt idx="210">
                <c:v>21</c:v>
              </c:pt>
              <c:pt idx="211">
                <c:v>12</c:v>
              </c:pt>
              <c:pt idx="212">
                <c:v>10</c:v>
              </c:pt>
              <c:pt idx="213">
                <c:v>10</c:v>
              </c:pt>
              <c:pt idx="214">
                <c:v>30</c:v>
              </c:pt>
              <c:pt idx="215">
                <c:v>30</c:v>
              </c:pt>
              <c:pt idx="216">
                <c:v>28</c:v>
              </c:pt>
              <c:pt idx="217">
                <c:v>25</c:v>
              </c:pt>
              <c:pt idx="218">
                <c:v>15</c:v>
              </c:pt>
              <c:pt idx="219">
                <c:v>18</c:v>
              </c:pt>
              <c:pt idx="220">
                <c:v>11</c:v>
              </c:pt>
              <c:pt idx="221">
                <c:v>11</c:v>
              </c:pt>
              <c:pt idx="222">
                <c:v>17</c:v>
              </c:pt>
              <c:pt idx="223">
                <c:v>22</c:v>
              </c:pt>
              <c:pt idx="224">
                <c:v>22</c:v>
              </c:pt>
              <c:pt idx="225">
                <c:v>21</c:v>
              </c:pt>
              <c:pt idx="226">
                <c:v>13</c:v>
              </c:pt>
              <c:pt idx="227">
                <c:v>10</c:v>
              </c:pt>
              <c:pt idx="228">
                <c:v>19</c:v>
              </c:pt>
              <c:pt idx="229">
                <c:v>23</c:v>
              </c:pt>
              <c:pt idx="230">
                <c:v>23</c:v>
              </c:pt>
              <c:pt idx="231">
                <c:v>23</c:v>
              </c:pt>
              <c:pt idx="232">
                <c:v>23</c:v>
              </c:pt>
              <c:pt idx="233">
                <c:v>22</c:v>
              </c:pt>
              <c:pt idx="234">
                <c:v>19</c:v>
              </c:pt>
              <c:pt idx="235">
                <c:v>25</c:v>
              </c:pt>
              <c:pt idx="236">
                <c:v>24</c:v>
              </c:pt>
              <c:pt idx="237">
                <c:v>25</c:v>
              </c:pt>
              <c:pt idx="238">
                <c:v>22</c:v>
              </c:pt>
              <c:pt idx="239">
                <c:v>18</c:v>
              </c:pt>
              <c:pt idx="240">
                <c:v>20</c:v>
              </c:pt>
              <c:pt idx="241">
                <c:v>19</c:v>
              </c:pt>
              <c:pt idx="242">
                <c:v>10</c:v>
              </c:pt>
              <c:pt idx="243">
                <c:v>14</c:v>
              </c:pt>
              <c:pt idx="244">
                <c:v>17</c:v>
              </c:pt>
              <c:pt idx="245">
                <c:v>10</c:v>
              </c:pt>
              <c:pt idx="246">
                <c:v>20</c:v>
              </c:pt>
              <c:pt idx="247">
                <c:v>24</c:v>
              </c:pt>
              <c:pt idx="248">
                <c:v>20</c:v>
              </c:pt>
              <c:pt idx="249">
                <c:v>25</c:v>
              </c:pt>
              <c:pt idx="250">
                <c:v>27</c:v>
              </c:pt>
              <c:pt idx="251">
                <c:v>25</c:v>
              </c:pt>
              <c:pt idx="252">
                <c:v>23</c:v>
              </c:pt>
              <c:pt idx="253">
                <c:v>19</c:v>
              </c:pt>
              <c:pt idx="254">
                <c:v>13</c:v>
              </c:pt>
              <c:pt idx="255">
                <c:v>21</c:v>
              </c:pt>
              <c:pt idx="256">
                <c:v>22</c:v>
              </c:pt>
              <c:pt idx="257">
                <c:v>19</c:v>
              </c:pt>
              <c:pt idx="258">
                <c:v>21</c:v>
              </c:pt>
              <c:pt idx="259">
                <c:v>25</c:v>
              </c:pt>
              <c:pt idx="260">
                <c:v>27</c:v>
              </c:pt>
              <c:pt idx="261">
                <c:v>33</c:v>
              </c:pt>
              <c:pt idx="262">
                <c:v>21</c:v>
              </c:pt>
              <c:pt idx="263">
                <c:v>11</c:v>
              </c:pt>
              <c:pt idx="264">
                <c:v>13</c:v>
              </c:pt>
              <c:pt idx="265">
                <c:v>13</c:v>
              </c:pt>
              <c:pt idx="266">
                <c:v>13</c:v>
              </c:pt>
              <c:pt idx="267">
                <c:v>17</c:v>
              </c:pt>
              <c:pt idx="268">
                <c:v>19</c:v>
              </c:pt>
              <c:pt idx="269">
                <c:v>19</c:v>
              </c:pt>
              <c:pt idx="270">
                <c:v>20</c:v>
              </c:pt>
              <c:pt idx="271">
                <c:v>20</c:v>
              </c:pt>
              <c:pt idx="272">
                <c:v>20</c:v>
              </c:pt>
              <c:pt idx="273">
                <c:v>23</c:v>
              </c:pt>
              <c:pt idx="274">
                <c:v>19</c:v>
              </c:pt>
              <c:pt idx="275">
                <c:v>13</c:v>
              </c:pt>
              <c:pt idx="276">
                <c:v>19</c:v>
              </c:pt>
              <c:pt idx="277">
                <c:v>25</c:v>
              </c:pt>
              <c:pt idx="278">
                <c:v>20</c:v>
              </c:pt>
              <c:pt idx="279">
                <c:v>21</c:v>
              </c:pt>
              <c:pt idx="280">
                <c:v>16</c:v>
              </c:pt>
              <c:pt idx="281">
                <c:v>14</c:v>
              </c:pt>
              <c:pt idx="282">
                <c:v>21</c:v>
              </c:pt>
              <c:pt idx="283">
                <c:v>20</c:v>
              </c:pt>
              <c:pt idx="284">
                <c:v>19</c:v>
              </c:pt>
              <c:pt idx="285">
                <c:v>17</c:v>
              </c:pt>
              <c:pt idx="286">
                <c:v>22</c:v>
              </c:pt>
              <c:pt idx="287">
                <c:v>22</c:v>
              </c:pt>
              <c:pt idx="288">
                <c:v>23</c:v>
              </c:pt>
              <c:pt idx="289">
                <c:v>26</c:v>
              </c:pt>
              <c:pt idx="290">
                <c:v>25</c:v>
              </c:pt>
              <c:pt idx="291">
                <c:v>22</c:v>
              </c:pt>
              <c:pt idx="292">
                <c:v>34</c:v>
              </c:pt>
              <c:pt idx="293">
                <c:v>30</c:v>
              </c:pt>
              <c:pt idx="294">
                <c:v>34</c:v>
              </c:pt>
              <c:pt idx="295">
                <c:v>27</c:v>
              </c:pt>
              <c:pt idx="296">
                <c:v>21</c:v>
              </c:pt>
              <c:pt idx="297">
                <c:v>13</c:v>
              </c:pt>
              <c:pt idx="298">
                <c:v>13</c:v>
              </c:pt>
              <c:pt idx="299">
                <c:v>11</c:v>
              </c:pt>
              <c:pt idx="300">
                <c:v>14</c:v>
              </c:pt>
              <c:pt idx="301">
                <c:v>18</c:v>
              </c:pt>
              <c:pt idx="302">
                <c:v>16</c:v>
              </c:pt>
              <c:pt idx="303">
                <c:v>18</c:v>
              </c:pt>
              <c:pt idx="304">
                <c:v>10</c:v>
              </c:pt>
              <c:pt idx="305">
                <c:v>10</c:v>
              </c:pt>
              <c:pt idx="306">
                <c:v>20</c:v>
              </c:pt>
              <c:pt idx="307">
                <c:v>34</c:v>
              </c:pt>
              <c:pt idx="308">
                <c:v>29</c:v>
              </c:pt>
              <c:pt idx="309">
                <c:v>31</c:v>
              </c:pt>
              <c:pt idx="310">
                <c:v>22</c:v>
              </c:pt>
              <c:pt idx="311">
                <c:v>10</c:v>
              </c:pt>
              <c:pt idx="312">
                <c:v>26</c:v>
              </c:pt>
              <c:pt idx="313">
                <c:v>28</c:v>
              </c:pt>
              <c:pt idx="314">
                <c:v>28</c:v>
              </c:pt>
              <c:pt idx="315">
                <c:v>26</c:v>
              </c:pt>
              <c:pt idx="316">
                <c:v>21</c:v>
              </c:pt>
              <c:pt idx="317">
                <c:v>22</c:v>
              </c:pt>
              <c:pt idx="318">
                <c:v>21</c:v>
              </c:pt>
              <c:pt idx="319">
                <c:v>32</c:v>
              </c:pt>
              <c:pt idx="320">
                <c:v>24</c:v>
              </c:pt>
              <c:pt idx="321">
                <c:v>28</c:v>
              </c:pt>
              <c:pt idx="322">
                <c:v>29</c:v>
              </c:pt>
              <c:pt idx="323">
                <c:v>25</c:v>
              </c:pt>
              <c:pt idx="324">
                <c:v>27</c:v>
              </c:pt>
              <c:pt idx="325">
                <c:v>28</c:v>
              </c:pt>
              <c:pt idx="326">
                <c:v>27</c:v>
              </c:pt>
              <c:pt idx="327">
                <c:v>21</c:v>
              </c:pt>
              <c:pt idx="328">
                <c:v>13</c:v>
              </c:pt>
              <c:pt idx="329">
                <c:v>13</c:v>
              </c:pt>
              <c:pt idx="330">
                <c:v>15</c:v>
              </c:pt>
              <c:pt idx="331">
                <c:v>14</c:v>
              </c:pt>
              <c:pt idx="332">
                <c:v>18</c:v>
              </c:pt>
              <c:pt idx="333">
                <c:v>17</c:v>
              </c:pt>
              <c:pt idx="334">
                <c:v>19</c:v>
              </c:pt>
              <c:pt idx="335">
                <c:v>20</c:v>
              </c:pt>
              <c:pt idx="336">
                <c:v>20</c:v>
              </c:pt>
              <c:pt idx="337">
                <c:v>10</c:v>
              </c:pt>
              <c:pt idx="338">
                <c:v>25</c:v>
              </c:pt>
              <c:pt idx="339">
                <c:v>23</c:v>
              </c:pt>
              <c:pt idx="340">
                <c:v>24</c:v>
              </c:pt>
              <c:pt idx="341">
                <c:v>10</c:v>
              </c:pt>
              <c:pt idx="342">
                <c:v>10</c:v>
              </c:pt>
              <c:pt idx="343">
                <c:v>11</c:v>
              </c:pt>
              <c:pt idx="344">
                <c:v>20</c:v>
              </c:pt>
              <c:pt idx="345">
                <c:v>16</c:v>
              </c:pt>
              <c:pt idx="346">
                <c:v>20</c:v>
              </c:pt>
              <c:pt idx="347">
                <c:v>21</c:v>
              </c:pt>
              <c:pt idx="348">
                <c:v>17</c:v>
              </c:pt>
              <c:pt idx="349">
                <c:v>20</c:v>
              </c:pt>
              <c:pt idx="350">
                <c:v>23</c:v>
              </c:pt>
              <c:pt idx="351">
                <c:v>20</c:v>
              </c:pt>
              <c:pt idx="352">
                <c:v>17</c:v>
              </c:pt>
              <c:pt idx="353">
                <c:v>21</c:v>
              </c:pt>
              <c:pt idx="354">
                <c:v>20</c:v>
              </c:pt>
              <c:pt idx="355">
                <c:v>23</c:v>
              </c:pt>
              <c:pt idx="356">
                <c:v>18</c:v>
              </c:pt>
              <c:pt idx="357">
                <c:v>10</c:v>
              </c:pt>
              <c:pt idx="358">
                <c:v>24</c:v>
              </c:pt>
              <c:pt idx="359">
                <c:v>12</c:v>
              </c:pt>
              <c:pt idx="360">
                <c:v>10</c:v>
              </c:pt>
              <c:pt idx="361">
                <c:v>14</c:v>
              </c:pt>
              <c:pt idx="362">
                <c:v>28</c:v>
              </c:pt>
              <c:pt idx="363">
                <c:v>26</c:v>
              </c:pt>
              <c:pt idx="364">
                <c:v>27</c:v>
              </c:pt>
              <c:pt idx="365">
                <c:v>22</c:v>
              </c:pt>
              <c:pt idx="366">
                <c:v>21</c:v>
              </c:pt>
              <c:pt idx="367">
                <c:v>26</c:v>
              </c:pt>
              <c:pt idx="368">
                <c:v>16</c:v>
              </c:pt>
              <c:pt idx="369">
                <c:v>19</c:v>
              </c:pt>
              <c:pt idx="370">
                <c:v>20</c:v>
              </c:pt>
              <c:pt idx="371">
                <c:v>23</c:v>
              </c:pt>
              <c:pt idx="372">
                <c:v>22</c:v>
              </c:pt>
              <c:pt idx="373">
                <c:v>24</c:v>
              </c:pt>
              <c:pt idx="374">
                <c:v>23</c:v>
              </c:pt>
              <c:pt idx="375">
                <c:v>18</c:v>
              </c:pt>
              <c:pt idx="376">
                <c:v>26</c:v>
              </c:pt>
              <c:pt idx="377">
                <c:v>22</c:v>
              </c:pt>
              <c:pt idx="378">
                <c:v>16</c:v>
              </c:pt>
              <c:pt idx="379">
                <c:v>21</c:v>
              </c:pt>
              <c:pt idx="380">
                <c:v>17</c:v>
              </c:pt>
              <c:pt idx="381">
                <c:v>12</c:v>
              </c:pt>
              <c:pt idx="382">
                <c:v>14</c:v>
              </c:pt>
              <c:pt idx="383">
                <c:v>27</c:v>
              </c:pt>
              <c:pt idx="384">
                <c:v>23</c:v>
              </c:pt>
              <c:pt idx="385">
                <c:v>22</c:v>
              </c:pt>
              <c:pt idx="386">
                <c:v>31</c:v>
              </c:pt>
              <c:pt idx="387">
                <c:v>30</c:v>
              </c:pt>
              <c:pt idx="388">
                <c:v>31</c:v>
              </c:pt>
              <c:pt idx="389">
                <c:v>22</c:v>
              </c:pt>
              <c:pt idx="390">
                <c:v>22</c:v>
              </c:pt>
              <c:pt idx="391">
                <c:v>20</c:v>
              </c:pt>
              <c:pt idx="392">
                <c:v>15</c:v>
              </c:pt>
              <c:pt idx="393">
                <c:v>14</c:v>
              </c:pt>
              <c:pt idx="394">
                <c:v>21</c:v>
              </c:pt>
              <c:pt idx="395">
                <c:v>17</c:v>
              </c:pt>
              <c:pt idx="396">
                <c:v>15</c:v>
              </c:pt>
              <c:pt idx="397">
                <c:v>27</c:v>
              </c:pt>
              <c:pt idx="398">
                <c:v>15</c:v>
              </c:pt>
              <c:pt idx="399">
                <c:v>28</c:v>
              </c:pt>
              <c:pt idx="400">
                <c:v>21</c:v>
              </c:pt>
              <c:pt idx="401">
                <c:v>16</c:v>
              </c:pt>
              <c:pt idx="402">
                <c:v>21</c:v>
              </c:pt>
              <c:pt idx="403">
                <c:v>31</c:v>
              </c:pt>
              <c:pt idx="404">
                <c:v>27</c:v>
              </c:pt>
              <c:pt idx="405">
                <c:v>34</c:v>
              </c:pt>
              <c:pt idx="406">
                <c:v>21</c:v>
              </c:pt>
              <c:pt idx="407">
                <c:v>19</c:v>
              </c:pt>
              <c:pt idx="408">
                <c:v>22</c:v>
              </c:pt>
              <c:pt idx="409">
                <c:v>20</c:v>
              </c:pt>
              <c:pt idx="410">
                <c:v>17</c:v>
              </c:pt>
              <c:pt idx="411">
                <c:v>24</c:v>
              </c:pt>
              <c:pt idx="412">
                <c:v>23</c:v>
              </c:pt>
              <c:pt idx="413">
                <c:v>23</c:v>
              </c:pt>
              <c:pt idx="414">
                <c:v>23</c:v>
              </c:pt>
              <c:pt idx="415">
                <c:v>22</c:v>
              </c:pt>
              <c:pt idx="416">
                <c:v>20</c:v>
              </c:pt>
              <c:pt idx="417">
                <c:v>26</c:v>
              </c:pt>
              <c:pt idx="418">
                <c:v>18</c:v>
              </c:pt>
              <c:pt idx="419">
                <c:v>10</c:v>
              </c:pt>
              <c:pt idx="420">
                <c:v>21</c:v>
              </c:pt>
              <c:pt idx="421">
                <c:v>23</c:v>
              </c:pt>
              <c:pt idx="422">
                <c:v>14</c:v>
              </c:pt>
              <c:pt idx="423">
                <c:v>20</c:v>
              </c:pt>
              <c:pt idx="424">
                <c:v>18</c:v>
              </c:pt>
              <c:pt idx="425">
                <c:v>15</c:v>
              </c:pt>
              <c:pt idx="426">
                <c:v>25</c:v>
              </c:pt>
              <c:pt idx="427">
                <c:v>15</c:v>
              </c:pt>
              <c:pt idx="428">
                <c:v>13</c:v>
              </c:pt>
              <c:pt idx="429">
                <c:v>19</c:v>
              </c:pt>
              <c:pt idx="430">
                <c:v>19</c:v>
              </c:pt>
              <c:pt idx="431">
                <c:v>22</c:v>
              </c:pt>
              <c:pt idx="432">
                <c:v>20</c:v>
              </c:pt>
              <c:pt idx="433">
                <c:v>12</c:v>
              </c:pt>
              <c:pt idx="434">
                <c:v>22</c:v>
              </c:pt>
              <c:pt idx="435">
                <c:v>15</c:v>
              </c:pt>
              <c:pt idx="436">
                <c:v>10</c:v>
              </c:pt>
              <c:pt idx="437">
                <c:v>13</c:v>
              </c:pt>
              <c:pt idx="438">
                <c:v>22</c:v>
              </c:pt>
              <c:pt idx="439">
                <c:v>22</c:v>
              </c:pt>
              <c:pt idx="440">
                <c:v>28</c:v>
              </c:pt>
              <c:pt idx="441">
                <c:v>22</c:v>
              </c:pt>
              <c:pt idx="442">
                <c:v>19</c:v>
              </c:pt>
              <c:pt idx="443">
                <c:v>23</c:v>
              </c:pt>
              <c:pt idx="444">
                <c:v>23</c:v>
              </c:pt>
              <c:pt idx="445">
                <c:v>12</c:v>
              </c:pt>
              <c:pt idx="446">
                <c:v>10</c:v>
              </c:pt>
              <c:pt idx="447">
                <c:v>10</c:v>
              </c:pt>
              <c:pt idx="448">
                <c:v>10</c:v>
              </c:pt>
              <c:pt idx="449">
                <c:v>20</c:v>
              </c:pt>
              <c:pt idx="450">
                <c:v>21</c:v>
              </c:pt>
              <c:pt idx="451">
                <c:v>21</c:v>
              </c:pt>
              <c:pt idx="452">
                <c:v>20</c:v>
              </c:pt>
              <c:pt idx="453">
                <c:v>22</c:v>
              </c:pt>
              <c:pt idx="454">
                <c:v>21</c:v>
              </c:pt>
              <c:pt idx="455">
                <c:v>21</c:v>
              </c:pt>
              <c:pt idx="456">
                <c:v>21</c:v>
              </c:pt>
              <c:pt idx="457">
                <c:v>20</c:v>
              </c:pt>
              <c:pt idx="458">
                <c:v>20</c:v>
              </c:pt>
              <c:pt idx="459">
                <c:v>19</c:v>
              </c:pt>
              <c:pt idx="460">
                <c:v>22</c:v>
              </c:pt>
              <c:pt idx="461">
                <c:v>16</c:v>
              </c:pt>
              <c:pt idx="462">
                <c:v>15</c:v>
              </c:pt>
              <c:pt idx="463">
                <c:v>28</c:v>
              </c:pt>
              <c:pt idx="464">
                <c:v>25</c:v>
              </c:pt>
              <c:pt idx="465">
                <c:v>23</c:v>
              </c:pt>
              <c:pt idx="466">
                <c:v>22</c:v>
              </c:pt>
              <c:pt idx="467">
                <c:v>22</c:v>
              </c:pt>
              <c:pt idx="468">
                <c:v>20</c:v>
              </c:pt>
              <c:pt idx="469">
                <c:v>21</c:v>
              </c:pt>
              <c:pt idx="470">
                <c:v>18</c:v>
              </c:pt>
              <c:pt idx="471">
                <c:v>21</c:v>
              </c:pt>
              <c:pt idx="472">
                <c:v>15</c:v>
              </c:pt>
              <c:pt idx="473">
                <c:v>15</c:v>
              </c:pt>
              <c:pt idx="474">
                <c:v>27</c:v>
              </c:pt>
              <c:pt idx="475">
                <c:v>16</c:v>
              </c:pt>
              <c:pt idx="476">
                <c:v>12</c:v>
              </c:pt>
              <c:pt idx="477">
                <c:v>16</c:v>
              </c:pt>
              <c:pt idx="478">
                <c:v>19</c:v>
              </c:pt>
              <c:pt idx="479">
                <c:v>10</c:v>
              </c:pt>
              <c:pt idx="480">
                <c:v>22</c:v>
              </c:pt>
              <c:pt idx="481">
                <c:v>23</c:v>
              </c:pt>
              <c:pt idx="482">
                <c:v>22</c:v>
              </c:pt>
              <c:pt idx="483">
                <c:v>20</c:v>
              </c:pt>
              <c:pt idx="484">
                <c:v>17</c:v>
              </c:pt>
              <c:pt idx="485">
                <c:v>13</c:v>
              </c:pt>
              <c:pt idx="486">
                <c:v>13</c:v>
              </c:pt>
              <c:pt idx="487">
                <c:v>30</c:v>
              </c:pt>
              <c:pt idx="488">
                <c:v>30</c:v>
              </c:pt>
              <c:pt idx="489">
                <c:v>22</c:v>
              </c:pt>
              <c:pt idx="490">
                <c:v>22</c:v>
              </c:pt>
              <c:pt idx="491">
                <c:v>20</c:v>
              </c:pt>
              <c:pt idx="492">
                <c:v>20</c:v>
              </c:pt>
              <c:pt idx="493">
                <c:v>17</c:v>
              </c:pt>
              <c:pt idx="494">
                <c:v>21</c:v>
              </c:pt>
              <c:pt idx="495">
                <c:v>23</c:v>
              </c:pt>
              <c:pt idx="496">
                <c:v>24</c:v>
              </c:pt>
              <c:pt idx="497">
                <c:v>21</c:v>
              </c:pt>
              <c:pt idx="498">
                <c:v>24</c:v>
              </c:pt>
              <c:pt idx="499">
                <c:v>23</c:v>
              </c:pt>
              <c:pt idx="500">
                <c:v>23</c:v>
              </c:pt>
              <c:pt idx="501">
                <c:v>20</c:v>
              </c:pt>
              <c:pt idx="502">
                <c:v>12</c:v>
              </c:pt>
              <c:pt idx="503">
                <c:v>12</c:v>
              </c:pt>
              <c:pt idx="504">
                <c:v>34</c:v>
              </c:pt>
              <c:pt idx="505">
                <c:v>33</c:v>
              </c:pt>
              <c:pt idx="506">
                <c:v>32</c:v>
              </c:pt>
              <c:pt idx="507">
                <c:v>19</c:v>
              </c:pt>
              <c:pt idx="508">
                <c:v>20</c:v>
              </c:pt>
              <c:pt idx="509">
                <c:v>22</c:v>
              </c:pt>
              <c:pt idx="510">
                <c:v>25</c:v>
              </c:pt>
              <c:pt idx="511">
                <c:v>20</c:v>
              </c:pt>
              <c:pt idx="512">
                <c:v>20</c:v>
              </c:pt>
              <c:pt idx="513">
                <c:v>24</c:v>
              </c:pt>
              <c:pt idx="514">
                <c:v>24</c:v>
              </c:pt>
              <c:pt idx="515">
                <c:v>27</c:v>
              </c:pt>
              <c:pt idx="516">
                <c:v>16</c:v>
              </c:pt>
              <c:pt idx="517">
                <c:v>16</c:v>
              </c:pt>
              <c:pt idx="518">
                <c:v>22</c:v>
              </c:pt>
              <c:pt idx="519">
                <c:v>27</c:v>
              </c:pt>
              <c:pt idx="520">
                <c:v>16</c:v>
              </c:pt>
              <c:pt idx="521">
                <c:v>10</c:v>
              </c:pt>
              <c:pt idx="522">
                <c:v>10</c:v>
              </c:pt>
              <c:pt idx="523">
                <c:v>10</c:v>
              </c:pt>
              <c:pt idx="524">
                <c:v>20</c:v>
              </c:pt>
              <c:pt idx="525">
                <c:v>20</c:v>
              </c:pt>
              <c:pt idx="526">
                <c:v>20</c:v>
              </c:pt>
              <c:pt idx="527">
                <c:v>17</c:v>
              </c:pt>
              <c:pt idx="528">
                <c:v>16</c:v>
              </c:pt>
              <c:pt idx="529">
                <c:v>19</c:v>
              </c:pt>
              <c:pt idx="530">
                <c:v>22</c:v>
              </c:pt>
              <c:pt idx="531">
                <c:v>23</c:v>
              </c:pt>
              <c:pt idx="532">
                <c:v>25</c:v>
              </c:pt>
              <c:pt idx="533">
                <c:v>15</c:v>
              </c:pt>
              <c:pt idx="534">
                <c:v>10</c:v>
              </c:pt>
              <c:pt idx="535">
                <c:v>16</c:v>
              </c:pt>
              <c:pt idx="536">
                <c:v>23</c:v>
              </c:pt>
              <c:pt idx="537">
                <c:v>21</c:v>
              </c:pt>
              <c:pt idx="538">
                <c:v>24</c:v>
              </c:pt>
              <c:pt idx="539">
                <c:v>29</c:v>
              </c:pt>
              <c:pt idx="540">
                <c:v>27</c:v>
              </c:pt>
              <c:pt idx="541">
                <c:v>23</c:v>
              </c:pt>
              <c:pt idx="542">
                <c:v>27</c:v>
              </c:pt>
              <c:pt idx="543">
                <c:v>25</c:v>
              </c:pt>
              <c:pt idx="544">
                <c:v>25</c:v>
              </c:pt>
              <c:pt idx="545">
                <c:v>21</c:v>
              </c:pt>
              <c:pt idx="546">
                <c:v>20</c:v>
              </c:pt>
              <c:pt idx="547">
                <c:v>19</c:v>
              </c:pt>
              <c:pt idx="548">
                <c:v>34</c:v>
              </c:pt>
              <c:pt idx="549">
                <c:v>29</c:v>
              </c:pt>
              <c:pt idx="550">
                <c:v>24</c:v>
              </c:pt>
              <c:pt idx="551">
                <c:v>23</c:v>
              </c:pt>
              <c:pt idx="552">
                <c:v>20</c:v>
              </c:pt>
              <c:pt idx="553">
                <c:v>19</c:v>
              </c:pt>
              <c:pt idx="554">
                <c:v>17</c:v>
              </c:pt>
              <c:pt idx="555">
                <c:v>19</c:v>
              </c:pt>
              <c:pt idx="556">
                <c:v>24</c:v>
              </c:pt>
              <c:pt idx="557">
                <c:v>28</c:v>
              </c:pt>
              <c:pt idx="558">
                <c:v>27</c:v>
              </c:pt>
              <c:pt idx="559">
                <c:v>10</c:v>
              </c:pt>
              <c:pt idx="560">
                <c:v>10</c:v>
              </c:pt>
              <c:pt idx="561">
                <c:v>13</c:v>
              </c:pt>
              <c:pt idx="562">
                <c:v>22</c:v>
              </c:pt>
              <c:pt idx="563">
                <c:v>22</c:v>
              </c:pt>
              <c:pt idx="564">
                <c:v>24</c:v>
              </c:pt>
              <c:pt idx="565">
                <c:v>22</c:v>
              </c:pt>
              <c:pt idx="566">
                <c:v>10</c:v>
              </c:pt>
              <c:pt idx="567">
                <c:v>11</c:v>
              </c:pt>
              <c:pt idx="568">
                <c:v>15</c:v>
              </c:pt>
              <c:pt idx="569">
                <c:v>10</c:v>
              </c:pt>
              <c:pt idx="570">
                <c:v>14</c:v>
              </c:pt>
              <c:pt idx="571">
                <c:v>24</c:v>
              </c:pt>
              <c:pt idx="572">
                <c:v>18</c:v>
              </c:pt>
              <c:pt idx="573">
                <c:v>25</c:v>
              </c:pt>
              <c:pt idx="574">
                <c:v>25</c:v>
              </c:pt>
              <c:pt idx="575">
                <c:v>19</c:v>
              </c:pt>
              <c:pt idx="576">
                <c:v>23</c:v>
              </c:pt>
              <c:pt idx="577">
                <c:v>22</c:v>
              </c:pt>
              <c:pt idx="578">
                <c:v>21</c:v>
              </c:pt>
              <c:pt idx="579">
                <c:v>22</c:v>
              </c:pt>
              <c:pt idx="580">
                <c:v>24</c:v>
              </c:pt>
              <c:pt idx="581">
                <c:v>22</c:v>
              </c:pt>
              <c:pt idx="582">
                <c:v>10</c:v>
              </c:pt>
              <c:pt idx="583">
                <c:v>10</c:v>
              </c:pt>
              <c:pt idx="584">
                <c:v>19</c:v>
              </c:pt>
              <c:pt idx="585">
                <c:v>21</c:v>
              </c:pt>
              <c:pt idx="586">
                <c:v>17</c:v>
              </c:pt>
              <c:pt idx="587">
                <c:v>13</c:v>
              </c:pt>
              <c:pt idx="588">
                <c:v>22</c:v>
              </c:pt>
              <c:pt idx="589">
                <c:v>19</c:v>
              </c:pt>
              <c:pt idx="590">
                <c:v>21</c:v>
              </c:pt>
              <c:pt idx="591">
                <c:v>21</c:v>
              </c:pt>
              <c:pt idx="592">
                <c:v>22</c:v>
              </c:pt>
              <c:pt idx="593">
                <c:v>20</c:v>
              </c:pt>
              <c:pt idx="594">
                <c:v>20</c:v>
              </c:pt>
              <c:pt idx="595">
                <c:v>19</c:v>
              </c:pt>
              <c:pt idx="596">
                <c:v>23</c:v>
              </c:pt>
              <c:pt idx="597">
                <c:v>16</c:v>
              </c:pt>
              <c:pt idx="598">
                <c:v>18</c:v>
              </c:pt>
              <c:pt idx="599">
                <c:v>25</c:v>
              </c:pt>
              <c:pt idx="600">
                <c:v>22</c:v>
              </c:pt>
              <c:pt idx="601">
                <c:v>21</c:v>
              </c:pt>
              <c:pt idx="602">
                <c:v>22</c:v>
              </c:pt>
              <c:pt idx="603">
                <c:v>12</c:v>
              </c:pt>
              <c:pt idx="604">
                <c:v>27</c:v>
              </c:pt>
              <c:pt idx="605">
                <c:v>29</c:v>
              </c:pt>
              <c:pt idx="606">
                <c:v>24</c:v>
              </c:pt>
              <c:pt idx="607">
                <c:v>17</c:v>
              </c:pt>
              <c:pt idx="608">
                <c:v>19</c:v>
              </c:pt>
              <c:pt idx="609">
                <c:v>27</c:v>
              </c:pt>
              <c:pt idx="610">
                <c:v>19</c:v>
              </c:pt>
              <c:pt idx="611">
                <c:v>20</c:v>
              </c:pt>
              <c:pt idx="612">
                <c:v>22</c:v>
              </c:pt>
              <c:pt idx="613">
                <c:v>23</c:v>
              </c:pt>
              <c:pt idx="614">
                <c:v>17</c:v>
              </c:pt>
              <c:pt idx="615">
                <c:v>19</c:v>
              </c:pt>
              <c:pt idx="616">
                <c:v>26</c:v>
              </c:pt>
              <c:pt idx="617">
                <c:v>23</c:v>
              </c:pt>
              <c:pt idx="618">
                <c:v>25</c:v>
              </c:pt>
              <c:pt idx="619">
                <c:v>26</c:v>
              </c:pt>
              <c:pt idx="620">
                <c:v>23</c:v>
              </c:pt>
              <c:pt idx="621">
                <c:v>25</c:v>
              </c:pt>
              <c:pt idx="622">
                <c:v>22</c:v>
              </c:pt>
              <c:pt idx="623">
                <c:v>23</c:v>
              </c:pt>
              <c:pt idx="624">
                <c:v>21</c:v>
              </c:pt>
              <c:pt idx="625">
                <c:v>21</c:v>
              </c:pt>
              <c:pt idx="626">
                <c:v>17</c:v>
              </c:pt>
              <c:pt idx="627">
                <c:v>19</c:v>
              </c:pt>
              <c:pt idx="628">
                <c:v>23</c:v>
              </c:pt>
              <c:pt idx="629">
                <c:v>20</c:v>
              </c:pt>
              <c:pt idx="630">
                <c:v>20</c:v>
              </c:pt>
              <c:pt idx="631">
                <c:v>23</c:v>
              </c:pt>
              <c:pt idx="632">
                <c:v>20</c:v>
              </c:pt>
              <c:pt idx="633">
                <c:v>11</c:v>
              </c:pt>
              <c:pt idx="634">
                <c:v>26</c:v>
              </c:pt>
              <c:pt idx="635">
                <c:v>28</c:v>
              </c:pt>
              <c:pt idx="636">
                <c:v>20</c:v>
              </c:pt>
              <c:pt idx="637">
                <c:v>22</c:v>
              </c:pt>
              <c:pt idx="638">
                <c:v>17</c:v>
              </c:pt>
              <c:pt idx="639">
                <c:v>13</c:v>
              </c:pt>
              <c:pt idx="640">
                <c:v>24</c:v>
              </c:pt>
              <c:pt idx="641">
                <c:v>14</c:v>
              </c:pt>
              <c:pt idx="642">
                <c:v>14</c:v>
              </c:pt>
              <c:pt idx="643">
                <c:v>18</c:v>
              </c:pt>
              <c:pt idx="644">
                <c:v>21</c:v>
              </c:pt>
              <c:pt idx="645">
                <c:v>16</c:v>
              </c:pt>
              <c:pt idx="646">
                <c:v>25</c:v>
              </c:pt>
              <c:pt idx="647">
                <c:v>24</c:v>
              </c:pt>
              <c:pt idx="648">
                <c:v>18</c:v>
              </c:pt>
              <c:pt idx="649">
                <c:v>27</c:v>
              </c:pt>
              <c:pt idx="650">
                <c:v>24</c:v>
              </c:pt>
              <c:pt idx="651">
                <c:v>24</c:v>
              </c:pt>
              <c:pt idx="652">
                <c:v>22</c:v>
              </c:pt>
              <c:pt idx="653">
                <c:v>14</c:v>
              </c:pt>
              <c:pt idx="654">
                <c:v>18</c:v>
              </c:pt>
              <c:pt idx="655">
                <c:v>22</c:v>
              </c:pt>
              <c:pt idx="656">
                <c:v>18</c:v>
              </c:pt>
              <c:pt idx="657">
                <c:v>21</c:v>
              </c:pt>
              <c:pt idx="658">
                <c:v>25</c:v>
              </c:pt>
              <c:pt idx="659">
                <c:v>26</c:v>
              </c:pt>
              <c:pt idx="660">
                <c:v>29</c:v>
              </c:pt>
              <c:pt idx="661">
                <c:v>21</c:v>
              </c:pt>
              <c:pt idx="662">
                <c:v>16</c:v>
              </c:pt>
              <c:pt idx="663">
                <c:v>22</c:v>
              </c:pt>
              <c:pt idx="664">
                <c:v>20</c:v>
              </c:pt>
              <c:pt idx="665">
                <c:v>20</c:v>
              </c:pt>
              <c:pt idx="666">
                <c:v>18</c:v>
              </c:pt>
              <c:pt idx="667">
                <c:v>19</c:v>
              </c:pt>
              <c:pt idx="668">
                <c:v>19</c:v>
              </c:pt>
              <c:pt idx="669">
                <c:v>18</c:v>
              </c:pt>
              <c:pt idx="670">
                <c:v>13</c:v>
              </c:pt>
              <c:pt idx="671">
                <c:v>15</c:v>
              </c:pt>
              <c:pt idx="672">
                <c:v>24</c:v>
              </c:pt>
              <c:pt idx="673">
                <c:v>24</c:v>
              </c:pt>
              <c:pt idx="674">
                <c:v>23</c:v>
              </c:pt>
              <c:pt idx="675">
                <c:v>22</c:v>
              </c:pt>
              <c:pt idx="676">
                <c:v>19</c:v>
              </c:pt>
              <c:pt idx="677">
                <c:v>24</c:v>
              </c:pt>
              <c:pt idx="678">
                <c:v>23</c:v>
              </c:pt>
              <c:pt idx="679">
                <c:v>16</c:v>
              </c:pt>
              <c:pt idx="680">
                <c:v>27</c:v>
              </c:pt>
              <c:pt idx="681">
                <c:v>22</c:v>
              </c:pt>
              <c:pt idx="682">
                <c:v>16</c:v>
              </c:pt>
              <c:pt idx="683">
                <c:v>18</c:v>
              </c:pt>
              <c:pt idx="684">
                <c:v>13</c:v>
              </c:pt>
              <c:pt idx="685">
                <c:v>10</c:v>
              </c:pt>
              <c:pt idx="686">
                <c:v>22</c:v>
              </c:pt>
              <c:pt idx="687">
                <c:v>19</c:v>
              </c:pt>
              <c:pt idx="688">
                <c:v>15</c:v>
              </c:pt>
              <c:pt idx="689">
                <c:v>19</c:v>
              </c:pt>
              <c:pt idx="690">
                <c:v>18</c:v>
              </c:pt>
              <c:pt idx="691">
                <c:v>18</c:v>
              </c:pt>
              <c:pt idx="692">
                <c:v>23</c:v>
              </c:pt>
              <c:pt idx="693">
                <c:v>19</c:v>
              </c:pt>
              <c:pt idx="694">
                <c:v>16</c:v>
              </c:pt>
              <c:pt idx="695">
                <c:v>18</c:v>
              </c:pt>
              <c:pt idx="696">
                <c:v>29</c:v>
              </c:pt>
              <c:pt idx="697">
                <c:v>28</c:v>
              </c:pt>
              <c:pt idx="698">
                <c:v>27</c:v>
              </c:pt>
              <c:pt idx="699">
                <c:v>24</c:v>
              </c:pt>
              <c:pt idx="700">
                <c:v>26</c:v>
              </c:pt>
              <c:pt idx="701">
                <c:v>30</c:v>
              </c:pt>
              <c:pt idx="702">
                <c:v>35</c:v>
              </c:pt>
              <c:pt idx="703">
                <c:v>31</c:v>
              </c:pt>
              <c:pt idx="704">
                <c:v>19</c:v>
              </c:pt>
              <c:pt idx="705">
                <c:v>15</c:v>
              </c:pt>
              <c:pt idx="706">
                <c:v>20</c:v>
              </c:pt>
              <c:pt idx="707">
                <c:v>20</c:v>
              </c:pt>
              <c:pt idx="708">
                <c:v>17</c:v>
              </c:pt>
              <c:pt idx="709">
                <c:v>22</c:v>
              </c:pt>
              <c:pt idx="710">
                <c:v>25</c:v>
              </c:pt>
              <c:pt idx="711">
                <c:v>23</c:v>
              </c:pt>
              <c:pt idx="712">
                <c:v>25</c:v>
              </c:pt>
              <c:pt idx="713">
                <c:v>19</c:v>
              </c:pt>
              <c:pt idx="714">
                <c:v>12</c:v>
              </c:pt>
              <c:pt idx="715">
                <c:v>22</c:v>
              </c:pt>
              <c:pt idx="716">
                <c:v>18</c:v>
              </c:pt>
              <c:pt idx="717">
                <c:v>10</c:v>
              </c:pt>
              <c:pt idx="718">
                <c:v>19</c:v>
              </c:pt>
              <c:pt idx="719">
                <c:v>22</c:v>
              </c:pt>
              <c:pt idx="720">
                <c:v>21</c:v>
              </c:pt>
              <c:pt idx="721">
                <c:v>21</c:v>
              </c:pt>
              <c:pt idx="722">
                <c:v>27</c:v>
              </c:pt>
              <c:pt idx="723">
                <c:v>26</c:v>
              </c:pt>
              <c:pt idx="724">
                <c:v>21</c:v>
              </c:pt>
              <c:pt idx="725">
                <c:v>21</c:v>
              </c:pt>
              <c:pt idx="726">
                <c:v>18</c:v>
              </c:pt>
              <c:pt idx="727">
                <c:v>19</c:v>
              </c:pt>
              <c:pt idx="728">
                <c:v>19</c:v>
              </c:pt>
              <c:pt idx="729">
                <c:v>18</c:v>
              </c:pt>
              <c:pt idx="730">
                <c:v>19</c:v>
              </c:pt>
              <c:pt idx="731">
                <c:v>23</c:v>
              </c:pt>
              <c:pt idx="732">
                <c:v>21</c:v>
              </c:pt>
              <c:pt idx="733">
                <c:v>21</c:v>
              </c:pt>
              <c:pt idx="734">
                <c:v>27</c:v>
              </c:pt>
              <c:pt idx="735">
                <c:v>25</c:v>
              </c:pt>
              <c:pt idx="736">
                <c:v>21</c:v>
              </c:pt>
              <c:pt idx="737">
                <c:v>21</c:v>
              </c:pt>
              <c:pt idx="738">
                <c:v>17</c:v>
              </c:pt>
              <c:pt idx="739">
                <c:v>20</c:v>
              </c:pt>
              <c:pt idx="740">
                <c:v>19</c:v>
              </c:pt>
              <c:pt idx="741">
                <c:v>17</c:v>
              </c:pt>
              <c:pt idx="742">
                <c:v>21</c:v>
              </c:pt>
              <c:pt idx="743">
                <c:v>22</c:v>
              </c:pt>
              <c:pt idx="744">
                <c:v>18</c:v>
              </c:pt>
              <c:pt idx="745">
                <c:v>17</c:v>
              </c:pt>
              <c:pt idx="746">
                <c:v>18</c:v>
              </c:pt>
              <c:pt idx="747">
                <c:v>19</c:v>
              </c:pt>
              <c:pt idx="748">
                <c:v>22</c:v>
              </c:pt>
              <c:pt idx="749">
                <c:v>22</c:v>
              </c:pt>
              <c:pt idx="750">
                <c:v>21</c:v>
              </c:pt>
              <c:pt idx="751">
                <c:v>26</c:v>
              </c:pt>
              <c:pt idx="752">
                <c:v>19</c:v>
              </c:pt>
              <c:pt idx="753">
                <c:v>18</c:v>
              </c:pt>
              <c:pt idx="754">
                <c:v>17</c:v>
              </c:pt>
              <c:pt idx="755">
                <c:v>19</c:v>
              </c:pt>
              <c:pt idx="756">
                <c:v>10</c:v>
              </c:pt>
              <c:pt idx="757">
                <c:v>20</c:v>
              </c:pt>
              <c:pt idx="758">
                <c:v>23</c:v>
              </c:pt>
              <c:pt idx="759">
                <c:v>22</c:v>
              </c:pt>
              <c:pt idx="760">
                <c:v>20</c:v>
              </c:pt>
              <c:pt idx="761">
                <c:v>16</c:v>
              </c:pt>
              <c:pt idx="762">
                <c:v>14</c:v>
              </c:pt>
              <c:pt idx="763">
                <c:v>21</c:v>
              </c:pt>
              <c:pt idx="764">
                <c:v>20</c:v>
              </c:pt>
              <c:pt idx="765">
                <c:v>22</c:v>
              </c:pt>
              <c:pt idx="766">
                <c:v>21</c:v>
              </c:pt>
              <c:pt idx="767">
                <c:v>16</c:v>
              </c:pt>
              <c:pt idx="768">
                <c:v>23</c:v>
              </c:pt>
              <c:pt idx="769">
                <c:v>18</c:v>
              </c:pt>
              <c:pt idx="770">
                <c:v>15</c:v>
              </c:pt>
              <c:pt idx="771">
                <c:v>18</c:v>
              </c:pt>
              <c:pt idx="772">
                <c:v>24</c:v>
              </c:pt>
              <c:pt idx="773">
                <c:v>24</c:v>
              </c:pt>
              <c:pt idx="774">
                <c:v>22</c:v>
              </c:pt>
              <c:pt idx="775">
                <c:v>27</c:v>
              </c:pt>
              <c:pt idx="776">
                <c:v>25</c:v>
              </c:pt>
              <c:pt idx="777">
                <c:v>28</c:v>
              </c:pt>
              <c:pt idx="778">
                <c:v>23</c:v>
              </c:pt>
              <c:pt idx="779">
                <c:v>16</c:v>
              </c:pt>
              <c:pt idx="780">
                <c:v>22</c:v>
              </c:pt>
              <c:pt idx="781">
                <c:v>28</c:v>
              </c:pt>
              <c:pt idx="782">
                <c:v>19</c:v>
              </c:pt>
              <c:pt idx="783">
                <c:v>15</c:v>
              </c:pt>
              <c:pt idx="784">
                <c:v>19</c:v>
              </c:pt>
              <c:pt idx="785">
                <c:v>19</c:v>
              </c:pt>
              <c:pt idx="786">
                <c:v>20</c:v>
              </c:pt>
              <c:pt idx="787">
                <c:v>24</c:v>
              </c:pt>
              <c:pt idx="788">
                <c:v>22</c:v>
              </c:pt>
              <c:pt idx="789">
                <c:v>16</c:v>
              </c:pt>
              <c:pt idx="790">
                <c:v>24</c:v>
              </c:pt>
              <c:pt idx="791">
                <c:v>13</c:v>
              </c:pt>
              <c:pt idx="792">
                <c:v>21</c:v>
              </c:pt>
              <c:pt idx="793">
                <c:v>24</c:v>
              </c:pt>
              <c:pt idx="794">
                <c:v>23</c:v>
              </c:pt>
              <c:pt idx="795">
                <c:v>22</c:v>
              </c:pt>
              <c:pt idx="796">
                <c:v>15</c:v>
              </c:pt>
              <c:pt idx="797">
                <c:v>10</c:v>
              </c:pt>
              <c:pt idx="798">
                <c:v>16</c:v>
              </c:pt>
              <c:pt idx="799">
                <c:v>25</c:v>
              </c:pt>
              <c:pt idx="800">
                <c:v>25</c:v>
              </c:pt>
              <c:pt idx="801">
                <c:v>17</c:v>
              </c:pt>
              <c:pt idx="802">
                <c:v>18</c:v>
              </c:pt>
              <c:pt idx="803">
                <c:v>21</c:v>
              </c:pt>
              <c:pt idx="804">
                <c:v>24</c:v>
              </c:pt>
              <c:pt idx="805">
                <c:v>15</c:v>
              </c:pt>
              <c:pt idx="806">
                <c:v>14</c:v>
              </c:pt>
              <c:pt idx="807">
                <c:v>10</c:v>
              </c:pt>
              <c:pt idx="808">
                <c:v>23</c:v>
              </c:pt>
              <c:pt idx="809">
                <c:v>25</c:v>
              </c:pt>
              <c:pt idx="810">
                <c:v>27</c:v>
              </c:pt>
              <c:pt idx="811">
                <c:v>18</c:v>
              </c:pt>
              <c:pt idx="812">
                <c:v>29</c:v>
              </c:pt>
              <c:pt idx="813">
                <c:v>12</c:v>
              </c:pt>
              <c:pt idx="814">
                <c:v>16</c:v>
              </c:pt>
              <c:pt idx="815">
                <c:v>25</c:v>
              </c:pt>
              <c:pt idx="816">
                <c:v>28</c:v>
              </c:pt>
              <c:pt idx="817">
                <c:v>17</c:v>
              </c:pt>
              <c:pt idx="818">
                <c:v>19</c:v>
              </c:pt>
              <c:pt idx="819">
                <c:v>19</c:v>
              </c:pt>
              <c:pt idx="820">
                <c:v>17</c:v>
              </c:pt>
              <c:pt idx="821">
                <c:v>10</c:v>
              </c:pt>
              <c:pt idx="822">
                <c:v>10</c:v>
              </c:pt>
              <c:pt idx="823">
                <c:v>20</c:v>
              </c:pt>
              <c:pt idx="824">
                <c:v>13</c:v>
              </c:pt>
              <c:pt idx="825">
                <c:v>33</c:v>
              </c:pt>
              <c:pt idx="826">
                <c:v>19</c:v>
              </c:pt>
              <c:pt idx="827">
                <c:v>19</c:v>
              </c:pt>
              <c:pt idx="828">
                <c:v>20</c:v>
              </c:pt>
              <c:pt idx="829">
                <c:v>23</c:v>
              </c:pt>
              <c:pt idx="830">
                <c:v>22</c:v>
              </c:pt>
              <c:pt idx="831">
                <c:v>10</c:v>
              </c:pt>
              <c:pt idx="832">
                <c:v>15</c:v>
              </c:pt>
              <c:pt idx="833">
                <c:v>10</c:v>
              </c:pt>
              <c:pt idx="834">
                <c:v>22</c:v>
              </c:pt>
              <c:pt idx="835">
                <c:v>23</c:v>
              </c:pt>
              <c:pt idx="836">
                <c:v>23</c:v>
              </c:pt>
              <c:pt idx="837">
                <c:v>22</c:v>
              </c:pt>
              <c:pt idx="838">
                <c:v>22</c:v>
              </c:pt>
              <c:pt idx="839">
                <c:v>10</c:v>
              </c:pt>
              <c:pt idx="840">
                <c:v>21</c:v>
              </c:pt>
              <c:pt idx="841">
                <c:v>23</c:v>
              </c:pt>
              <c:pt idx="842">
                <c:v>21</c:v>
              </c:pt>
              <c:pt idx="843">
                <c:v>18</c:v>
              </c:pt>
              <c:pt idx="844">
                <c:v>20</c:v>
              </c:pt>
              <c:pt idx="845">
                <c:v>13</c:v>
              </c:pt>
              <c:pt idx="846">
                <c:v>20</c:v>
              </c:pt>
              <c:pt idx="847">
                <c:v>18</c:v>
              </c:pt>
              <c:pt idx="848">
                <c:v>16</c:v>
              </c:pt>
              <c:pt idx="849">
                <c:v>22</c:v>
              </c:pt>
              <c:pt idx="850">
                <c:v>24</c:v>
              </c:pt>
              <c:pt idx="851">
                <c:v>21</c:v>
              </c:pt>
              <c:pt idx="852">
                <c:v>22</c:v>
              </c:pt>
              <c:pt idx="853">
                <c:v>22</c:v>
              </c:pt>
              <c:pt idx="854">
                <c:v>22</c:v>
              </c:pt>
              <c:pt idx="855">
                <c:v>23</c:v>
              </c:pt>
              <c:pt idx="856">
                <c:v>31</c:v>
              </c:pt>
              <c:pt idx="857">
                <c:v>25</c:v>
              </c:pt>
              <c:pt idx="858">
                <c:v>29</c:v>
              </c:pt>
              <c:pt idx="859">
                <c:v>22</c:v>
              </c:pt>
              <c:pt idx="860">
                <c:v>20</c:v>
              </c:pt>
              <c:pt idx="861">
                <c:v>22</c:v>
              </c:pt>
              <c:pt idx="862">
                <c:v>21</c:v>
              </c:pt>
              <c:pt idx="863">
                <c:v>18</c:v>
              </c:pt>
              <c:pt idx="864">
                <c:v>24</c:v>
              </c:pt>
              <c:pt idx="865">
                <c:v>26</c:v>
              </c:pt>
              <c:pt idx="866">
                <c:v>27</c:v>
              </c:pt>
              <c:pt idx="867">
                <c:v>26</c:v>
              </c:pt>
              <c:pt idx="868">
                <c:v>25</c:v>
              </c:pt>
              <c:pt idx="869">
                <c:v>23</c:v>
              </c:pt>
              <c:pt idx="870">
                <c:v>24</c:v>
              </c:pt>
              <c:pt idx="871">
                <c:v>21</c:v>
              </c:pt>
              <c:pt idx="872">
                <c:v>20</c:v>
              </c:pt>
              <c:pt idx="873">
                <c:v>24</c:v>
              </c:pt>
              <c:pt idx="874">
                <c:v>26</c:v>
              </c:pt>
              <c:pt idx="875">
                <c:v>25</c:v>
              </c:pt>
              <c:pt idx="876">
                <c:v>30</c:v>
              </c:pt>
              <c:pt idx="877">
                <c:v>24</c:v>
              </c:pt>
              <c:pt idx="878">
                <c:v>25</c:v>
              </c:pt>
              <c:pt idx="879">
                <c:v>25</c:v>
              </c:pt>
              <c:pt idx="880">
                <c:v>23</c:v>
              </c:pt>
              <c:pt idx="881">
                <c:v>15</c:v>
              </c:pt>
              <c:pt idx="882">
                <c:v>17</c:v>
              </c:pt>
              <c:pt idx="883">
                <c:v>18</c:v>
              </c:pt>
              <c:pt idx="884">
                <c:v>17</c:v>
              </c:pt>
              <c:pt idx="885">
                <c:v>17</c:v>
              </c:pt>
              <c:pt idx="886">
                <c:v>15</c:v>
              </c:pt>
              <c:pt idx="887">
                <c:v>10</c:v>
              </c:pt>
              <c:pt idx="888">
                <c:v>19</c:v>
              </c:pt>
              <c:pt idx="889">
                <c:v>15</c:v>
              </c:pt>
              <c:pt idx="890">
                <c:v>10</c:v>
              </c:pt>
              <c:pt idx="891">
                <c:v>11</c:v>
              </c:pt>
              <c:pt idx="892">
                <c:v>20</c:v>
              </c:pt>
              <c:pt idx="893">
                <c:v>13</c:v>
              </c:pt>
              <c:pt idx="894">
                <c:v>22</c:v>
              </c:pt>
              <c:pt idx="895">
                <c:v>23</c:v>
              </c:pt>
              <c:pt idx="896">
                <c:v>21</c:v>
              </c:pt>
              <c:pt idx="897">
                <c:v>23</c:v>
              </c:pt>
              <c:pt idx="898">
                <c:v>30</c:v>
              </c:pt>
              <c:pt idx="899">
                <c:v>27</c:v>
              </c:pt>
              <c:pt idx="900">
                <c:v>25</c:v>
              </c:pt>
              <c:pt idx="901">
                <c:v>15</c:v>
              </c:pt>
              <c:pt idx="902">
                <c:v>10</c:v>
              </c:pt>
              <c:pt idx="903">
                <c:v>11</c:v>
              </c:pt>
              <c:pt idx="904">
                <c:v>28</c:v>
              </c:pt>
              <c:pt idx="905">
                <c:v>29</c:v>
              </c:pt>
              <c:pt idx="906">
                <c:v>19</c:v>
              </c:pt>
              <c:pt idx="907">
                <c:v>20</c:v>
              </c:pt>
              <c:pt idx="908">
                <c:v>17</c:v>
              </c:pt>
              <c:pt idx="909">
                <c:v>15</c:v>
              </c:pt>
              <c:pt idx="910">
                <c:v>29</c:v>
              </c:pt>
              <c:pt idx="911">
                <c:v>29</c:v>
              </c:pt>
              <c:pt idx="912">
                <c:v>28</c:v>
              </c:pt>
              <c:pt idx="913">
                <c:v>21</c:v>
              </c:pt>
              <c:pt idx="914">
                <c:v>16</c:v>
              </c:pt>
              <c:pt idx="915">
                <c:v>19</c:v>
              </c:pt>
              <c:pt idx="916">
                <c:v>19</c:v>
              </c:pt>
              <c:pt idx="917">
                <c:v>18</c:v>
              </c:pt>
              <c:pt idx="918">
                <c:v>21</c:v>
              </c:pt>
              <c:pt idx="919">
                <c:v>21</c:v>
              </c:pt>
              <c:pt idx="920">
                <c:v>20</c:v>
              </c:pt>
              <c:pt idx="921">
                <c:v>20</c:v>
              </c:pt>
              <c:pt idx="922">
                <c:v>10</c:v>
              </c:pt>
              <c:pt idx="923">
                <c:v>21</c:v>
              </c:pt>
              <c:pt idx="924">
                <c:v>23</c:v>
              </c:pt>
              <c:pt idx="925">
                <c:v>23</c:v>
              </c:pt>
              <c:pt idx="926">
                <c:v>28</c:v>
              </c:pt>
              <c:pt idx="927">
                <c:v>19</c:v>
              </c:pt>
              <c:pt idx="928">
                <c:v>15</c:v>
              </c:pt>
              <c:pt idx="929">
                <c:v>23</c:v>
              </c:pt>
              <c:pt idx="930">
                <c:v>24</c:v>
              </c:pt>
              <c:pt idx="931">
                <c:v>18</c:v>
              </c:pt>
              <c:pt idx="932">
                <c:v>27</c:v>
              </c:pt>
              <c:pt idx="933">
                <c:v>25</c:v>
              </c:pt>
              <c:pt idx="934">
                <c:v>27</c:v>
              </c:pt>
              <c:pt idx="935">
                <c:v>20</c:v>
              </c:pt>
              <c:pt idx="936">
                <c:v>11</c:v>
              </c:pt>
              <c:pt idx="937">
                <c:v>20</c:v>
              </c:pt>
              <c:pt idx="938">
                <c:v>18</c:v>
              </c:pt>
              <c:pt idx="939">
                <c:v>15</c:v>
              </c:pt>
              <c:pt idx="940">
                <c:v>21</c:v>
              </c:pt>
              <c:pt idx="941">
                <c:v>23</c:v>
              </c:pt>
              <c:pt idx="942">
                <c:v>11</c:v>
              </c:pt>
              <c:pt idx="943">
                <c:v>22</c:v>
              </c:pt>
              <c:pt idx="944">
                <c:v>25</c:v>
              </c:pt>
              <c:pt idx="945">
                <c:v>24</c:v>
              </c:pt>
              <c:pt idx="946">
                <c:v>13</c:v>
              </c:pt>
              <c:pt idx="947">
                <c:v>29</c:v>
              </c:pt>
              <c:pt idx="948">
                <c:v>31</c:v>
              </c:pt>
              <c:pt idx="949">
                <c:v>29</c:v>
              </c:pt>
              <c:pt idx="950">
                <c:v>23</c:v>
              </c:pt>
              <c:pt idx="951">
                <c:v>20</c:v>
              </c:pt>
              <c:pt idx="952">
                <c:v>25</c:v>
              </c:pt>
              <c:pt idx="953">
                <c:v>26</c:v>
              </c:pt>
              <c:pt idx="954">
                <c:v>25</c:v>
              </c:pt>
              <c:pt idx="955">
                <c:v>21</c:v>
              </c:pt>
            </c:numLit>
          </c:yVal>
          <c:smooth val="0"/>
          <c:extLst>
            <c:ext xmlns:c16="http://schemas.microsoft.com/office/drawing/2014/chart" uri="{C3380CC4-5D6E-409C-BE32-E72D297353CC}">
              <c16:uniqueId val="{00000016-5BB7-43F6-B09A-50033772A8D0}"/>
            </c:ext>
          </c:extLst>
        </c:ser>
        <c:dLbls>
          <c:showLegendKey val="0"/>
          <c:showVal val="0"/>
          <c:showCatName val="0"/>
          <c:showSerName val="0"/>
          <c:showPercent val="0"/>
          <c:showBubbleSize val="0"/>
        </c:dLbls>
        <c:axId val="369498536"/>
        <c:axId val="369499192"/>
      </c:scatterChart>
      <c:scatterChart>
        <c:scatterStyle val="smoothMarker"/>
        <c:varyColors val="0"/>
        <c:ser>
          <c:idx val="5"/>
          <c:order val="5"/>
          <c:spPr>
            <a:ln w="15875">
              <a:solidFill>
                <a:srgbClr val="0070C0"/>
              </a:solidFill>
            </a:ln>
          </c:spPr>
          <c:marker>
            <c:symbol val="none"/>
          </c:marker>
          <c:xVal>
            <c:numLit>
              <c:formatCode>General</c:formatCode>
              <c:ptCount val="203"/>
              <c:pt idx="0">
                <c:v>1.0452217371939636</c:v>
              </c:pt>
              <c:pt idx="1">
                <c:v>1.0481710646500362</c:v>
              </c:pt>
              <c:pt idx="2">
                <c:v>1.05049886329294</c:v>
              </c:pt>
              <c:pt idx="3">
                <c:v>1.0522551188284412</c:v>
              </c:pt>
              <c:pt idx="4">
                <c:v>1.0535451599391898</c:v>
              </c:pt>
              <c:pt idx="5">
                <c:v>1.0545115174947195</c:v>
              </c:pt>
              <c:pt idx="6">
                <c:v>1.055314037568849</c:v>
              </c:pt>
              <c:pt idx="7">
                <c:v>1.0561126561954064</c:v>
              </c:pt>
              <c:pt idx="8">
                <c:v>1.0570556942570717</c:v>
              </c:pt>
              <c:pt idx="9">
                <c:v>1.0582742256863455</c:v>
              </c:pt>
              <c:pt idx="10">
                <c:v>1.0598808194550431</c:v>
              </c:pt>
              <c:pt idx="11">
                <c:v>1.0619695537091549</c:v>
              </c:pt>
              <c:pt idx="12">
                <c:v>1.0646141644930986</c:v>
              </c:pt>
              <c:pt idx="13">
                <c:v>1.0678625642048802</c:v>
              </c:pt>
              <c:pt idx="14">
                <c:v>1.0717282725211821</c:v>
              </c:pt>
              <c:pt idx="15">
                <c:v>1.0761816869381182</c:v>
              </c:pt>
              <c:pt idx="16">
                <c:v>1.0811456189740467</c:v>
              </c:pt>
              <c:pt idx="17">
                <c:v>1.086499416197205</c:v>
              </c:pt>
              <c:pt idx="18">
                <c:v>1.0920940979010274</c:v>
              </c:pt>
              <c:pt idx="19">
                <c:v>1.0977777311860908</c:v>
              </c:pt>
              <c:pt idx="20">
                <c:v>1.1034267806661775</c:v>
              </c:pt>
              <c:pt idx="21">
                <c:v>1.1089765912168355</c:v>
              </c:pt>
              <c:pt idx="22">
                <c:v>1.1144434715448763</c:v>
              </c:pt>
              <c:pt idx="23">
                <c:v>1.1199323762826281</c:v>
              </c:pt>
              <c:pt idx="24">
                <c:v>1.1256275102862348</c:v>
              </c:pt>
              <c:pt idx="25">
                <c:v>1.1317672663854692</c:v>
              </c:pt>
              <c:pt idx="26">
                <c:v>1.1386085054817738</c:v>
              </c:pt>
              <c:pt idx="27">
                <c:v>1.1463872887239015</c:v>
              </c:pt>
              <c:pt idx="28">
                <c:v>1.1552833504692104</c:v>
              </c:pt>
              <c:pt idx="29">
                <c:v>1.1653940955353601</c:v>
              </c:pt>
              <c:pt idx="30">
                <c:v>1.1767214287002803</c:v>
              </c:pt>
              <c:pt idx="31">
                <c:v>1.1891721227779728</c:v>
              </c:pt>
              <c:pt idx="32">
                <c:v>1.202570341907907</c:v>
              </c:pt>
              <c:pt idx="33">
                <c:v>1.2166796078594295</c:v>
              </c:pt>
              <c:pt idx="34">
                <c:v>1.2312308159000092</c:v>
              </c:pt>
              <c:pt idx="35">
                <c:v>1.2459525856591833</c:v>
              </c:pt>
              <c:pt idx="36">
                <c:v>1.2606000412902305</c:v>
              </c:pt>
              <c:pt idx="37">
                <c:v>1.2749780342405708</c:v>
              </c:pt>
              <c:pt idx="38">
                <c:v>1.2889550481673488</c:v>
              </c:pt>
              <c:pt idx="39">
                <c:v>1.3024648443766942</c:v>
              </c:pt>
              <c:pt idx="40">
                <c:v>1.3154945020916724</c:v>
              </c:pt>
              <c:pt idx="41">
                <c:v>1.3280598099329599</c:v>
              </c:pt>
              <c:pt idx="42">
                <c:v>1.3401715982695348</c:v>
              </c:pt>
              <c:pt idx="43">
                <c:v>1.3517989647162945</c:v>
              </c:pt>
              <c:pt idx="44">
                <c:v>1.3628367797574374</c:v>
              </c:pt>
              <c:pt idx="45">
                <c:v>1.37308485684312</c:v>
              </c:pt>
              <c:pt idx="46">
                <c:v>1.3822445380753758</c:v>
              </c:pt>
              <c:pt idx="47">
                <c:v>1.3899353892640443</c:v>
              </c:pt>
              <c:pt idx="48">
                <c:v>1.3957307995368167</c:v>
              </c:pt>
              <c:pt idx="49">
                <c:v>1.3992073755656387</c:v>
              </c:pt>
              <c:pt idx="50">
                <c:v>1.4</c:v>
              </c:pt>
              <c:pt idx="51">
                <c:v>1.39785301599635</c:v>
              </c:pt>
              <c:pt idx="52">
                <c:v>1.3926585805576073</c:v>
              </c:pt>
              <c:pt idx="53">
                <c:v>1.3844757123444911</c:v>
              </c:pt>
              <c:pt idx="54">
                <c:v>1.3735273977962752</c:v>
              </c:pt>
              <c:pt idx="55">
                <c:v>1.3601774241027225</c:v>
              </c:pt>
              <c:pt idx="56">
                <c:v>1.3448923607028012</c:v>
              </c:pt>
              <c:pt idx="57">
                <c:v>1.3281964233149806</c:v>
              </c:pt>
              <c:pt idx="58">
                <c:v>1.3106273064779268</c:v>
              </c:pt>
              <c:pt idx="59">
                <c:v>1.2926994692579341</c:v>
              </c:pt>
              <c:pt idx="60">
                <c:v>1.2748783566093476</c:v>
              </c:pt>
              <c:pt idx="61">
                <c:v>1.2575655904115171</c:v>
              </c:pt>
              <c:pt idx="62">
                <c:v>1.2410923438461037</c:v>
              </c:pt>
              <c:pt idx="63">
                <c:v>1.225716769580796</c:v>
              </c:pt>
              <c:pt idx="64">
                <c:v>1.2116218161423995</c:v>
              </c:pt>
              <c:pt idx="65">
                <c:v>1.1989117210862617</c:v>
              </c:pt>
              <c:pt idx="66">
                <c:v>1.18760805457311</c:v>
              </c:pt>
              <c:pt idx="67">
                <c:v>1.1776483146763257</c:v>
              </c:pt>
              <c:pt idx="68">
                <c:v>1.1688908419828627</c:v>
              </c:pt>
              <c:pt idx="69">
                <c:v>1.1611288542531006</c:v>
              </c:pt>
              <c:pt idx="70">
                <c:v>1.1541140050722476</c:v>
              </c:pt>
              <c:pt idx="71">
                <c:v>1.1475868976077068</c:v>
              </c:pt>
              <c:pt idx="72">
                <c:v>1.1413095056695997</c:v>
              </c:pt>
              <c:pt idx="73">
                <c:v>1.1350933498768225</c:v>
              </c:pt>
              <c:pt idx="74">
                <c:v>1.1288179276761134</c:v>
              </c:pt>
              <c:pt idx="75">
                <c:v>1.1224360813654464</c:v>
              </c:pt>
              <c:pt idx="76">
                <c:v>1.1159660110182987</c:v>
              </c:pt>
              <c:pt idx="77">
                <c:v>1.1094726044421324</c:v>
              </c:pt>
              <c:pt idx="78">
                <c:v>1.1030428790979168</c:v>
              </c:pt>
              <c:pt idx="79">
                <c:v>1.0967611583505179</c:v>
              </c:pt>
              <c:pt idx="80">
                <c:v>1.0906890914116927</c:v>
              </c:pt>
              <c:pt idx="81">
                <c:v>1.0848540710140582</c:v>
              </c:pt>
              <c:pt idx="82">
                <c:v>1.0792474965360146</c:v>
              </c:pt>
              <c:pt idx="83">
                <c:v>1.0738321921343403</c:v>
              </c:pt>
              <c:pt idx="84">
                <c:v>1.0685565406068154</c:v>
              </c:pt>
              <c:pt idx="85">
                <c:v>1.0633717951377879</c:v>
              </c:pt>
              <c:pt idx="86">
                <c:v>1.0582486793466612</c:v>
              </c:pt>
              <c:pt idx="87">
                <c:v>1.05318974487121</c:v>
              </c:pt>
              <c:pt idx="88">
                <c:v>1.0482348979870344</c:v>
              </c:pt>
              <c:pt idx="89">
                <c:v>1.0434588499593271</c:v>
              </c:pt>
              <c:pt idx="90">
                <c:v>1.0389607748533136</c:v>
              </c:pt>
              <c:pt idx="91">
                <c:v>1.0348479401628272</c:v>
              </c:pt>
              <c:pt idx="92">
                <c:v>1.0312162733209091</c:v>
              </c:pt>
              <c:pt idx="93">
                <c:v>1.0281315247078409</c:v>
              </c:pt>
              <c:pt idx="94">
                <c:v>1.0256147248520431</c:v>
              </c:pt>
              <c:pt idx="95">
                <c:v>1.0236349486957723</c:v>
              </c:pt>
              <c:pt idx="96">
                <c:v>1.0221110682457857</c:v>
              </c:pt>
              <c:pt idx="97">
                <c:v>1.0209224232629091</c:v>
              </c:pt>
              <c:pt idx="98">
                <c:v>1.019926521700065</c:v>
              </c:pt>
              <c:pt idx="99">
                <c:v>1.018980408953154</c:v>
              </c:pt>
              <c:pt idx="100">
                <c:v>1.0179615829476836</c:v>
              </c:pt>
              <c:pt idx="101">
                <c:v>0.98203841705231643</c:v>
              </c:pt>
              <c:pt idx="102">
                <c:v>0.981019591046846</c:v>
              </c:pt>
              <c:pt idx="103">
                <c:v>0.98007347829993496</c:v>
              </c:pt>
              <c:pt idx="104">
                <c:v>0.97907757673709095</c:v>
              </c:pt>
              <c:pt idx="105">
                <c:v>0.97788893175421432</c:v>
              </c:pt>
              <c:pt idx="106">
                <c:v>0.97636505130422768</c:v>
              </c:pt>
              <c:pt idx="107">
                <c:v>0.97438527514795692</c:v>
              </c:pt>
              <c:pt idx="108">
                <c:v>0.97186847529215914</c:v>
              </c:pt>
              <c:pt idx="109">
                <c:v>0.96878372667909085</c:v>
              </c:pt>
              <c:pt idx="110">
                <c:v>0.96515205983717278</c:v>
              </c:pt>
              <c:pt idx="111">
                <c:v>0.96103922514668638</c:v>
              </c:pt>
              <c:pt idx="112">
                <c:v>0.95654115004067286</c:v>
              </c:pt>
              <c:pt idx="113">
                <c:v>0.9517651020129656</c:v>
              </c:pt>
              <c:pt idx="114">
                <c:v>0.94681025512879002</c:v>
              </c:pt>
              <c:pt idx="115">
                <c:v>0.94175132065333877</c:v>
              </c:pt>
              <c:pt idx="116">
                <c:v>0.9366282048622121</c:v>
              </c:pt>
              <c:pt idx="117">
                <c:v>0.93144345939318463</c:v>
              </c:pt>
              <c:pt idx="118">
                <c:v>0.92616780786565966</c:v>
              </c:pt>
              <c:pt idx="119">
                <c:v>0.92075250346398541</c:v>
              </c:pt>
              <c:pt idx="120">
                <c:v>0.91514592898594183</c:v>
              </c:pt>
              <c:pt idx="121">
                <c:v>0.90931090858830732</c:v>
              </c:pt>
              <c:pt idx="122">
                <c:v>0.90323884164948209</c:v>
              </c:pt>
              <c:pt idx="123">
                <c:v>0.89695712090208324</c:v>
              </c:pt>
              <c:pt idx="124">
                <c:v>0.89052739555786764</c:v>
              </c:pt>
              <c:pt idx="125">
                <c:v>0.88403398898170127</c:v>
              </c:pt>
              <c:pt idx="126">
                <c:v>0.87756391863455363</c:v>
              </c:pt>
              <c:pt idx="127">
                <c:v>0.87118207232388656</c:v>
              </c:pt>
              <c:pt idx="128">
                <c:v>0.86490665012317747</c:v>
              </c:pt>
              <c:pt idx="129">
                <c:v>0.85869049433040034</c:v>
              </c:pt>
              <c:pt idx="130">
                <c:v>0.85241310239229318</c:v>
              </c:pt>
              <c:pt idx="131">
                <c:v>0.8458859949277524</c:v>
              </c:pt>
              <c:pt idx="132">
                <c:v>0.83887114574689936</c:v>
              </c:pt>
              <c:pt idx="133">
                <c:v>0.83110915801713725</c:v>
              </c:pt>
              <c:pt idx="134">
                <c:v>0.82235168532367431</c:v>
              </c:pt>
              <c:pt idx="135">
                <c:v>0.81239194542688997</c:v>
              </c:pt>
              <c:pt idx="136">
                <c:v>0.80108827891373835</c:v>
              </c:pt>
              <c:pt idx="137">
                <c:v>0.7883781838576005</c:v>
              </c:pt>
              <c:pt idx="138">
                <c:v>0.77428323041920399</c:v>
              </c:pt>
              <c:pt idx="139">
                <c:v>0.75890765615389633</c:v>
              </c:pt>
              <c:pt idx="140">
                <c:v>0.74243440958848295</c:v>
              </c:pt>
              <c:pt idx="141">
                <c:v>0.72512164339065244</c:v>
              </c:pt>
              <c:pt idx="142">
                <c:v>0.70730053074206589</c:v>
              </c:pt>
              <c:pt idx="143">
                <c:v>0.6893726935220732</c:v>
              </c:pt>
              <c:pt idx="144">
                <c:v>0.67180357668501944</c:v>
              </c:pt>
              <c:pt idx="145">
                <c:v>0.65510763929719884</c:v>
              </c:pt>
              <c:pt idx="146">
                <c:v>0.63982257589727753</c:v>
              </c:pt>
              <c:pt idx="147">
                <c:v>0.6264726022037248</c:v>
              </c:pt>
              <c:pt idx="148">
                <c:v>0.61552428765550893</c:v>
              </c:pt>
              <c:pt idx="149">
                <c:v>0.60734141944239273</c:v>
              </c:pt>
              <c:pt idx="150">
                <c:v>0.60214698400364997</c:v>
              </c:pt>
              <c:pt idx="151">
                <c:v>0.60000000000000009</c:v>
              </c:pt>
              <c:pt idx="152">
                <c:v>0.60079262443436132</c:v>
              </c:pt>
              <c:pt idx="153">
                <c:v>0.60426920046318333</c:v>
              </c:pt>
              <c:pt idx="154">
                <c:v>0.61006461073595575</c:v>
              </c:pt>
              <c:pt idx="155">
                <c:v>0.61775546192462416</c:v>
              </c:pt>
              <c:pt idx="156">
                <c:v>0.62691514315688002</c:v>
              </c:pt>
              <c:pt idx="157">
                <c:v>0.63716322024256256</c:v>
              </c:pt>
              <c:pt idx="158">
                <c:v>0.64820103528370554</c:v>
              </c:pt>
              <c:pt idx="159">
                <c:v>0.6598284017304652</c:v>
              </c:pt>
              <c:pt idx="160">
                <c:v>0.67194019006704009</c:v>
              </c:pt>
              <c:pt idx="161">
                <c:v>0.6845054979083276</c:v>
              </c:pt>
              <c:pt idx="162">
                <c:v>0.69753515562330581</c:v>
              </c:pt>
              <c:pt idx="163">
                <c:v>0.71104495183265115</c:v>
              </c:pt>
              <c:pt idx="164">
                <c:v>0.72502196575942923</c:v>
              </c:pt>
              <c:pt idx="165">
                <c:v>0.73939995870976949</c:v>
              </c:pt>
              <c:pt idx="166">
                <c:v>0.75404741434081668</c:v>
              </c:pt>
              <c:pt idx="167">
                <c:v>0.76876918409999084</c:v>
              </c:pt>
              <c:pt idx="168">
                <c:v>0.78332039214057048</c:v>
              </c:pt>
              <c:pt idx="169">
                <c:v>0.79742965809209299</c:v>
              </c:pt>
              <c:pt idx="170">
                <c:v>0.8108278772220272</c:v>
              </c:pt>
              <c:pt idx="171">
                <c:v>0.82327857129971971</c:v>
              </c:pt>
              <c:pt idx="172">
                <c:v>0.83460590446463989</c:v>
              </c:pt>
              <c:pt idx="173">
                <c:v>0.84471664953078962</c:v>
              </c:pt>
              <c:pt idx="174">
                <c:v>0.8536127112760985</c:v>
              </c:pt>
              <c:pt idx="175">
                <c:v>0.86139149451822616</c:v>
              </c:pt>
              <c:pt idx="176">
                <c:v>0.86823273361453079</c:v>
              </c:pt>
              <c:pt idx="177">
                <c:v>0.87437248971376524</c:v>
              </c:pt>
              <c:pt idx="178">
                <c:v>0.88006762371737191</c:v>
              </c:pt>
              <c:pt idx="179">
                <c:v>0.88555652845512367</c:v>
              </c:pt>
              <c:pt idx="180">
                <c:v>0.89102340878316455</c:v>
              </c:pt>
              <c:pt idx="181">
                <c:v>0.8965732193338225</c:v>
              </c:pt>
              <c:pt idx="182">
                <c:v>0.90222226881390921</c:v>
              </c:pt>
              <c:pt idx="183">
                <c:v>0.90790590209897259</c:v>
              </c:pt>
              <c:pt idx="184">
                <c:v>0.91350058380279497</c:v>
              </c:pt>
              <c:pt idx="185">
                <c:v>0.91885438102595329</c:v>
              </c:pt>
              <c:pt idx="186">
                <c:v>0.92381831306188178</c:v>
              </c:pt>
              <c:pt idx="187">
                <c:v>0.92827172747881792</c:v>
              </c:pt>
              <c:pt idx="188">
                <c:v>0.93213743579511976</c:v>
              </c:pt>
              <c:pt idx="189">
                <c:v>0.93538583550690135</c:v>
              </c:pt>
              <c:pt idx="190">
                <c:v>0.93803044629084509</c:v>
              </c:pt>
              <c:pt idx="191">
                <c:v>0.94011918054495691</c:v>
              </c:pt>
              <c:pt idx="192">
                <c:v>0.94172577431365445</c:v>
              </c:pt>
              <c:pt idx="193">
                <c:v>0.94294430574292831</c:v>
              </c:pt>
              <c:pt idx="194">
                <c:v>0.9438873438045936</c:v>
              </c:pt>
              <c:pt idx="195">
                <c:v>0.94468596243115099</c:v>
              </c:pt>
              <c:pt idx="196">
                <c:v>0.9454884825052805</c:v>
              </c:pt>
              <c:pt idx="197">
                <c:v>0.94645484006081015</c:v>
              </c:pt>
              <c:pt idx="198">
                <c:v>0.94774488117155875</c:v>
              </c:pt>
              <c:pt idx="199">
                <c:v>0.94950113670706004</c:v>
              </c:pt>
              <c:pt idx="200">
                <c:v>0.95182893534996382</c:v>
              </c:pt>
              <c:pt idx="201">
                <c:v>0.95477826280603639</c:v>
              </c:pt>
              <c:pt idx="202">
                <c:v>1.0452217371939636</c:v>
              </c:pt>
            </c:numLit>
          </c:xVal>
          <c:yVal>
            <c:numLit>
              <c:formatCode>General</c:formatCode>
              <c:ptCount val="203"/>
              <c:pt idx="0">
                <c:v>10</c:v>
              </c:pt>
              <c:pt idx="1">
                <c:v>10.24</c:v>
              </c:pt>
              <c:pt idx="2">
                <c:v>10.48</c:v>
              </c:pt>
              <c:pt idx="3">
                <c:v>10.72</c:v>
              </c:pt>
              <c:pt idx="4">
                <c:v>10.96</c:v>
              </c:pt>
              <c:pt idx="5">
                <c:v>11.2</c:v>
              </c:pt>
              <c:pt idx="6">
                <c:v>11.44</c:v>
              </c:pt>
              <c:pt idx="7">
                <c:v>11.68</c:v>
              </c:pt>
              <c:pt idx="8">
                <c:v>11.92</c:v>
              </c:pt>
              <c:pt idx="9">
                <c:v>12.16</c:v>
              </c:pt>
              <c:pt idx="10">
                <c:v>12.4</c:v>
              </c:pt>
              <c:pt idx="11">
                <c:v>12.64</c:v>
              </c:pt>
              <c:pt idx="12">
                <c:v>12.879999999999999</c:v>
              </c:pt>
              <c:pt idx="13">
                <c:v>13.120000000000001</c:v>
              </c:pt>
              <c:pt idx="14">
                <c:v>13.36</c:v>
              </c:pt>
              <c:pt idx="15">
                <c:v>13.6</c:v>
              </c:pt>
              <c:pt idx="16">
                <c:v>13.84</c:v>
              </c:pt>
              <c:pt idx="17">
                <c:v>14.08</c:v>
              </c:pt>
              <c:pt idx="18">
                <c:v>14.32</c:v>
              </c:pt>
              <c:pt idx="19">
                <c:v>14.559999999999999</c:v>
              </c:pt>
              <c:pt idx="20">
                <c:v>14.8</c:v>
              </c:pt>
              <c:pt idx="21">
                <c:v>15.04</c:v>
              </c:pt>
              <c:pt idx="22">
                <c:v>15.28</c:v>
              </c:pt>
              <c:pt idx="23">
                <c:v>15.52</c:v>
              </c:pt>
              <c:pt idx="24">
                <c:v>15.76</c:v>
              </c:pt>
              <c:pt idx="25">
                <c:v>16</c:v>
              </c:pt>
              <c:pt idx="26">
                <c:v>16.240000000000002</c:v>
              </c:pt>
              <c:pt idx="27">
                <c:v>16.48</c:v>
              </c:pt>
              <c:pt idx="28">
                <c:v>16.72</c:v>
              </c:pt>
              <c:pt idx="29">
                <c:v>16.96</c:v>
              </c:pt>
              <c:pt idx="30">
                <c:v>17.2</c:v>
              </c:pt>
              <c:pt idx="31">
                <c:v>17.439999999999998</c:v>
              </c:pt>
              <c:pt idx="32">
                <c:v>17.68</c:v>
              </c:pt>
              <c:pt idx="33">
                <c:v>17.920000000000002</c:v>
              </c:pt>
              <c:pt idx="34">
                <c:v>18.16</c:v>
              </c:pt>
              <c:pt idx="35">
                <c:v>18.399999999999999</c:v>
              </c:pt>
              <c:pt idx="36">
                <c:v>18.64</c:v>
              </c:pt>
              <c:pt idx="37">
                <c:v>18.88</c:v>
              </c:pt>
              <c:pt idx="38">
                <c:v>19.119999999999997</c:v>
              </c:pt>
              <c:pt idx="39">
                <c:v>19.36</c:v>
              </c:pt>
              <c:pt idx="40">
                <c:v>19.600000000000001</c:v>
              </c:pt>
              <c:pt idx="41">
                <c:v>19.84</c:v>
              </c:pt>
              <c:pt idx="42">
                <c:v>20.079999999999998</c:v>
              </c:pt>
              <c:pt idx="43">
                <c:v>20.32</c:v>
              </c:pt>
              <c:pt idx="44">
                <c:v>20.56</c:v>
              </c:pt>
              <c:pt idx="45">
                <c:v>20.799999999999997</c:v>
              </c:pt>
              <c:pt idx="46">
                <c:v>21.04</c:v>
              </c:pt>
              <c:pt idx="47">
                <c:v>21.28</c:v>
              </c:pt>
              <c:pt idx="48">
                <c:v>21.52</c:v>
              </c:pt>
              <c:pt idx="49">
                <c:v>21.759999999999998</c:v>
              </c:pt>
              <c:pt idx="50">
                <c:v>22</c:v>
              </c:pt>
              <c:pt idx="51">
                <c:v>22.240000000000002</c:v>
              </c:pt>
              <c:pt idx="52">
                <c:v>22.48</c:v>
              </c:pt>
              <c:pt idx="53">
                <c:v>22.72</c:v>
              </c:pt>
              <c:pt idx="54">
                <c:v>22.96</c:v>
              </c:pt>
              <c:pt idx="55">
                <c:v>23.2</c:v>
              </c:pt>
              <c:pt idx="56">
                <c:v>23.439999999999998</c:v>
              </c:pt>
              <c:pt idx="57">
                <c:v>23.68</c:v>
              </c:pt>
              <c:pt idx="58">
                <c:v>23.92</c:v>
              </c:pt>
              <c:pt idx="59">
                <c:v>24.16</c:v>
              </c:pt>
              <c:pt idx="60">
                <c:v>24.4</c:v>
              </c:pt>
              <c:pt idx="61">
                <c:v>24.64</c:v>
              </c:pt>
              <c:pt idx="62">
                <c:v>24.88</c:v>
              </c:pt>
              <c:pt idx="63">
                <c:v>25.119999999999997</c:v>
              </c:pt>
              <c:pt idx="64">
                <c:v>25.36</c:v>
              </c:pt>
              <c:pt idx="65">
                <c:v>25.6</c:v>
              </c:pt>
              <c:pt idx="66">
                <c:v>25.84</c:v>
              </c:pt>
              <c:pt idx="67">
                <c:v>26.08</c:v>
              </c:pt>
              <c:pt idx="68">
                <c:v>26.32</c:v>
              </c:pt>
              <c:pt idx="69">
                <c:v>26.56</c:v>
              </c:pt>
              <c:pt idx="70">
                <c:v>26.8</c:v>
              </c:pt>
              <c:pt idx="71">
                <c:v>27.04</c:v>
              </c:pt>
              <c:pt idx="72">
                <c:v>27.28</c:v>
              </c:pt>
              <c:pt idx="73">
                <c:v>27.52</c:v>
              </c:pt>
              <c:pt idx="74">
                <c:v>27.759999999999998</c:v>
              </c:pt>
              <c:pt idx="75">
                <c:v>28</c:v>
              </c:pt>
              <c:pt idx="76">
                <c:v>28.24</c:v>
              </c:pt>
              <c:pt idx="77">
                <c:v>28.48</c:v>
              </c:pt>
              <c:pt idx="78">
                <c:v>28.72</c:v>
              </c:pt>
              <c:pt idx="79">
                <c:v>28.96</c:v>
              </c:pt>
              <c:pt idx="80">
                <c:v>29.2</c:v>
              </c:pt>
              <c:pt idx="81">
                <c:v>29.439999999999998</c:v>
              </c:pt>
              <c:pt idx="82">
                <c:v>29.68</c:v>
              </c:pt>
              <c:pt idx="83">
                <c:v>29.919999999999998</c:v>
              </c:pt>
              <c:pt idx="84">
                <c:v>30.16</c:v>
              </c:pt>
              <c:pt idx="85">
                <c:v>30.4</c:v>
              </c:pt>
              <c:pt idx="86">
                <c:v>30.64</c:v>
              </c:pt>
              <c:pt idx="87">
                <c:v>30.88</c:v>
              </c:pt>
              <c:pt idx="88">
                <c:v>31.119999999999997</c:v>
              </c:pt>
              <c:pt idx="89">
                <c:v>31.36</c:v>
              </c:pt>
              <c:pt idx="90">
                <c:v>31.599999999999998</c:v>
              </c:pt>
              <c:pt idx="91">
                <c:v>31.84</c:v>
              </c:pt>
              <c:pt idx="92">
                <c:v>32.08</c:v>
              </c:pt>
              <c:pt idx="93">
                <c:v>32.32</c:v>
              </c:pt>
              <c:pt idx="94">
                <c:v>32.56</c:v>
              </c:pt>
              <c:pt idx="95">
                <c:v>32.799999999999997</c:v>
              </c:pt>
              <c:pt idx="96">
                <c:v>33.04</c:v>
              </c:pt>
              <c:pt idx="97">
                <c:v>33.28</c:v>
              </c:pt>
              <c:pt idx="98">
                <c:v>33.519999999999996</c:v>
              </c:pt>
              <c:pt idx="99">
                <c:v>33.76</c:v>
              </c:pt>
              <c:pt idx="100">
                <c:v>34</c:v>
              </c:pt>
              <c:pt idx="101">
                <c:v>34</c:v>
              </c:pt>
              <c:pt idx="102">
                <c:v>33.76</c:v>
              </c:pt>
              <c:pt idx="103">
                <c:v>33.519999999999996</c:v>
              </c:pt>
              <c:pt idx="104">
                <c:v>33.28</c:v>
              </c:pt>
              <c:pt idx="105">
                <c:v>33.04</c:v>
              </c:pt>
              <c:pt idx="106">
                <c:v>32.799999999999997</c:v>
              </c:pt>
              <c:pt idx="107">
                <c:v>32.56</c:v>
              </c:pt>
              <c:pt idx="108">
                <c:v>32.32</c:v>
              </c:pt>
              <c:pt idx="109">
                <c:v>32.08</c:v>
              </c:pt>
              <c:pt idx="110">
                <c:v>31.84</c:v>
              </c:pt>
              <c:pt idx="111">
                <c:v>31.599999999999998</c:v>
              </c:pt>
              <c:pt idx="112">
                <c:v>31.36</c:v>
              </c:pt>
              <c:pt idx="113">
                <c:v>31.119999999999997</c:v>
              </c:pt>
              <c:pt idx="114">
                <c:v>30.88</c:v>
              </c:pt>
              <c:pt idx="115">
                <c:v>30.64</c:v>
              </c:pt>
              <c:pt idx="116">
                <c:v>30.4</c:v>
              </c:pt>
              <c:pt idx="117">
                <c:v>30.16</c:v>
              </c:pt>
              <c:pt idx="118">
                <c:v>29.919999999999998</c:v>
              </c:pt>
              <c:pt idx="119">
                <c:v>29.68</c:v>
              </c:pt>
              <c:pt idx="120">
                <c:v>29.439999999999998</c:v>
              </c:pt>
              <c:pt idx="121">
                <c:v>29.2</c:v>
              </c:pt>
              <c:pt idx="122">
                <c:v>28.96</c:v>
              </c:pt>
              <c:pt idx="123">
                <c:v>28.72</c:v>
              </c:pt>
              <c:pt idx="124">
                <c:v>28.48</c:v>
              </c:pt>
              <c:pt idx="125">
                <c:v>28.24</c:v>
              </c:pt>
              <c:pt idx="126">
                <c:v>28</c:v>
              </c:pt>
              <c:pt idx="127">
                <c:v>27.759999999999998</c:v>
              </c:pt>
              <c:pt idx="128">
                <c:v>27.52</c:v>
              </c:pt>
              <c:pt idx="129">
                <c:v>27.28</c:v>
              </c:pt>
              <c:pt idx="130">
                <c:v>27.04</c:v>
              </c:pt>
              <c:pt idx="131">
                <c:v>26.8</c:v>
              </c:pt>
              <c:pt idx="132">
                <c:v>26.56</c:v>
              </c:pt>
              <c:pt idx="133">
                <c:v>26.32</c:v>
              </c:pt>
              <c:pt idx="134">
                <c:v>26.08</c:v>
              </c:pt>
              <c:pt idx="135">
                <c:v>25.84</c:v>
              </c:pt>
              <c:pt idx="136">
                <c:v>25.6</c:v>
              </c:pt>
              <c:pt idx="137">
                <c:v>25.36</c:v>
              </c:pt>
              <c:pt idx="138">
                <c:v>25.119999999999997</c:v>
              </c:pt>
              <c:pt idx="139">
                <c:v>24.88</c:v>
              </c:pt>
              <c:pt idx="140">
                <c:v>24.64</c:v>
              </c:pt>
              <c:pt idx="141">
                <c:v>24.4</c:v>
              </c:pt>
              <c:pt idx="142">
                <c:v>24.16</c:v>
              </c:pt>
              <c:pt idx="143">
                <c:v>23.92</c:v>
              </c:pt>
              <c:pt idx="144">
                <c:v>23.68</c:v>
              </c:pt>
              <c:pt idx="145">
                <c:v>23.439999999999998</c:v>
              </c:pt>
              <c:pt idx="146">
                <c:v>23.2</c:v>
              </c:pt>
              <c:pt idx="147">
                <c:v>22.96</c:v>
              </c:pt>
              <c:pt idx="148">
                <c:v>22.72</c:v>
              </c:pt>
              <c:pt idx="149">
                <c:v>22.48</c:v>
              </c:pt>
              <c:pt idx="150">
                <c:v>22.240000000000002</c:v>
              </c:pt>
              <c:pt idx="151">
                <c:v>22</c:v>
              </c:pt>
              <c:pt idx="152">
                <c:v>21.759999999999998</c:v>
              </c:pt>
              <c:pt idx="153">
                <c:v>21.52</c:v>
              </c:pt>
              <c:pt idx="154">
                <c:v>21.28</c:v>
              </c:pt>
              <c:pt idx="155">
                <c:v>21.04</c:v>
              </c:pt>
              <c:pt idx="156">
                <c:v>20.799999999999997</c:v>
              </c:pt>
              <c:pt idx="157">
                <c:v>20.56</c:v>
              </c:pt>
              <c:pt idx="158">
                <c:v>20.32</c:v>
              </c:pt>
              <c:pt idx="159">
                <c:v>20.079999999999998</c:v>
              </c:pt>
              <c:pt idx="160">
                <c:v>19.84</c:v>
              </c:pt>
              <c:pt idx="161">
                <c:v>19.600000000000001</c:v>
              </c:pt>
              <c:pt idx="162">
                <c:v>19.36</c:v>
              </c:pt>
              <c:pt idx="163">
                <c:v>19.119999999999997</c:v>
              </c:pt>
              <c:pt idx="164">
                <c:v>18.88</c:v>
              </c:pt>
              <c:pt idx="165">
                <c:v>18.64</c:v>
              </c:pt>
              <c:pt idx="166">
                <c:v>18.399999999999999</c:v>
              </c:pt>
              <c:pt idx="167">
                <c:v>18.16</c:v>
              </c:pt>
              <c:pt idx="168">
                <c:v>17.920000000000002</c:v>
              </c:pt>
              <c:pt idx="169">
                <c:v>17.68</c:v>
              </c:pt>
              <c:pt idx="170">
                <c:v>17.439999999999998</c:v>
              </c:pt>
              <c:pt idx="171">
                <c:v>17.2</c:v>
              </c:pt>
              <c:pt idx="172">
                <c:v>16.96</c:v>
              </c:pt>
              <c:pt idx="173">
                <c:v>16.72</c:v>
              </c:pt>
              <c:pt idx="174">
                <c:v>16.48</c:v>
              </c:pt>
              <c:pt idx="175">
                <c:v>16.240000000000002</c:v>
              </c:pt>
              <c:pt idx="176">
                <c:v>16</c:v>
              </c:pt>
              <c:pt idx="177">
                <c:v>15.76</c:v>
              </c:pt>
              <c:pt idx="178">
                <c:v>15.52</c:v>
              </c:pt>
              <c:pt idx="179">
                <c:v>15.28</c:v>
              </c:pt>
              <c:pt idx="180">
                <c:v>15.04</c:v>
              </c:pt>
              <c:pt idx="181">
                <c:v>14.8</c:v>
              </c:pt>
              <c:pt idx="182">
                <c:v>14.559999999999999</c:v>
              </c:pt>
              <c:pt idx="183">
                <c:v>14.32</c:v>
              </c:pt>
              <c:pt idx="184">
                <c:v>14.08</c:v>
              </c:pt>
              <c:pt idx="185">
                <c:v>13.84</c:v>
              </c:pt>
              <c:pt idx="186">
                <c:v>13.6</c:v>
              </c:pt>
              <c:pt idx="187">
                <c:v>13.36</c:v>
              </c:pt>
              <c:pt idx="188">
                <c:v>13.120000000000001</c:v>
              </c:pt>
              <c:pt idx="189">
                <c:v>12.879999999999999</c:v>
              </c:pt>
              <c:pt idx="190">
                <c:v>12.64</c:v>
              </c:pt>
              <c:pt idx="191">
                <c:v>12.4</c:v>
              </c:pt>
              <c:pt idx="192">
                <c:v>12.16</c:v>
              </c:pt>
              <c:pt idx="193">
                <c:v>11.92</c:v>
              </c:pt>
              <c:pt idx="194">
                <c:v>11.68</c:v>
              </c:pt>
              <c:pt idx="195">
                <c:v>11.44</c:v>
              </c:pt>
              <c:pt idx="196">
                <c:v>11.2</c:v>
              </c:pt>
              <c:pt idx="197">
                <c:v>10.96</c:v>
              </c:pt>
              <c:pt idx="198">
                <c:v>10.72</c:v>
              </c:pt>
              <c:pt idx="199">
                <c:v>10.48</c:v>
              </c:pt>
              <c:pt idx="200">
                <c:v>10.24</c:v>
              </c:pt>
              <c:pt idx="201">
                <c:v>10</c:v>
              </c:pt>
              <c:pt idx="202">
                <c:v>10</c:v>
              </c:pt>
            </c:numLit>
          </c:yVal>
          <c:smooth val="1"/>
          <c:extLst>
            <c:ext xmlns:c16="http://schemas.microsoft.com/office/drawing/2014/chart" uri="{C3380CC4-5D6E-409C-BE32-E72D297353CC}">
              <c16:uniqueId val="{00000017-5BB7-43F6-B09A-50033772A8D0}"/>
            </c:ext>
          </c:extLst>
        </c:ser>
        <c:ser>
          <c:idx val="6"/>
          <c:order val="6"/>
          <c:spPr>
            <a:ln w="15875">
              <a:solidFill>
                <a:srgbClr val="0070C0"/>
              </a:solidFill>
            </a:ln>
          </c:spPr>
          <c:marker>
            <c:symbol val="none"/>
          </c:marker>
          <c:xVal>
            <c:numLit>
              <c:formatCode>General</c:formatCode>
              <c:ptCount val="203"/>
              <c:pt idx="0">
                <c:v>2.2421111510984368</c:v>
              </c:pt>
              <c:pt idx="1">
                <c:v>2.2509388232806717</c:v>
              </c:pt>
              <c:pt idx="2">
                <c:v>2.2560008401573524</c:v>
              </c:pt>
              <c:pt idx="3">
                <c:v>2.257571157993949</c:v>
              </c:pt>
              <c:pt idx="4">
                <c:v>2.256175884576503</c:v>
              </c:pt>
              <c:pt idx="5">
                <c:v>2.2525223307843185</c:v>
              </c:pt>
              <c:pt idx="6">
                <c:v>2.2474126140172648</c:v>
              </c:pt>
              <c:pt idx="7">
                <c:v>2.2416559033324628</c:v>
              </c:pt>
              <c:pt idx="8">
                <c:v>2.2359921465828596</c:v>
              </c:pt>
              <c:pt idx="9">
                <c:v>2.2310365086662647</c:v>
              </c:pt>
              <c:pt idx="10">
                <c:v>2.2272488030930906</c:v>
              </c:pt>
              <c:pt idx="11">
                <c:v>2.2249271479254702</c:v>
              </c:pt>
              <c:pt idx="12">
                <c:v>2.2242210293276208</c:v>
              </c:pt>
              <c:pt idx="13">
                <c:v>2.2251566362927275</c:v>
              </c:pt>
              <c:pt idx="14">
                <c:v>2.2276669541386411</c:v>
              </c:pt>
              <c:pt idx="15">
                <c:v>2.2316203998093789</c:v>
              </c:pt>
              <c:pt idx="16">
                <c:v>2.236844129654191</c:v>
              </c:pt>
              <c:pt idx="17">
                <c:v>2.2431407885475596</c:v>
              </c:pt>
              <c:pt idx="18">
                <c:v>2.2502996996277109</c:v>
              </c:pt>
              <c:pt idx="19">
                <c:v>2.2581048376120534</c:v>
              </c:pt>
              <c:pt idx="20">
                <c:v>2.2663422040296122</c:v>
              </c:pt>
              <c:pt idx="21">
                <c:v>2.2748085415007586</c:v>
              </c:pt>
              <c:pt idx="22">
                <c:v>2.2833220207921299</c:v>
              </c:pt>
              <c:pt idx="23">
                <c:v>2.2917340560847705</c:v>
              </c:pt>
              <c:pt idx="24">
                <c:v>2.2999401923037257</c:v>
              </c:pt>
              <c:pt idx="25">
                <c:v>2.3078873984094099</c:v>
              </c:pt>
              <c:pt idx="26">
                <c:v>2.3155752555584987</c:v>
              </c:pt>
              <c:pt idx="27">
                <c:v>2.3230494196948368</c:v>
              </c:pt>
              <c:pt idx="28">
                <c:v>2.3303871636520483</c:v>
              </c:pt>
              <c:pt idx="29">
                <c:v>2.3376764456922836</c:v>
              </c:pt>
              <c:pt idx="30">
                <c:v>2.344991445341297</c:v>
              </c:pt>
              <c:pt idx="31">
                <c:v>2.3523685188131487</c:v>
              </c:pt>
              <c:pt idx="32">
                <c:v>2.3597868155918573</c:v>
              </c:pt>
              <c:pt idx="33">
                <c:v>2.3671572658111337</c:v>
              </c:pt>
              <c:pt idx="34">
                <c:v>2.3743223568818297</c:v>
              </c:pt>
              <c:pt idx="35">
                <c:v>2.3810672829934649</c:v>
              </c:pt>
              <c:pt idx="36">
                <c:v>2.3871410075322697</c:v>
              </c:pt>
              <c:pt idx="37">
                <c:v>2.3922839218985947</c:v>
              </c:pt>
              <c:pt idx="38">
                <c:v>2.3962574962440391</c:v>
              </c:pt>
              <c:pt idx="39">
                <c:v>2.398870885397856</c:v>
              </c:pt>
              <c:pt idx="40">
                <c:v>2.4</c:v>
              </c:pt>
              <c:pt idx="41">
                <c:v>2.3995959973474053</c:v>
              </c:pt>
              <c:pt idx="42">
                <c:v>2.3976822056229339</c:v>
              </c:pt>
              <c:pt idx="43">
                <c:v>2.3943407364193026</c:v>
              </c:pt>
              <c:pt idx="44">
                <c:v>2.3896919765539555</c:v>
              </c:pt>
              <c:pt idx="45">
                <c:v>2.3838713559600953</c:v>
              </c:pt>
              <c:pt idx="46">
                <c:v>2.3770080092192178</c:v>
              </c:pt>
              <c:pt idx="47">
                <c:v>2.3692091682035623</c:v>
              </c:pt>
              <c:pt idx="48">
                <c:v>2.3605525713812709</c:v>
              </c:pt>
              <c:pt idx="49">
                <c:v>2.3510872641725999</c:v>
              </c:pt>
              <c:pt idx="50">
                <c:v>2.3408413768971079</c:v>
              </c:pt>
              <c:pt idx="51">
                <c:v>2.3298342216726899</c:v>
              </c:pt>
              <c:pt idx="52">
                <c:v>2.3180895902387233</c:v>
              </c:pt>
              <c:pt idx="53">
                <c:v>2.3056474697374165</c:v>
              </c:pt>
              <c:pt idx="54">
                <c:v>2.292572311462501</c:v>
              </c:pt>
              <c:pt idx="55">
                <c:v>2.278957137826251</c:v>
              </c:pt>
              <c:pt idx="56">
                <c:v>2.2649237857565101</c:v>
              </c:pt>
              <c:pt idx="57">
                <c:v>2.2506201906285983</c:v>
              </c:pt>
              <c:pt idx="58">
                <c:v>2.2362157211167792</c:v>
              </c:pt>
              <c:pt idx="59">
                <c:v>2.2218952784019042</c:v>
              </c:pt>
              <c:pt idx="60">
                <c:v>2.207852403444595</c:v>
              </c:pt>
              <c:pt idx="61">
                <c:v>2.1942812597138115</c:v>
              </c:pt>
              <c:pt idx="62">
                <c:v>2.1813672739989567</c:v>
              </c:pt>
              <c:pt idx="63">
                <c:v>2.1692764838952581</c:v>
              </c:pt>
              <c:pt idx="64">
                <c:v>2.158144163360427</c:v>
              </c:pt>
              <c:pt idx="65">
                <c:v>2.1480638746194285</c:v>
              </c:pt>
              <c:pt idx="66">
                <c:v>2.1390784956316766</c:v>
              </c:pt>
              <c:pt idx="67">
                <c:v>2.1311748260145267</c:v>
              </c:pt>
              <c:pt idx="68">
                <c:v>2.1242830262910828</c:v>
              </c:pt>
              <c:pt idx="69">
                <c:v>2.1182814698709547</c:v>
              </c:pt>
              <c:pt idx="70">
                <c:v>2.1130067534794206</c:v>
              </c:pt>
              <c:pt idx="71">
                <c:v>2.1082678219920159</c:v>
              </c:pt>
              <c:pt idx="72">
                <c:v>2.1038625883115154</c:v>
              </c:pt>
              <c:pt idx="73">
                <c:v>2.0995951622988849</c:v>
              </c:pt>
              <c:pt idx="74">
                <c:v>2.0952918501617419</c:v>
              </c:pt>
              <c:pt idx="75">
                <c:v>2.0908143810528643</c:v>
              </c:pt>
              <c:pt idx="76">
                <c:v>2.0860692591671643</c:v>
              </c:pt>
              <c:pt idx="77">
                <c:v>2.0810126275588932</c:v>
              </c:pt>
              <c:pt idx="78">
                <c:v>2.0756504927517079</c:v>
              </c:pt>
              <c:pt idx="79">
                <c:v>2.0700345624256116</c:v>
              </c:pt>
              <c:pt idx="80">
                <c:v>2.0642542867551779</c:v>
              </c:pt>
              <c:pt idx="81">
                <c:v>2.0584259744633799</c:v>
              </c:pt>
              <c:pt idx="82">
                <c:v>2.0526800796799516</c:v>
              </c:pt>
              <c:pt idx="83">
                <c:v>2.0471479125903849</c:v>
              </c:pt>
              <c:pt idx="84">
                <c:v>2.0419490882221663</c:v>
              </c:pt>
              <c:pt idx="85">
                <c:v>2.0371809612780951</c:v>
              </c:pt>
              <c:pt idx="86">
                <c:v>2.0329110788821207</c:v>
              </c:pt>
              <c:pt idx="87">
                <c:v>2.0291733208282641</c:v>
              </c:pt>
              <c:pt idx="88">
                <c:v>2.025967925393811</c:v>
              </c:pt>
              <c:pt idx="89">
                <c:v>2.023265086831874</c:v>
              </c:pt>
              <c:pt idx="90">
                <c:v>2.0210113464292951</c:v>
              </c:pt>
              <c:pt idx="91">
                <c:v>2.0191376693793335</c:v>
              </c:pt>
              <c:pt idx="92">
                <c:v>2.017567967493711</c:v>
              </c:pt>
              <c:pt idx="93">
                <c:v>2.0162269137233624</c:v>
              </c:pt>
              <c:pt idx="94">
                <c:v>2.0150461701493976</c:v>
              </c:pt>
              <c:pt idx="95">
                <c:v>2.0139685456675105</c:v>
              </c:pt>
              <c:pt idx="96">
                <c:v>2.012950018774792</c:v>
              </c:pt>
              <c:pt idx="97">
                <c:v>2.0119599128124817</c:v>
              </c:pt>
              <c:pt idx="98">
                <c:v>2.0109797305354289</c:v>
              </c:pt>
              <c:pt idx="99">
                <c:v>2.0100012186378575</c:v>
              </c:pt>
              <c:pt idx="100">
                <c:v>2.0090241609841395</c:v>
              </c:pt>
              <c:pt idx="101">
                <c:v>1.9909758390158605</c:v>
              </c:pt>
              <c:pt idx="102">
                <c:v>1.9899987813621425</c:v>
              </c:pt>
              <c:pt idx="103">
                <c:v>1.9890202694645711</c:v>
              </c:pt>
              <c:pt idx="104">
                <c:v>1.9880400871875183</c:v>
              </c:pt>
              <c:pt idx="105">
                <c:v>1.987049981225208</c:v>
              </c:pt>
              <c:pt idx="106">
                <c:v>1.9860314543324895</c:v>
              </c:pt>
              <c:pt idx="107">
                <c:v>1.9849538298506024</c:v>
              </c:pt>
              <c:pt idx="108">
                <c:v>1.9837730862766376</c:v>
              </c:pt>
              <c:pt idx="109">
                <c:v>1.982432032506289</c:v>
              </c:pt>
              <c:pt idx="110">
                <c:v>1.9808623306206665</c:v>
              </c:pt>
              <c:pt idx="111">
                <c:v>1.9789886535707049</c:v>
              </c:pt>
              <c:pt idx="112">
                <c:v>1.976734913168126</c:v>
              </c:pt>
              <c:pt idx="113">
                <c:v>1.974032074606189</c:v>
              </c:pt>
              <c:pt idx="114">
                <c:v>1.9708266791717359</c:v>
              </c:pt>
              <c:pt idx="115">
                <c:v>1.9670889211178793</c:v>
              </c:pt>
              <c:pt idx="116">
                <c:v>1.9628190387219049</c:v>
              </c:pt>
              <c:pt idx="117">
                <c:v>1.9580509117778337</c:v>
              </c:pt>
              <c:pt idx="118">
                <c:v>1.9528520874096151</c:v>
              </c:pt>
              <c:pt idx="119">
                <c:v>1.9473199203200484</c:v>
              </c:pt>
              <c:pt idx="120">
                <c:v>1.9415740255366201</c:v>
              </c:pt>
              <c:pt idx="121">
                <c:v>1.9357457132448221</c:v>
              </c:pt>
              <c:pt idx="122">
                <c:v>1.9299654375743884</c:v>
              </c:pt>
              <c:pt idx="123">
                <c:v>1.9243495072482921</c:v>
              </c:pt>
              <c:pt idx="124">
                <c:v>1.9189873724411068</c:v>
              </c:pt>
              <c:pt idx="125">
                <c:v>1.9139307408328357</c:v>
              </c:pt>
              <c:pt idx="126">
                <c:v>1.9091856189471357</c:v>
              </c:pt>
              <c:pt idx="127">
                <c:v>1.9047081498382581</c:v>
              </c:pt>
              <c:pt idx="128">
                <c:v>1.9004048377011151</c:v>
              </c:pt>
              <c:pt idx="129">
                <c:v>1.8961374116884846</c:v>
              </c:pt>
              <c:pt idx="130">
                <c:v>1.8917321780079841</c:v>
              </c:pt>
              <c:pt idx="131">
                <c:v>1.8869932465205794</c:v>
              </c:pt>
              <c:pt idx="132">
                <c:v>1.8817185301290453</c:v>
              </c:pt>
              <c:pt idx="133">
                <c:v>1.8757169737089172</c:v>
              </c:pt>
              <c:pt idx="134">
                <c:v>1.8688251739854733</c:v>
              </c:pt>
              <c:pt idx="135">
                <c:v>1.8609215043683234</c:v>
              </c:pt>
              <c:pt idx="136">
                <c:v>1.8519361253805715</c:v>
              </c:pt>
              <c:pt idx="137">
                <c:v>1.841855836639573</c:v>
              </c:pt>
              <c:pt idx="138">
                <c:v>1.8307235161047419</c:v>
              </c:pt>
              <c:pt idx="139">
                <c:v>1.8186327260010433</c:v>
              </c:pt>
              <c:pt idx="140">
                <c:v>1.8057187402861885</c:v>
              </c:pt>
              <c:pt idx="141">
                <c:v>1.792147596555405</c:v>
              </c:pt>
              <c:pt idx="142">
                <c:v>1.7781047215980958</c:v>
              </c:pt>
              <c:pt idx="143">
                <c:v>1.7637842788832208</c:v>
              </c:pt>
              <c:pt idx="144">
                <c:v>1.7493798093714017</c:v>
              </c:pt>
              <c:pt idx="145">
                <c:v>1.7350762142434899</c:v>
              </c:pt>
              <c:pt idx="146">
                <c:v>1.721042862173749</c:v>
              </c:pt>
              <c:pt idx="147">
                <c:v>1.707427688537499</c:v>
              </c:pt>
              <c:pt idx="148">
                <c:v>1.6943525302625835</c:v>
              </c:pt>
              <c:pt idx="149">
                <c:v>1.6819104097612767</c:v>
              </c:pt>
              <c:pt idx="150">
                <c:v>1.6701657783273101</c:v>
              </c:pt>
              <c:pt idx="151">
                <c:v>1.6591586231028921</c:v>
              </c:pt>
              <c:pt idx="152">
                <c:v>1.6489127358274001</c:v>
              </c:pt>
              <c:pt idx="153">
                <c:v>1.6394474286187291</c:v>
              </c:pt>
              <c:pt idx="154">
                <c:v>1.6307908317964377</c:v>
              </c:pt>
              <c:pt idx="155">
                <c:v>1.6229919907807822</c:v>
              </c:pt>
              <c:pt idx="156">
                <c:v>1.6161286440399047</c:v>
              </c:pt>
              <c:pt idx="157">
                <c:v>1.6103080234460445</c:v>
              </c:pt>
              <c:pt idx="158">
                <c:v>1.6056592635806974</c:v>
              </c:pt>
              <c:pt idx="159">
                <c:v>1.6023177943770661</c:v>
              </c:pt>
              <c:pt idx="160">
                <c:v>1.6004040026525947</c:v>
              </c:pt>
              <c:pt idx="161">
                <c:v>1.6</c:v>
              </c:pt>
              <c:pt idx="162">
                <c:v>1.601129114602144</c:v>
              </c:pt>
              <c:pt idx="163">
                <c:v>1.6037425037559609</c:v>
              </c:pt>
              <c:pt idx="164">
                <c:v>1.6077160781014053</c:v>
              </c:pt>
              <c:pt idx="165">
                <c:v>1.6128589924677303</c:v>
              </c:pt>
              <c:pt idx="166">
                <c:v>1.6189327170065351</c:v>
              </c:pt>
              <c:pt idx="167">
                <c:v>1.6256776431181703</c:v>
              </c:pt>
              <c:pt idx="168">
                <c:v>1.6328427341888663</c:v>
              </c:pt>
              <c:pt idx="169">
                <c:v>1.6402131844081427</c:v>
              </c:pt>
              <c:pt idx="170">
                <c:v>1.6476314811868513</c:v>
              </c:pt>
              <c:pt idx="171">
                <c:v>1.655008554658703</c:v>
              </c:pt>
              <c:pt idx="172">
                <c:v>1.6623235543077164</c:v>
              </c:pt>
              <c:pt idx="173">
                <c:v>1.6696128363479517</c:v>
              </c:pt>
              <c:pt idx="174">
                <c:v>1.6769505803051632</c:v>
              </c:pt>
              <c:pt idx="175">
                <c:v>1.6844247444415013</c:v>
              </c:pt>
              <c:pt idx="176">
                <c:v>1.6921126015905901</c:v>
              </c:pt>
              <c:pt idx="177">
                <c:v>1.7000598076962743</c:v>
              </c:pt>
              <c:pt idx="178">
                <c:v>1.7082659439152295</c:v>
              </c:pt>
              <c:pt idx="179">
                <c:v>1.7166779792078701</c:v>
              </c:pt>
              <c:pt idx="180">
                <c:v>1.7251914584992414</c:v>
              </c:pt>
              <c:pt idx="181">
                <c:v>1.7336577959703878</c:v>
              </c:pt>
              <c:pt idx="182">
                <c:v>1.7418951623879466</c:v>
              </c:pt>
              <c:pt idx="183">
                <c:v>1.7497003003722891</c:v>
              </c:pt>
              <c:pt idx="184">
                <c:v>1.7568592114524404</c:v>
              </c:pt>
              <c:pt idx="185">
                <c:v>1.763155870345809</c:v>
              </c:pt>
              <c:pt idx="186">
                <c:v>1.7683796001906211</c:v>
              </c:pt>
              <c:pt idx="187">
                <c:v>1.7723330458613589</c:v>
              </c:pt>
              <c:pt idx="188">
                <c:v>1.7748433637072725</c:v>
              </c:pt>
              <c:pt idx="189">
                <c:v>1.7757789706723792</c:v>
              </c:pt>
              <c:pt idx="190">
                <c:v>1.7750728520745298</c:v>
              </c:pt>
              <c:pt idx="191">
                <c:v>1.7727511969069094</c:v>
              </c:pt>
              <c:pt idx="192">
                <c:v>1.7689634913337353</c:v>
              </c:pt>
              <c:pt idx="193">
                <c:v>1.7640078534171404</c:v>
              </c:pt>
              <c:pt idx="194">
                <c:v>1.7583440966675372</c:v>
              </c:pt>
              <c:pt idx="195">
                <c:v>1.7525873859827352</c:v>
              </c:pt>
              <c:pt idx="196">
                <c:v>1.7474776692156815</c:v>
              </c:pt>
              <c:pt idx="197">
                <c:v>1.743824115423497</c:v>
              </c:pt>
              <c:pt idx="198">
                <c:v>1.742428842006051</c:v>
              </c:pt>
              <c:pt idx="199">
                <c:v>1.7439991598426476</c:v>
              </c:pt>
              <c:pt idx="200">
                <c:v>1.7490611767193283</c:v>
              </c:pt>
              <c:pt idx="201">
                <c:v>1.7578888489015632</c:v>
              </c:pt>
              <c:pt idx="202">
                <c:v>2.2421111510984368</c:v>
              </c:pt>
            </c:numLit>
          </c:xVal>
          <c:yVal>
            <c:numLit>
              <c:formatCode>General</c:formatCode>
              <c:ptCount val="203"/>
              <c:pt idx="0">
                <c:v>10</c:v>
              </c:pt>
              <c:pt idx="1">
                <c:v>10.25</c:v>
              </c:pt>
              <c:pt idx="2">
                <c:v>10.5</c:v>
              </c:pt>
              <c:pt idx="3">
                <c:v>10.75</c:v>
              </c:pt>
              <c:pt idx="4">
                <c:v>11</c:v>
              </c:pt>
              <c:pt idx="5">
                <c:v>11.25</c:v>
              </c:pt>
              <c:pt idx="6">
                <c:v>11.5</c:v>
              </c:pt>
              <c:pt idx="7">
                <c:v>11.75</c:v>
              </c:pt>
              <c:pt idx="8">
                <c:v>12</c:v>
              </c:pt>
              <c:pt idx="9">
                <c:v>12.25</c:v>
              </c:pt>
              <c:pt idx="10">
                <c:v>12.5</c:v>
              </c:pt>
              <c:pt idx="11">
                <c:v>12.75</c:v>
              </c:pt>
              <c:pt idx="12">
                <c:v>13</c:v>
              </c:pt>
              <c:pt idx="13">
                <c:v>13.25</c:v>
              </c:pt>
              <c:pt idx="14">
                <c:v>13.5</c:v>
              </c:pt>
              <c:pt idx="15">
                <c:v>13.75</c:v>
              </c:pt>
              <c:pt idx="16">
                <c:v>14</c:v>
              </c:pt>
              <c:pt idx="17">
                <c:v>14.25</c:v>
              </c:pt>
              <c:pt idx="18">
                <c:v>14.5</c:v>
              </c:pt>
              <c:pt idx="19">
                <c:v>14.75</c:v>
              </c:pt>
              <c:pt idx="20">
                <c:v>15</c:v>
              </c:pt>
              <c:pt idx="21">
                <c:v>15.25</c:v>
              </c:pt>
              <c:pt idx="22">
                <c:v>15.5</c:v>
              </c:pt>
              <c:pt idx="23">
                <c:v>15.75</c:v>
              </c:pt>
              <c:pt idx="24">
                <c:v>16</c:v>
              </c:pt>
              <c:pt idx="25">
                <c:v>16.25</c:v>
              </c:pt>
              <c:pt idx="26">
                <c:v>16.5</c:v>
              </c:pt>
              <c:pt idx="27">
                <c:v>16.75</c:v>
              </c:pt>
              <c:pt idx="28">
                <c:v>17</c:v>
              </c:pt>
              <c:pt idx="29">
                <c:v>17.25</c:v>
              </c:pt>
              <c:pt idx="30">
                <c:v>17.5</c:v>
              </c:pt>
              <c:pt idx="31">
                <c:v>17.75</c:v>
              </c:pt>
              <c:pt idx="32">
                <c:v>18</c:v>
              </c:pt>
              <c:pt idx="33">
                <c:v>18.25</c:v>
              </c:pt>
              <c:pt idx="34">
                <c:v>18.5</c:v>
              </c:pt>
              <c:pt idx="35">
                <c:v>18.75</c:v>
              </c:pt>
              <c:pt idx="36">
                <c:v>19</c:v>
              </c:pt>
              <c:pt idx="37">
                <c:v>19.25</c:v>
              </c:pt>
              <c:pt idx="38">
                <c:v>19.5</c:v>
              </c:pt>
              <c:pt idx="39">
                <c:v>19.75</c:v>
              </c:pt>
              <c:pt idx="40">
                <c:v>20</c:v>
              </c:pt>
              <c:pt idx="41">
                <c:v>20.25</c:v>
              </c:pt>
              <c:pt idx="42">
                <c:v>20.5</c:v>
              </c:pt>
              <c:pt idx="43">
                <c:v>20.75</c:v>
              </c:pt>
              <c:pt idx="44">
                <c:v>21</c:v>
              </c:pt>
              <c:pt idx="45">
                <c:v>21.25</c:v>
              </c:pt>
              <c:pt idx="46">
                <c:v>21.5</c:v>
              </c:pt>
              <c:pt idx="47">
                <c:v>21.75</c:v>
              </c:pt>
              <c:pt idx="48">
                <c:v>22</c:v>
              </c:pt>
              <c:pt idx="49">
                <c:v>22.25</c:v>
              </c:pt>
              <c:pt idx="50">
                <c:v>22.5</c:v>
              </c:pt>
              <c:pt idx="51">
                <c:v>22.75</c:v>
              </c:pt>
              <c:pt idx="52">
                <c:v>23</c:v>
              </c:pt>
              <c:pt idx="53">
                <c:v>23.25</c:v>
              </c:pt>
              <c:pt idx="54">
                <c:v>23.5</c:v>
              </c:pt>
              <c:pt idx="55">
                <c:v>23.75</c:v>
              </c:pt>
              <c:pt idx="56">
                <c:v>24</c:v>
              </c:pt>
              <c:pt idx="57">
                <c:v>24.25</c:v>
              </c:pt>
              <c:pt idx="58">
                <c:v>24.5</c:v>
              </c:pt>
              <c:pt idx="59">
                <c:v>24.75</c:v>
              </c:pt>
              <c:pt idx="60">
                <c:v>25</c:v>
              </c:pt>
              <c:pt idx="61">
                <c:v>25.25</c:v>
              </c:pt>
              <c:pt idx="62">
                <c:v>25.5</c:v>
              </c:pt>
              <c:pt idx="63">
                <c:v>25.75</c:v>
              </c:pt>
              <c:pt idx="64">
                <c:v>26</c:v>
              </c:pt>
              <c:pt idx="65">
                <c:v>26.25</c:v>
              </c:pt>
              <c:pt idx="66">
                <c:v>26.5</c:v>
              </c:pt>
              <c:pt idx="67">
                <c:v>26.75</c:v>
              </c:pt>
              <c:pt idx="68">
                <c:v>27</c:v>
              </c:pt>
              <c:pt idx="69">
                <c:v>27.25</c:v>
              </c:pt>
              <c:pt idx="70">
                <c:v>27.5</c:v>
              </c:pt>
              <c:pt idx="71">
                <c:v>27.75</c:v>
              </c:pt>
              <c:pt idx="72">
                <c:v>28</c:v>
              </c:pt>
              <c:pt idx="73">
                <c:v>28.25</c:v>
              </c:pt>
              <c:pt idx="74">
                <c:v>28.5</c:v>
              </c:pt>
              <c:pt idx="75">
                <c:v>28.75</c:v>
              </c:pt>
              <c:pt idx="76">
                <c:v>29</c:v>
              </c:pt>
              <c:pt idx="77">
                <c:v>29.25</c:v>
              </c:pt>
              <c:pt idx="78">
                <c:v>29.5</c:v>
              </c:pt>
              <c:pt idx="79">
                <c:v>29.75</c:v>
              </c:pt>
              <c:pt idx="80">
                <c:v>30</c:v>
              </c:pt>
              <c:pt idx="81">
                <c:v>30.25</c:v>
              </c:pt>
              <c:pt idx="82">
                <c:v>30.5</c:v>
              </c:pt>
              <c:pt idx="83">
                <c:v>30.75</c:v>
              </c:pt>
              <c:pt idx="84">
                <c:v>31</c:v>
              </c:pt>
              <c:pt idx="85">
                <c:v>31.25</c:v>
              </c:pt>
              <c:pt idx="86">
                <c:v>31.5</c:v>
              </c:pt>
              <c:pt idx="87">
                <c:v>31.75</c:v>
              </c:pt>
              <c:pt idx="88">
                <c:v>32</c:v>
              </c:pt>
              <c:pt idx="89">
                <c:v>32.25</c:v>
              </c:pt>
              <c:pt idx="90">
                <c:v>32.5</c:v>
              </c:pt>
              <c:pt idx="91">
                <c:v>32.75</c:v>
              </c:pt>
              <c:pt idx="92">
                <c:v>33</c:v>
              </c:pt>
              <c:pt idx="93">
                <c:v>33.25</c:v>
              </c:pt>
              <c:pt idx="94">
                <c:v>33.5</c:v>
              </c:pt>
              <c:pt idx="95">
                <c:v>33.75</c:v>
              </c:pt>
              <c:pt idx="96">
                <c:v>34</c:v>
              </c:pt>
              <c:pt idx="97">
                <c:v>34.25</c:v>
              </c:pt>
              <c:pt idx="98">
                <c:v>34.5</c:v>
              </c:pt>
              <c:pt idx="99">
                <c:v>34.75</c:v>
              </c:pt>
              <c:pt idx="100">
                <c:v>35</c:v>
              </c:pt>
              <c:pt idx="101">
                <c:v>35</c:v>
              </c:pt>
              <c:pt idx="102">
                <c:v>34.75</c:v>
              </c:pt>
              <c:pt idx="103">
                <c:v>34.5</c:v>
              </c:pt>
              <c:pt idx="104">
                <c:v>34.25</c:v>
              </c:pt>
              <c:pt idx="105">
                <c:v>34</c:v>
              </c:pt>
              <c:pt idx="106">
                <c:v>33.75</c:v>
              </c:pt>
              <c:pt idx="107">
                <c:v>33.5</c:v>
              </c:pt>
              <c:pt idx="108">
                <c:v>33.25</c:v>
              </c:pt>
              <c:pt idx="109">
                <c:v>33</c:v>
              </c:pt>
              <c:pt idx="110">
                <c:v>32.75</c:v>
              </c:pt>
              <c:pt idx="111">
                <c:v>32.5</c:v>
              </c:pt>
              <c:pt idx="112">
                <c:v>32.25</c:v>
              </c:pt>
              <c:pt idx="113">
                <c:v>32</c:v>
              </c:pt>
              <c:pt idx="114">
                <c:v>31.75</c:v>
              </c:pt>
              <c:pt idx="115">
                <c:v>31.5</c:v>
              </c:pt>
              <c:pt idx="116">
                <c:v>31.25</c:v>
              </c:pt>
              <c:pt idx="117">
                <c:v>31</c:v>
              </c:pt>
              <c:pt idx="118">
                <c:v>30.75</c:v>
              </c:pt>
              <c:pt idx="119">
                <c:v>30.5</c:v>
              </c:pt>
              <c:pt idx="120">
                <c:v>30.25</c:v>
              </c:pt>
              <c:pt idx="121">
                <c:v>30</c:v>
              </c:pt>
              <c:pt idx="122">
                <c:v>29.75</c:v>
              </c:pt>
              <c:pt idx="123">
                <c:v>29.5</c:v>
              </c:pt>
              <c:pt idx="124">
                <c:v>29.25</c:v>
              </c:pt>
              <c:pt idx="125">
                <c:v>29</c:v>
              </c:pt>
              <c:pt idx="126">
                <c:v>28.75</c:v>
              </c:pt>
              <c:pt idx="127">
                <c:v>28.5</c:v>
              </c:pt>
              <c:pt idx="128">
                <c:v>28.25</c:v>
              </c:pt>
              <c:pt idx="129">
                <c:v>28</c:v>
              </c:pt>
              <c:pt idx="130">
                <c:v>27.75</c:v>
              </c:pt>
              <c:pt idx="131">
                <c:v>27.5</c:v>
              </c:pt>
              <c:pt idx="132">
                <c:v>27.25</c:v>
              </c:pt>
              <c:pt idx="133">
                <c:v>27</c:v>
              </c:pt>
              <c:pt idx="134">
                <c:v>26.75</c:v>
              </c:pt>
              <c:pt idx="135">
                <c:v>26.5</c:v>
              </c:pt>
              <c:pt idx="136">
                <c:v>26.25</c:v>
              </c:pt>
              <c:pt idx="137">
                <c:v>26</c:v>
              </c:pt>
              <c:pt idx="138">
                <c:v>25.75</c:v>
              </c:pt>
              <c:pt idx="139">
                <c:v>25.5</c:v>
              </c:pt>
              <c:pt idx="140">
                <c:v>25.25</c:v>
              </c:pt>
              <c:pt idx="141">
                <c:v>25</c:v>
              </c:pt>
              <c:pt idx="142">
                <c:v>24.75</c:v>
              </c:pt>
              <c:pt idx="143">
                <c:v>24.5</c:v>
              </c:pt>
              <c:pt idx="144">
                <c:v>24.25</c:v>
              </c:pt>
              <c:pt idx="145">
                <c:v>24</c:v>
              </c:pt>
              <c:pt idx="146">
                <c:v>23.75</c:v>
              </c:pt>
              <c:pt idx="147">
                <c:v>23.5</c:v>
              </c:pt>
              <c:pt idx="148">
                <c:v>23.25</c:v>
              </c:pt>
              <c:pt idx="149">
                <c:v>23</c:v>
              </c:pt>
              <c:pt idx="150">
                <c:v>22.75</c:v>
              </c:pt>
              <c:pt idx="151">
                <c:v>22.5</c:v>
              </c:pt>
              <c:pt idx="152">
                <c:v>22.25</c:v>
              </c:pt>
              <c:pt idx="153">
                <c:v>22</c:v>
              </c:pt>
              <c:pt idx="154">
                <c:v>21.75</c:v>
              </c:pt>
              <c:pt idx="155">
                <c:v>21.5</c:v>
              </c:pt>
              <c:pt idx="156">
                <c:v>21.25</c:v>
              </c:pt>
              <c:pt idx="157">
                <c:v>21</c:v>
              </c:pt>
              <c:pt idx="158">
                <c:v>20.75</c:v>
              </c:pt>
              <c:pt idx="159">
                <c:v>20.5</c:v>
              </c:pt>
              <c:pt idx="160">
                <c:v>20.25</c:v>
              </c:pt>
              <c:pt idx="161">
                <c:v>20</c:v>
              </c:pt>
              <c:pt idx="162">
                <c:v>19.75</c:v>
              </c:pt>
              <c:pt idx="163">
                <c:v>19.5</c:v>
              </c:pt>
              <c:pt idx="164">
                <c:v>19.25</c:v>
              </c:pt>
              <c:pt idx="165">
                <c:v>19</c:v>
              </c:pt>
              <c:pt idx="166">
                <c:v>18.75</c:v>
              </c:pt>
              <c:pt idx="167">
                <c:v>18.5</c:v>
              </c:pt>
              <c:pt idx="168">
                <c:v>18.25</c:v>
              </c:pt>
              <c:pt idx="169">
                <c:v>18</c:v>
              </c:pt>
              <c:pt idx="170">
                <c:v>17.75</c:v>
              </c:pt>
              <c:pt idx="171">
                <c:v>17.5</c:v>
              </c:pt>
              <c:pt idx="172">
                <c:v>17.25</c:v>
              </c:pt>
              <c:pt idx="173">
                <c:v>17</c:v>
              </c:pt>
              <c:pt idx="174">
                <c:v>16.75</c:v>
              </c:pt>
              <c:pt idx="175">
                <c:v>16.5</c:v>
              </c:pt>
              <c:pt idx="176">
                <c:v>16.25</c:v>
              </c:pt>
              <c:pt idx="177">
                <c:v>16</c:v>
              </c:pt>
              <c:pt idx="178">
                <c:v>15.75</c:v>
              </c:pt>
              <c:pt idx="179">
                <c:v>15.5</c:v>
              </c:pt>
              <c:pt idx="180">
                <c:v>15.25</c:v>
              </c:pt>
              <c:pt idx="181">
                <c:v>15</c:v>
              </c:pt>
              <c:pt idx="182">
                <c:v>14.75</c:v>
              </c:pt>
              <c:pt idx="183">
                <c:v>14.5</c:v>
              </c:pt>
              <c:pt idx="184">
                <c:v>14.25</c:v>
              </c:pt>
              <c:pt idx="185">
                <c:v>14</c:v>
              </c:pt>
              <c:pt idx="186">
                <c:v>13.75</c:v>
              </c:pt>
              <c:pt idx="187">
                <c:v>13.5</c:v>
              </c:pt>
              <c:pt idx="188">
                <c:v>13.25</c:v>
              </c:pt>
              <c:pt idx="189">
                <c:v>13</c:v>
              </c:pt>
              <c:pt idx="190">
                <c:v>12.75</c:v>
              </c:pt>
              <c:pt idx="191">
                <c:v>12.5</c:v>
              </c:pt>
              <c:pt idx="192">
                <c:v>12.25</c:v>
              </c:pt>
              <c:pt idx="193">
                <c:v>12</c:v>
              </c:pt>
              <c:pt idx="194">
                <c:v>11.75</c:v>
              </c:pt>
              <c:pt idx="195">
                <c:v>11.5</c:v>
              </c:pt>
              <c:pt idx="196">
                <c:v>11.25</c:v>
              </c:pt>
              <c:pt idx="197">
                <c:v>11</c:v>
              </c:pt>
              <c:pt idx="198">
                <c:v>10.75</c:v>
              </c:pt>
              <c:pt idx="199">
                <c:v>10.5</c:v>
              </c:pt>
              <c:pt idx="200">
                <c:v>10.25</c:v>
              </c:pt>
              <c:pt idx="201">
                <c:v>10</c:v>
              </c:pt>
              <c:pt idx="202">
                <c:v>10</c:v>
              </c:pt>
            </c:numLit>
          </c:yVal>
          <c:smooth val="1"/>
          <c:extLst>
            <c:ext xmlns:c16="http://schemas.microsoft.com/office/drawing/2014/chart" uri="{C3380CC4-5D6E-409C-BE32-E72D297353CC}">
              <c16:uniqueId val="{00000018-5BB7-43F6-B09A-50033772A8D0}"/>
            </c:ext>
          </c:extLst>
        </c:ser>
        <c:ser>
          <c:idx val="7"/>
          <c:order val="7"/>
          <c:spPr>
            <a:ln w="15875">
              <a:solidFill>
                <a:srgbClr val="0070C0"/>
              </a:solidFill>
            </a:ln>
          </c:spPr>
          <c:marker>
            <c:symbol val="none"/>
          </c:marker>
          <c:xVal>
            <c:numLit>
              <c:formatCode>General</c:formatCode>
              <c:ptCount val="203"/>
              <c:pt idx="0">
                <c:v>3.0462854680027194</c:v>
              </c:pt>
              <c:pt idx="1">
                <c:v>3.0518528355418004</c:v>
              </c:pt>
              <c:pt idx="2">
                <c:v>3.0573095276423583</c:v>
              </c:pt>
              <c:pt idx="3">
                <c:v>3.0626314109851909</c:v>
              </c:pt>
              <c:pt idx="4">
                <c:v>3.0678294377932711</c:v>
              </c:pt>
              <c:pt idx="5">
                <c:v>3.0729383084741153</c:v>
              </c:pt>
              <c:pt idx="6">
                <c:v>3.0779999518895247</c:v>
              </c:pt>
              <c:pt idx="7">
                <c:v>3.0830456259776913</c:v>
              </c:pt>
              <c:pt idx="8">
                <c:v>3.088080941740976</c:v>
              </c:pt>
              <c:pt idx="9">
                <c:v>3.093077577323097</c:v>
              </c:pt>
              <c:pt idx="10">
                <c:v>3.0979739658960428</c:v>
              </c:pt>
              <c:pt idx="11">
                <c:v>3.1026851580726325</c:v>
              </c:pt>
              <c:pt idx="12">
                <c:v>3.1071198939491618</c:v>
              </c:pt>
              <c:pt idx="13">
                <c:v>3.111201217800672</c:v>
              </c:pt>
              <c:pt idx="14">
                <c:v>3.1148861501670129</c:v>
              </c:pt>
              <c:pt idx="15">
                <c:v>3.1181801757899619</c:v>
              </c:pt>
              <c:pt idx="16">
                <c:v>3.121143508901199</c:v>
              </c:pt>
              <c:pt idx="17">
                <c:v>3.123887924625746</c:v>
              </c:pt>
              <c:pt idx="18">
                <c:v>3.126564941776397</c:v>
              </c:pt>
              <c:pt idx="19">
                <c:v>3.1293478642552683</c:v>
              </c:pt>
              <c:pt idx="20">
                <c:v>3.1324113061477181</c:v>
              </c:pt>
              <c:pt idx="21">
                <c:v>3.1359121724584904</c:v>
              </c:pt>
              <c:pt idx="22">
                <c:v>3.1399756338167482</c:v>
              </c:pt>
              <c:pt idx="23">
                <c:v>3.1446885326441638</c:v>
              </c:pt>
              <c:pt idx="24">
                <c:v>3.1501010908087173</c:v>
              </c:pt>
              <c:pt idx="25">
                <c:v>3.1562360218366039</c:v>
              </c:pt>
              <c:pt idx="26">
                <c:v>3.1631025056841291</c:v>
              </c:pt>
              <c:pt idx="27">
                <c:v>3.17071130978213</c:v>
              </c:pt>
              <c:pt idx="28">
                <c:v>3.1790869511445137</c:v>
              </c:pt>
              <c:pt idx="29">
                <c:v>3.1882733744573666</c:v>
              </c:pt>
              <c:pt idx="30">
                <c:v>3.1983311230346692</c:v>
              </c:pt>
              <c:pt idx="31">
                <c:v>3.209326075108089</c:v>
              </c:pt>
              <c:pt idx="32">
                <c:v>3.2213119460852822</c:v>
              </c:pt>
              <c:pt idx="33">
                <c:v>3.2343102831919963</c:v>
              </c:pt>
              <c:pt idx="34">
                <c:v>3.2482921198008703</c:v>
              </c:pt>
              <c:pt idx="35">
                <c:v>3.2631646869065754</c:v>
              </c:pt>
              <c:pt idx="36">
                <c:v>3.2787649123244753</c:v>
              </c:pt>
              <c:pt idx="37">
                <c:v>3.2948595310537208</c:v>
              </c:pt>
              <c:pt idx="38">
                <c:v>3.3111502276623295</c:v>
              </c:pt>
              <c:pt idx="39">
                <c:v>3.3272818529951653</c:v>
              </c:pt>
              <c:pt idx="40">
                <c:v>3.3428524645869251</c:v>
              </c:pt>
              <c:pt idx="41">
                <c:v>3.3574252972005985</c:v>
              </c:pt>
              <c:pt idx="42">
                <c:v>3.3705440257406432</c:v>
              </c:pt>
              <c:pt idx="43">
                <c:v>3.381753099642669</c:v>
              </c:pt>
              <c:pt idx="44">
                <c:v>3.3906241131688843</c:v>
              </c:pt>
              <c:pt idx="45">
                <c:v>3.3967872704310835</c:v>
              </c:pt>
              <c:pt idx="46">
                <c:v>3.3999646439044047</c:v>
              </c:pt>
              <c:pt idx="47">
                <c:v>3.4</c:v>
              </c:pt>
              <c:pt idx="48">
                <c:v>3.3968792743926048</c:v>
              </c:pt>
              <c:pt idx="49">
                <c:v>3.3907367311361845</c:v>
              </c:pt>
              <c:pt idx="50">
                <c:v>3.3818443012929973</c:v>
              </c:pt>
              <c:pt idx="51">
                <c:v>3.3705849449758691</c:v>
              </c:pt>
              <c:pt idx="52">
                <c:v>3.3574142089993462</c:v>
              </c:pt>
              <c:pt idx="53">
                <c:v>3.3428165581528795</c:v>
              </c:pt>
              <c:pt idx="54">
                <c:v>3.3272639084607007</c:v>
              </c:pt>
              <c:pt idx="55">
                <c:v>3.3111828917767734</c:v>
              </c:pt>
              <c:pt idx="56">
                <c:v>3.2949350132668176</c:v>
              </c:pt>
              <c:pt idx="57">
                <c:v>3.2788106854302308</c:v>
              </c:pt>
              <c:pt idx="58">
                <c:v>3.2630349776815413</c:v>
              </c:pt>
              <c:pt idx="59">
                <c:v>3.2477806029179006</c:v>
              </c:pt>
              <c:pt idx="60">
                <c:v>3.2331827050189967</c:v>
              </c:pt>
              <c:pt idx="61">
                <c:v>3.2193505549018218</c:v>
              </c:pt>
              <c:pt idx="62">
                <c:v>3.206373038819764</c:v>
              </c:pt>
              <c:pt idx="63">
                <c:v>3.1943172489480522</c:v>
              </c:pt>
              <c:pt idx="64">
                <c:v>3.1832218457370463</c:v>
              </c:pt>
              <c:pt idx="65">
                <c:v>3.1730885072488988</c:v>
              </c:pt>
              <c:pt idx="66">
                <c:v>3.1638753103036432</c:v>
              </c:pt>
              <c:pt idx="67">
                <c:v>3.1554952402786367</c:v>
              </c:pt>
              <c:pt idx="68">
                <c:v>3.1478214773602526</c:v>
              </c:pt>
              <c:pt idx="69">
                <c:v>3.140699173678466</c:v>
              </c:pt>
              <c:pt idx="70">
                <c:v>3.1339617112578333</c:v>
              </c:pt>
              <c:pt idx="71">
                <c:v>3.1274484018341244</c:v>
              </c:pt>
              <c:pt idx="72">
                <c:v>3.1210204894760913</c:v>
              </c:pt>
              <c:pt idx="73">
                <c:v>3.1145730625370969</c:v>
              </c:pt>
              <c:pt idx="74">
                <c:v>3.108041720342841</c:v>
              </c:pt>
              <c:pt idx="75">
                <c:v>3.1014040944645154</c:v>
              </c:pt>
              <c:pt idx="76">
                <c:v>3.0946771803587803</c:v>
              </c:pt>
              <c:pt idx="77">
                <c:v>3.0879117006743093</c:v>
              </c:pt>
              <c:pt idx="78">
                <c:v>3.081184486807631</c:v>
              </c:pt>
              <c:pt idx="79">
                <c:v>3.0745894358257493</c:v>
              </c:pt>
              <c:pt idx="80">
                <c:v>3.0682273321565523</c:v>
              </c:pt>
              <c:pt idx="81">
                <c:v>3.0621949398243595</c:v>
              </c:pt>
              <c:pt idx="82">
                <c:v>3.0565742430457261</c:v>
              </c:pt>
              <c:pt idx="83">
                <c:v>3.0514232717977072</c:v>
              </c:pt>
              <c:pt idx="84">
                <c:v>3.0467702194423212</c:v>
              </c:pt>
              <c:pt idx="85">
                <c:v>3.0426122541494935</c:v>
              </c:pt>
              <c:pt idx="86">
                <c:v>3.0389195031825649</c:v>
              </c:pt>
              <c:pt idx="87">
                <c:v>3.0356433981535837</c:v>
              </c:pt>
              <c:pt idx="88">
                <c:v>3.032727357522345</c:v>
              </c:pt>
              <c:pt idx="89">
                <c:v>3.0301171092067265</c:v>
              </c:pt>
              <c:pt idx="90">
                <c:v>3.0277680978219652</c:v>
              </c:pt>
              <c:pt idx="91">
                <c:v>3.0256483558664615</c:v>
              </c:pt>
              <c:pt idx="92">
                <c:v>3.0237366356143887</c:v>
              </c:pt>
              <c:pt idx="93">
                <c:v>3.0220170239857644</c:v>
              </c:pt>
              <c:pt idx="94">
                <c:v>3.0204722376991207</c:v>
              </c:pt>
              <c:pt idx="95">
                <c:v>3.0190780379823128</c:v>
              </c:pt>
              <c:pt idx="96">
                <c:v>3.01780068795046</c:v>
              </c:pt>
              <c:pt idx="97">
                <c:v>3.0165983174976683</c:v>
              </c:pt>
              <c:pt idx="98">
                <c:v>3.0154258227806476</c:v>
              </c:pt>
              <c:pt idx="99">
                <c:v>3.0142418903031727</c:v>
              </c:pt>
              <c:pt idx="100">
                <c:v>3.0130161805969102</c:v>
              </c:pt>
              <c:pt idx="101">
                <c:v>2.9869838194030898</c:v>
              </c:pt>
              <c:pt idx="102">
                <c:v>2.9857581096968273</c:v>
              </c:pt>
              <c:pt idx="103">
                <c:v>2.9845741772193524</c:v>
              </c:pt>
              <c:pt idx="104">
                <c:v>2.9834016825023317</c:v>
              </c:pt>
              <c:pt idx="105">
                <c:v>2.98219931204954</c:v>
              </c:pt>
              <c:pt idx="106">
                <c:v>2.9809219620176872</c:v>
              </c:pt>
              <c:pt idx="107">
                <c:v>2.9795277623008793</c:v>
              </c:pt>
              <c:pt idx="108">
                <c:v>2.9779829760142356</c:v>
              </c:pt>
              <c:pt idx="109">
                <c:v>2.9762633643856113</c:v>
              </c:pt>
              <c:pt idx="110">
                <c:v>2.9743516441335385</c:v>
              </c:pt>
              <c:pt idx="111">
                <c:v>2.9722319021780348</c:v>
              </c:pt>
              <c:pt idx="112">
                <c:v>2.9698828907932735</c:v>
              </c:pt>
              <c:pt idx="113">
                <c:v>2.967272642477655</c:v>
              </c:pt>
              <c:pt idx="114">
                <c:v>2.9643566018464163</c:v>
              </c:pt>
              <c:pt idx="115">
                <c:v>2.9610804968174351</c:v>
              </c:pt>
              <c:pt idx="116">
                <c:v>2.9573877458505065</c:v>
              </c:pt>
              <c:pt idx="117">
                <c:v>2.9532297805576788</c:v>
              </c:pt>
              <c:pt idx="118">
                <c:v>2.9485767282022928</c:v>
              </c:pt>
              <c:pt idx="119">
                <c:v>2.9434257569542739</c:v>
              </c:pt>
              <c:pt idx="120">
                <c:v>2.9378050601756405</c:v>
              </c:pt>
              <c:pt idx="121">
                <c:v>2.9317726678434477</c:v>
              </c:pt>
              <c:pt idx="122">
                <c:v>2.9254105641742507</c:v>
              </c:pt>
              <c:pt idx="123">
                <c:v>2.918815513192369</c:v>
              </c:pt>
              <c:pt idx="124">
                <c:v>2.9120882993256907</c:v>
              </c:pt>
              <c:pt idx="125">
                <c:v>2.9053228196412197</c:v>
              </c:pt>
              <c:pt idx="126">
                <c:v>2.8985959055354846</c:v>
              </c:pt>
              <c:pt idx="127">
                <c:v>2.891958279657159</c:v>
              </c:pt>
              <c:pt idx="128">
                <c:v>2.8854269374629031</c:v>
              </c:pt>
              <c:pt idx="129">
                <c:v>2.8789795105239087</c:v>
              </c:pt>
              <c:pt idx="130">
                <c:v>2.8725515981658756</c:v>
              </c:pt>
              <c:pt idx="131">
                <c:v>2.8660382887421667</c:v>
              </c:pt>
              <c:pt idx="132">
                <c:v>2.859300826321534</c:v>
              </c:pt>
              <c:pt idx="133">
                <c:v>2.8521785226397474</c:v>
              </c:pt>
              <c:pt idx="134">
                <c:v>2.8445047597213633</c:v>
              </c:pt>
              <c:pt idx="135">
                <c:v>2.8361246896963568</c:v>
              </c:pt>
              <c:pt idx="136">
                <c:v>2.8269114927511012</c:v>
              </c:pt>
              <c:pt idx="137">
                <c:v>2.8167781542629537</c:v>
              </c:pt>
              <c:pt idx="138">
                <c:v>2.8056827510519478</c:v>
              </c:pt>
              <c:pt idx="139">
                <c:v>2.793626961180236</c:v>
              </c:pt>
              <c:pt idx="140">
                <c:v>2.7806494450981782</c:v>
              </c:pt>
              <c:pt idx="141">
                <c:v>2.7668172949810033</c:v>
              </c:pt>
              <c:pt idx="142">
                <c:v>2.7522193970820994</c:v>
              </c:pt>
              <c:pt idx="143">
                <c:v>2.7369650223184587</c:v>
              </c:pt>
              <c:pt idx="144">
                <c:v>2.7211893145697692</c:v>
              </c:pt>
              <c:pt idx="145">
                <c:v>2.7050649867331824</c:v>
              </c:pt>
              <c:pt idx="146">
                <c:v>2.6888171082232266</c:v>
              </c:pt>
              <c:pt idx="147">
                <c:v>2.6727360915392993</c:v>
              </c:pt>
              <c:pt idx="148">
                <c:v>2.6571834418471205</c:v>
              </c:pt>
              <c:pt idx="149">
                <c:v>2.6425857910006538</c:v>
              </c:pt>
              <c:pt idx="150">
                <c:v>2.6294150550241309</c:v>
              </c:pt>
              <c:pt idx="151">
                <c:v>2.6181556987070027</c:v>
              </c:pt>
              <c:pt idx="152">
                <c:v>2.6092632688638155</c:v>
              </c:pt>
              <c:pt idx="153">
                <c:v>2.6031207256073952</c:v>
              </c:pt>
              <c:pt idx="154">
                <c:v>2.6</c:v>
              </c:pt>
              <c:pt idx="155">
                <c:v>2.6000353560955953</c:v>
              </c:pt>
              <c:pt idx="156">
                <c:v>2.6032127295689165</c:v>
              </c:pt>
              <c:pt idx="157">
                <c:v>2.6093758868311157</c:v>
              </c:pt>
              <c:pt idx="158">
                <c:v>2.618246900357331</c:v>
              </c:pt>
              <c:pt idx="159">
                <c:v>2.6294559742593568</c:v>
              </c:pt>
              <c:pt idx="160">
                <c:v>2.6425747027994015</c:v>
              </c:pt>
              <c:pt idx="161">
                <c:v>2.6571475354130749</c:v>
              </c:pt>
              <c:pt idx="162">
                <c:v>2.6727181470048347</c:v>
              </c:pt>
              <c:pt idx="163">
                <c:v>2.6888497723376705</c:v>
              </c:pt>
              <c:pt idx="164">
                <c:v>2.7051404689462792</c:v>
              </c:pt>
              <c:pt idx="165">
                <c:v>2.7212350876755247</c:v>
              </c:pt>
              <c:pt idx="166">
                <c:v>2.7368353130934246</c:v>
              </c:pt>
              <c:pt idx="167">
                <c:v>2.7517078801991297</c:v>
              </c:pt>
              <c:pt idx="168">
                <c:v>2.7656897168080037</c:v>
              </c:pt>
              <c:pt idx="169">
                <c:v>2.7786880539147178</c:v>
              </c:pt>
              <c:pt idx="170">
                <c:v>2.790673924891911</c:v>
              </c:pt>
              <c:pt idx="171">
                <c:v>2.8016688769653308</c:v>
              </c:pt>
              <c:pt idx="172">
                <c:v>2.8117266255426334</c:v>
              </c:pt>
              <c:pt idx="173">
                <c:v>2.8209130488554863</c:v>
              </c:pt>
              <c:pt idx="174">
                <c:v>2.82928869021787</c:v>
              </c:pt>
              <c:pt idx="175">
                <c:v>2.8368974943158709</c:v>
              </c:pt>
              <c:pt idx="176">
                <c:v>2.8437639781633961</c:v>
              </c:pt>
              <c:pt idx="177">
                <c:v>2.8498989091912827</c:v>
              </c:pt>
              <c:pt idx="178">
                <c:v>2.8553114673558362</c:v>
              </c:pt>
              <c:pt idx="179">
                <c:v>2.8600243661832518</c:v>
              </c:pt>
              <c:pt idx="180">
                <c:v>2.8640878275415096</c:v>
              </c:pt>
              <c:pt idx="181">
                <c:v>2.8675886938522819</c:v>
              </c:pt>
              <c:pt idx="182">
                <c:v>2.8706521357447317</c:v>
              </c:pt>
              <c:pt idx="183">
                <c:v>2.873435058223603</c:v>
              </c:pt>
              <c:pt idx="184">
                <c:v>2.876112075374254</c:v>
              </c:pt>
              <c:pt idx="185">
                <c:v>2.878856491098801</c:v>
              </c:pt>
              <c:pt idx="186">
                <c:v>2.8818198242100381</c:v>
              </c:pt>
              <c:pt idx="187">
                <c:v>2.8851138498329871</c:v>
              </c:pt>
              <c:pt idx="188">
                <c:v>2.888798782199328</c:v>
              </c:pt>
              <c:pt idx="189">
                <c:v>2.8928801060508382</c:v>
              </c:pt>
              <c:pt idx="190">
                <c:v>2.8973148419273675</c:v>
              </c:pt>
              <c:pt idx="191">
                <c:v>2.9020260341039572</c:v>
              </c:pt>
              <c:pt idx="192">
                <c:v>2.906922422676903</c:v>
              </c:pt>
              <c:pt idx="193">
                <c:v>2.911919058259024</c:v>
              </c:pt>
              <c:pt idx="194">
                <c:v>2.9169543740223087</c:v>
              </c:pt>
              <c:pt idx="195">
                <c:v>2.9220000481104753</c:v>
              </c:pt>
              <c:pt idx="196">
                <c:v>2.9270616915258847</c:v>
              </c:pt>
              <c:pt idx="197">
                <c:v>2.9321705622067289</c:v>
              </c:pt>
              <c:pt idx="198">
                <c:v>2.9373685890148091</c:v>
              </c:pt>
              <c:pt idx="199">
                <c:v>2.9426904723576417</c:v>
              </c:pt>
              <c:pt idx="200">
                <c:v>2.9481471644581996</c:v>
              </c:pt>
              <c:pt idx="201">
                <c:v>2.9537145319972806</c:v>
              </c:pt>
              <c:pt idx="202">
                <c:v>3.0462854680027194</c:v>
              </c:pt>
            </c:numLit>
          </c:xVal>
          <c:yVal>
            <c:numLit>
              <c:formatCode>General</c:formatCode>
              <c:ptCount val="203"/>
              <c:pt idx="0">
                <c:v>10</c:v>
              </c:pt>
              <c:pt idx="1">
                <c:v>10.24</c:v>
              </c:pt>
              <c:pt idx="2">
                <c:v>10.48</c:v>
              </c:pt>
              <c:pt idx="3">
                <c:v>10.72</c:v>
              </c:pt>
              <c:pt idx="4">
                <c:v>10.96</c:v>
              </c:pt>
              <c:pt idx="5">
                <c:v>11.2</c:v>
              </c:pt>
              <c:pt idx="6">
                <c:v>11.44</c:v>
              </c:pt>
              <c:pt idx="7">
                <c:v>11.68</c:v>
              </c:pt>
              <c:pt idx="8">
                <c:v>11.92</c:v>
              </c:pt>
              <c:pt idx="9">
                <c:v>12.16</c:v>
              </c:pt>
              <c:pt idx="10">
                <c:v>12.4</c:v>
              </c:pt>
              <c:pt idx="11">
                <c:v>12.64</c:v>
              </c:pt>
              <c:pt idx="12">
                <c:v>12.879999999999999</c:v>
              </c:pt>
              <c:pt idx="13">
                <c:v>13.120000000000001</c:v>
              </c:pt>
              <c:pt idx="14">
                <c:v>13.36</c:v>
              </c:pt>
              <c:pt idx="15">
                <c:v>13.6</c:v>
              </c:pt>
              <c:pt idx="16">
                <c:v>13.84</c:v>
              </c:pt>
              <c:pt idx="17">
                <c:v>14.08</c:v>
              </c:pt>
              <c:pt idx="18">
                <c:v>14.32</c:v>
              </c:pt>
              <c:pt idx="19">
                <c:v>14.559999999999999</c:v>
              </c:pt>
              <c:pt idx="20">
                <c:v>14.8</c:v>
              </c:pt>
              <c:pt idx="21">
                <c:v>15.04</c:v>
              </c:pt>
              <c:pt idx="22">
                <c:v>15.28</c:v>
              </c:pt>
              <c:pt idx="23">
                <c:v>15.52</c:v>
              </c:pt>
              <c:pt idx="24">
                <c:v>15.76</c:v>
              </c:pt>
              <c:pt idx="25">
                <c:v>16</c:v>
              </c:pt>
              <c:pt idx="26">
                <c:v>16.240000000000002</c:v>
              </c:pt>
              <c:pt idx="27">
                <c:v>16.48</c:v>
              </c:pt>
              <c:pt idx="28">
                <c:v>16.72</c:v>
              </c:pt>
              <c:pt idx="29">
                <c:v>16.96</c:v>
              </c:pt>
              <c:pt idx="30">
                <c:v>17.2</c:v>
              </c:pt>
              <c:pt idx="31">
                <c:v>17.439999999999998</c:v>
              </c:pt>
              <c:pt idx="32">
                <c:v>17.68</c:v>
              </c:pt>
              <c:pt idx="33">
                <c:v>17.920000000000002</c:v>
              </c:pt>
              <c:pt idx="34">
                <c:v>18.16</c:v>
              </c:pt>
              <c:pt idx="35">
                <c:v>18.399999999999999</c:v>
              </c:pt>
              <c:pt idx="36">
                <c:v>18.64</c:v>
              </c:pt>
              <c:pt idx="37">
                <c:v>18.88</c:v>
              </c:pt>
              <c:pt idx="38">
                <c:v>19.119999999999997</c:v>
              </c:pt>
              <c:pt idx="39">
                <c:v>19.36</c:v>
              </c:pt>
              <c:pt idx="40">
                <c:v>19.600000000000001</c:v>
              </c:pt>
              <c:pt idx="41">
                <c:v>19.84</c:v>
              </c:pt>
              <c:pt idx="42">
                <c:v>20.079999999999998</c:v>
              </c:pt>
              <c:pt idx="43">
                <c:v>20.32</c:v>
              </c:pt>
              <c:pt idx="44">
                <c:v>20.56</c:v>
              </c:pt>
              <c:pt idx="45">
                <c:v>20.799999999999997</c:v>
              </c:pt>
              <c:pt idx="46">
                <c:v>21.04</c:v>
              </c:pt>
              <c:pt idx="47">
                <c:v>21.28</c:v>
              </c:pt>
              <c:pt idx="48">
                <c:v>21.52</c:v>
              </c:pt>
              <c:pt idx="49">
                <c:v>21.759999999999998</c:v>
              </c:pt>
              <c:pt idx="50">
                <c:v>22</c:v>
              </c:pt>
              <c:pt idx="51">
                <c:v>22.240000000000002</c:v>
              </c:pt>
              <c:pt idx="52">
                <c:v>22.48</c:v>
              </c:pt>
              <c:pt idx="53">
                <c:v>22.72</c:v>
              </c:pt>
              <c:pt idx="54">
                <c:v>22.96</c:v>
              </c:pt>
              <c:pt idx="55">
                <c:v>23.2</c:v>
              </c:pt>
              <c:pt idx="56">
                <c:v>23.439999999999998</c:v>
              </c:pt>
              <c:pt idx="57">
                <c:v>23.68</c:v>
              </c:pt>
              <c:pt idx="58">
                <c:v>23.92</c:v>
              </c:pt>
              <c:pt idx="59">
                <c:v>24.16</c:v>
              </c:pt>
              <c:pt idx="60">
                <c:v>24.4</c:v>
              </c:pt>
              <c:pt idx="61">
                <c:v>24.64</c:v>
              </c:pt>
              <c:pt idx="62">
                <c:v>24.88</c:v>
              </c:pt>
              <c:pt idx="63">
                <c:v>25.119999999999997</c:v>
              </c:pt>
              <c:pt idx="64">
                <c:v>25.36</c:v>
              </c:pt>
              <c:pt idx="65">
                <c:v>25.6</c:v>
              </c:pt>
              <c:pt idx="66">
                <c:v>25.84</c:v>
              </c:pt>
              <c:pt idx="67">
                <c:v>26.08</c:v>
              </c:pt>
              <c:pt idx="68">
                <c:v>26.32</c:v>
              </c:pt>
              <c:pt idx="69">
                <c:v>26.56</c:v>
              </c:pt>
              <c:pt idx="70">
                <c:v>26.8</c:v>
              </c:pt>
              <c:pt idx="71">
                <c:v>27.04</c:v>
              </c:pt>
              <c:pt idx="72">
                <c:v>27.28</c:v>
              </c:pt>
              <c:pt idx="73">
                <c:v>27.52</c:v>
              </c:pt>
              <c:pt idx="74">
                <c:v>27.759999999999998</c:v>
              </c:pt>
              <c:pt idx="75">
                <c:v>28</c:v>
              </c:pt>
              <c:pt idx="76">
                <c:v>28.24</c:v>
              </c:pt>
              <c:pt idx="77">
                <c:v>28.48</c:v>
              </c:pt>
              <c:pt idx="78">
                <c:v>28.72</c:v>
              </c:pt>
              <c:pt idx="79">
                <c:v>28.96</c:v>
              </c:pt>
              <c:pt idx="80">
                <c:v>29.2</c:v>
              </c:pt>
              <c:pt idx="81">
                <c:v>29.439999999999998</c:v>
              </c:pt>
              <c:pt idx="82">
                <c:v>29.68</c:v>
              </c:pt>
              <c:pt idx="83">
                <c:v>29.919999999999998</c:v>
              </c:pt>
              <c:pt idx="84">
                <c:v>30.16</c:v>
              </c:pt>
              <c:pt idx="85">
                <c:v>30.4</c:v>
              </c:pt>
              <c:pt idx="86">
                <c:v>30.64</c:v>
              </c:pt>
              <c:pt idx="87">
                <c:v>30.88</c:v>
              </c:pt>
              <c:pt idx="88">
                <c:v>31.119999999999997</c:v>
              </c:pt>
              <c:pt idx="89">
                <c:v>31.36</c:v>
              </c:pt>
              <c:pt idx="90">
                <c:v>31.599999999999998</c:v>
              </c:pt>
              <c:pt idx="91">
                <c:v>31.84</c:v>
              </c:pt>
              <c:pt idx="92">
                <c:v>32.08</c:v>
              </c:pt>
              <c:pt idx="93">
                <c:v>32.32</c:v>
              </c:pt>
              <c:pt idx="94">
                <c:v>32.56</c:v>
              </c:pt>
              <c:pt idx="95">
                <c:v>32.799999999999997</c:v>
              </c:pt>
              <c:pt idx="96">
                <c:v>33.04</c:v>
              </c:pt>
              <c:pt idx="97">
                <c:v>33.28</c:v>
              </c:pt>
              <c:pt idx="98">
                <c:v>33.519999999999996</c:v>
              </c:pt>
              <c:pt idx="99">
                <c:v>33.76</c:v>
              </c:pt>
              <c:pt idx="100">
                <c:v>34</c:v>
              </c:pt>
              <c:pt idx="101">
                <c:v>34</c:v>
              </c:pt>
              <c:pt idx="102">
                <c:v>33.76</c:v>
              </c:pt>
              <c:pt idx="103">
                <c:v>33.519999999999996</c:v>
              </c:pt>
              <c:pt idx="104">
                <c:v>33.28</c:v>
              </c:pt>
              <c:pt idx="105">
                <c:v>33.04</c:v>
              </c:pt>
              <c:pt idx="106">
                <c:v>32.799999999999997</c:v>
              </c:pt>
              <c:pt idx="107">
                <c:v>32.56</c:v>
              </c:pt>
              <c:pt idx="108">
                <c:v>32.32</c:v>
              </c:pt>
              <c:pt idx="109">
                <c:v>32.08</c:v>
              </c:pt>
              <c:pt idx="110">
                <c:v>31.84</c:v>
              </c:pt>
              <c:pt idx="111">
                <c:v>31.599999999999998</c:v>
              </c:pt>
              <c:pt idx="112">
                <c:v>31.36</c:v>
              </c:pt>
              <c:pt idx="113">
                <c:v>31.119999999999997</c:v>
              </c:pt>
              <c:pt idx="114">
                <c:v>30.88</c:v>
              </c:pt>
              <c:pt idx="115">
                <c:v>30.64</c:v>
              </c:pt>
              <c:pt idx="116">
                <c:v>30.4</c:v>
              </c:pt>
              <c:pt idx="117">
                <c:v>30.16</c:v>
              </c:pt>
              <c:pt idx="118">
                <c:v>29.919999999999998</c:v>
              </c:pt>
              <c:pt idx="119">
                <c:v>29.68</c:v>
              </c:pt>
              <c:pt idx="120">
                <c:v>29.439999999999998</c:v>
              </c:pt>
              <c:pt idx="121">
                <c:v>29.2</c:v>
              </c:pt>
              <c:pt idx="122">
                <c:v>28.96</c:v>
              </c:pt>
              <c:pt idx="123">
                <c:v>28.72</c:v>
              </c:pt>
              <c:pt idx="124">
                <c:v>28.48</c:v>
              </c:pt>
              <c:pt idx="125">
                <c:v>28.24</c:v>
              </c:pt>
              <c:pt idx="126">
                <c:v>28</c:v>
              </c:pt>
              <c:pt idx="127">
                <c:v>27.759999999999998</c:v>
              </c:pt>
              <c:pt idx="128">
                <c:v>27.52</c:v>
              </c:pt>
              <c:pt idx="129">
                <c:v>27.28</c:v>
              </c:pt>
              <c:pt idx="130">
                <c:v>27.04</c:v>
              </c:pt>
              <c:pt idx="131">
                <c:v>26.8</c:v>
              </c:pt>
              <c:pt idx="132">
                <c:v>26.56</c:v>
              </c:pt>
              <c:pt idx="133">
                <c:v>26.32</c:v>
              </c:pt>
              <c:pt idx="134">
                <c:v>26.08</c:v>
              </c:pt>
              <c:pt idx="135">
                <c:v>25.84</c:v>
              </c:pt>
              <c:pt idx="136">
                <c:v>25.6</c:v>
              </c:pt>
              <c:pt idx="137">
                <c:v>25.36</c:v>
              </c:pt>
              <c:pt idx="138">
                <c:v>25.119999999999997</c:v>
              </c:pt>
              <c:pt idx="139">
                <c:v>24.88</c:v>
              </c:pt>
              <c:pt idx="140">
                <c:v>24.64</c:v>
              </c:pt>
              <c:pt idx="141">
                <c:v>24.4</c:v>
              </c:pt>
              <c:pt idx="142">
                <c:v>24.16</c:v>
              </c:pt>
              <c:pt idx="143">
                <c:v>23.92</c:v>
              </c:pt>
              <c:pt idx="144">
                <c:v>23.68</c:v>
              </c:pt>
              <c:pt idx="145">
                <c:v>23.439999999999998</c:v>
              </c:pt>
              <c:pt idx="146">
                <c:v>23.2</c:v>
              </c:pt>
              <c:pt idx="147">
                <c:v>22.96</c:v>
              </c:pt>
              <c:pt idx="148">
                <c:v>22.72</c:v>
              </c:pt>
              <c:pt idx="149">
                <c:v>22.48</c:v>
              </c:pt>
              <c:pt idx="150">
                <c:v>22.240000000000002</c:v>
              </c:pt>
              <c:pt idx="151">
                <c:v>22</c:v>
              </c:pt>
              <c:pt idx="152">
                <c:v>21.759999999999998</c:v>
              </c:pt>
              <c:pt idx="153">
                <c:v>21.52</c:v>
              </c:pt>
              <c:pt idx="154">
                <c:v>21.28</c:v>
              </c:pt>
              <c:pt idx="155">
                <c:v>21.04</c:v>
              </c:pt>
              <c:pt idx="156">
                <c:v>20.799999999999997</c:v>
              </c:pt>
              <c:pt idx="157">
                <c:v>20.56</c:v>
              </c:pt>
              <c:pt idx="158">
                <c:v>20.32</c:v>
              </c:pt>
              <c:pt idx="159">
                <c:v>20.079999999999998</c:v>
              </c:pt>
              <c:pt idx="160">
                <c:v>19.84</c:v>
              </c:pt>
              <c:pt idx="161">
                <c:v>19.600000000000001</c:v>
              </c:pt>
              <c:pt idx="162">
                <c:v>19.36</c:v>
              </c:pt>
              <c:pt idx="163">
                <c:v>19.119999999999997</c:v>
              </c:pt>
              <c:pt idx="164">
                <c:v>18.88</c:v>
              </c:pt>
              <c:pt idx="165">
                <c:v>18.64</c:v>
              </c:pt>
              <c:pt idx="166">
                <c:v>18.399999999999999</c:v>
              </c:pt>
              <c:pt idx="167">
                <c:v>18.16</c:v>
              </c:pt>
              <c:pt idx="168">
                <c:v>17.920000000000002</c:v>
              </c:pt>
              <c:pt idx="169">
                <c:v>17.68</c:v>
              </c:pt>
              <c:pt idx="170">
                <c:v>17.439999999999998</c:v>
              </c:pt>
              <c:pt idx="171">
                <c:v>17.2</c:v>
              </c:pt>
              <c:pt idx="172">
                <c:v>16.96</c:v>
              </c:pt>
              <c:pt idx="173">
                <c:v>16.72</c:v>
              </c:pt>
              <c:pt idx="174">
                <c:v>16.48</c:v>
              </c:pt>
              <c:pt idx="175">
                <c:v>16.240000000000002</c:v>
              </c:pt>
              <c:pt idx="176">
                <c:v>16</c:v>
              </c:pt>
              <c:pt idx="177">
                <c:v>15.76</c:v>
              </c:pt>
              <c:pt idx="178">
                <c:v>15.52</c:v>
              </c:pt>
              <c:pt idx="179">
                <c:v>15.28</c:v>
              </c:pt>
              <c:pt idx="180">
                <c:v>15.04</c:v>
              </c:pt>
              <c:pt idx="181">
                <c:v>14.8</c:v>
              </c:pt>
              <c:pt idx="182">
                <c:v>14.559999999999999</c:v>
              </c:pt>
              <c:pt idx="183">
                <c:v>14.32</c:v>
              </c:pt>
              <c:pt idx="184">
                <c:v>14.08</c:v>
              </c:pt>
              <c:pt idx="185">
                <c:v>13.84</c:v>
              </c:pt>
              <c:pt idx="186">
                <c:v>13.6</c:v>
              </c:pt>
              <c:pt idx="187">
                <c:v>13.36</c:v>
              </c:pt>
              <c:pt idx="188">
                <c:v>13.120000000000001</c:v>
              </c:pt>
              <c:pt idx="189">
                <c:v>12.879999999999999</c:v>
              </c:pt>
              <c:pt idx="190">
                <c:v>12.64</c:v>
              </c:pt>
              <c:pt idx="191">
                <c:v>12.4</c:v>
              </c:pt>
              <c:pt idx="192">
                <c:v>12.16</c:v>
              </c:pt>
              <c:pt idx="193">
                <c:v>11.92</c:v>
              </c:pt>
              <c:pt idx="194">
                <c:v>11.68</c:v>
              </c:pt>
              <c:pt idx="195">
                <c:v>11.44</c:v>
              </c:pt>
              <c:pt idx="196">
                <c:v>11.2</c:v>
              </c:pt>
              <c:pt idx="197">
                <c:v>10.96</c:v>
              </c:pt>
              <c:pt idx="198">
                <c:v>10.72</c:v>
              </c:pt>
              <c:pt idx="199">
                <c:v>10.48</c:v>
              </c:pt>
              <c:pt idx="200">
                <c:v>10.24</c:v>
              </c:pt>
              <c:pt idx="201">
                <c:v>10</c:v>
              </c:pt>
              <c:pt idx="202">
                <c:v>10</c:v>
              </c:pt>
            </c:numLit>
          </c:yVal>
          <c:smooth val="1"/>
          <c:extLst>
            <c:ext xmlns:c16="http://schemas.microsoft.com/office/drawing/2014/chart" uri="{C3380CC4-5D6E-409C-BE32-E72D297353CC}">
              <c16:uniqueId val="{00000019-5BB7-43F6-B09A-50033772A8D0}"/>
            </c:ext>
          </c:extLst>
        </c:ser>
        <c:dLbls>
          <c:showLegendKey val="0"/>
          <c:showVal val="0"/>
          <c:showCatName val="0"/>
          <c:showSerName val="0"/>
          <c:showPercent val="0"/>
          <c:showBubbleSize val="0"/>
        </c:dLbls>
        <c:axId val="369498536"/>
        <c:axId val="369499192"/>
      </c:scatterChart>
      <c:catAx>
        <c:axId val="369498536"/>
        <c:scaling>
          <c:orientation val="minMax"/>
        </c:scaling>
        <c:delete val="0"/>
        <c:axPos val="b"/>
        <c:numFmt formatCode="General" sourceLinked="1"/>
        <c:majorTickMark val="out"/>
        <c:minorTickMark val="none"/>
        <c:tickLblPos val="nextTo"/>
        <c:spPr>
          <a:ln>
            <a:solidFill>
              <a:schemeClr val="tx1"/>
            </a:solidFill>
          </a:ln>
        </c:spPr>
        <c:crossAx val="369499192"/>
        <c:crosses val="autoZero"/>
        <c:auto val="1"/>
        <c:lblAlgn val="ctr"/>
        <c:lblOffset val="100"/>
        <c:noMultiLvlLbl val="0"/>
      </c:catAx>
      <c:valAx>
        <c:axId val="369499192"/>
        <c:scaling>
          <c:orientation val="minMax"/>
          <c:min val="10"/>
        </c:scaling>
        <c:delete val="0"/>
        <c:axPos val="l"/>
        <c:title>
          <c:tx>
            <c:rich>
              <a:bodyPr rot="0" vert="wordArtVertRtl"/>
              <a:lstStyle/>
              <a:p>
                <a:pPr>
                  <a:defRPr/>
                </a:pPr>
                <a:r>
                  <a:rPr lang="ja-JP" altLang="en-US"/>
                  <a:t>得点</a:t>
                </a:r>
              </a:p>
            </c:rich>
          </c:tx>
          <c:overlay val="0"/>
        </c:title>
        <c:numFmt formatCode="General" sourceLinked="0"/>
        <c:majorTickMark val="out"/>
        <c:minorTickMark val="none"/>
        <c:tickLblPos val="nextTo"/>
        <c:spPr>
          <a:ln>
            <a:solidFill>
              <a:schemeClr val="tx1"/>
            </a:solidFill>
          </a:ln>
        </c:spPr>
        <c:crossAx val="369498536"/>
        <c:crosses val="autoZero"/>
        <c:crossBetween val="between"/>
      </c:valAx>
      <c:spPr>
        <a:solidFill>
          <a:srgbClr val="FFFFFF"/>
        </a:solidFill>
        <a:ln>
          <a:solidFill>
            <a:srgbClr val="FFFFFF"/>
          </a:solidFill>
          <a:prstDash val="solid"/>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9525">
      <a:solidFill>
        <a:schemeClr val="accent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1" i="0" u="none" strike="noStrike" kern="1200" baseline="0">
                <a:ln>
                  <a:noFill/>
                </a:ln>
                <a:solidFill>
                  <a:sysClr val="windowText" lastClr="000000"/>
                </a:solidFill>
                <a:latin typeface="メイリオ" panose="020B0604030504040204" pitchFamily="50" charset="-128"/>
                <a:ea typeface="メイリオ" panose="020B0604030504040204" pitchFamily="50" charset="-128"/>
                <a:cs typeface="+mn-cs"/>
              </a:defRPr>
            </a:pPr>
            <a:r>
              <a:rPr lang="en-US" altLang="ja-JP" sz="840" b="1" i="0" u="none" strike="noStrike" baseline="0">
                <a:effectLst/>
              </a:rPr>
              <a:t>IBs10</a:t>
            </a:r>
            <a:r>
              <a:rPr lang="ja-JP" altLang="ja-JP" sz="840" b="1" i="0" u="none" strike="noStrike" baseline="0">
                <a:effectLst/>
              </a:rPr>
              <a:t>各項目の</a:t>
            </a:r>
            <a:r>
              <a:rPr lang="ja-JP" altLang="en-US" sz="840" b="1" i="0" u="none" strike="noStrike" baseline="0">
                <a:effectLst/>
              </a:rPr>
              <a:t>平均</a:t>
            </a:r>
            <a:r>
              <a:rPr lang="ja-JP" altLang="ja-JP" sz="840" b="1" i="0" u="none" strike="noStrike" baseline="0">
                <a:effectLst/>
              </a:rPr>
              <a:t>スコアの変化</a:t>
            </a:r>
            <a:endParaRPr lang="ja-JP" altLang="en-US"/>
          </a:p>
        </c:rich>
      </c:tx>
      <c:layout>
        <c:manualLayout>
          <c:xMode val="edge"/>
          <c:yMode val="edge"/>
          <c:x val="5.8149334781428197E-2"/>
          <c:y val="1.9417475728155338E-2"/>
        </c:manualLayout>
      </c:layout>
      <c:overlay val="0"/>
      <c:spPr>
        <a:noFill/>
        <a:ln>
          <a:noFill/>
        </a:ln>
        <a:effectLst/>
      </c:spPr>
      <c:txPr>
        <a:bodyPr rot="0" spcFirstLastPara="1" vertOverflow="ellipsis" vert="horz" wrap="square" anchor="ctr" anchorCtr="1"/>
        <a:lstStyle/>
        <a:p>
          <a:pPr>
            <a:defRPr sz="840" b="1" i="0" u="none" strike="noStrike" kern="1200" baseline="0">
              <a:ln>
                <a:noFill/>
              </a:ln>
              <a:solidFill>
                <a:sysClr val="windowText" lastClr="000000"/>
              </a:solidFill>
              <a:latin typeface="メイリオ" panose="020B0604030504040204" pitchFamily="50" charset="-128"/>
              <a:ea typeface="メイリオ" panose="020B0604030504040204" pitchFamily="50" charset="-128"/>
              <a:cs typeface="+mn-cs"/>
            </a:defRPr>
          </a:pPr>
          <a:endParaRPr lang="ja-JP" altLang="en-US"/>
        </a:p>
      </c:txPr>
    </c:title>
    <c:autoTitleDeleted val="0"/>
    <c:plotArea>
      <c:layout>
        <c:manualLayout>
          <c:layoutTarget val="inner"/>
          <c:xMode val="edge"/>
          <c:yMode val="edge"/>
          <c:x val="0.26310037107430539"/>
          <c:y val="0.14343704609739319"/>
          <c:w val="0.47388302152235862"/>
          <c:h val="0.61673923267324837"/>
        </c:manualLayout>
      </c:layout>
      <c:radarChart>
        <c:radarStyle val="marker"/>
        <c:varyColors val="0"/>
        <c:ser>
          <c:idx val="0"/>
          <c:order val="0"/>
          <c:tx>
            <c:strRef>
              <c:f>'Sheet1 (3)'!$A$2</c:f>
              <c:strCache>
                <c:ptCount val="1"/>
                <c:pt idx="0">
                  <c:v>Pre</c:v>
                </c:pt>
              </c:strCache>
            </c:strRef>
          </c:tx>
          <c:spPr>
            <a:ln w="34925" cap="rnd">
              <a:solidFill>
                <a:srgbClr val="FF0000"/>
              </a:solidFill>
              <a:prstDash val="sysDash"/>
              <a:round/>
            </a:ln>
            <a:effectLst>
              <a:outerShdw blurRad="40000" dist="23000" dir="5400000" rotWithShape="0">
                <a:srgbClr val="000000">
                  <a:alpha val="35000"/>
                </a:srgbClr>
              </a:outerShdw>
            </a:effectLst>
          </c:spPr>
          <c:marker>
            <c:symbol val="none"/>
          </c:marker>
          <c:cat>
            <c:strRef>
              <c:f>'Sheet1 (3)'!$B$1:$K$1</c:f>
              <c:strCache>
                <c:ptCount val="10"/>
                <c:pt idx="0">
                  <c:v>QI01人はいつもほかの人から好かれていなければならない。</c:v>
                </c:pt>
                <c:pt idx="1">
                  <c:v>QI02いつもものごとをきちんとしなければならない。</c:v>
                </c:pt>
                <c:pt idx="2">
                  <c:v>QI03思い通りにことが運ばないのは致命的である。</c:v>
                </c:pt>
                <c:pt idx="3">
                  <c:v>QI04ひとを傷つける人はよくない。だからそんな人は責められるべきてある。</c:v>
                </c:pt>
                <c:pt idx="4">
                  <c:v>QI05危険や恐怖にむかうと不安になり，何もできなくなる。</c:v>
                </c:pt>
                <c:pt idx="5">
                  <c:v>QI06ものごとはもっとうまく運ぶべきで，うまくいくためのいい解決方法が見つからないなんて最悪だ。</c:v>
                </c:pt>
                <c:pt idx="6">
                  <c:v>QI07悲しいことやがっかりすることは外からのプレッシャーで起こるのだから、そんな気持ちをコントロールしたりおさえることはほとんどできない</c:v>
                </c:pt>
                <c:pt idx="7">
                  <c:v>QI08快適で安心な人生を送るためには困難や責任は直面するよりも避ける方がやさしい。 </c:v>
                </c:pt>
                <c:pt idx="8">
                  <c:v>QI09過去は重要であり，一生影響を持っていて，今の感情や行動はそれに縛られている。</c:v>
                </c:pt>
                <c:pt idx="9">
                  <c:v>QI10幸せに到達するには，受身的に，あまり積極的にならず，楽しんでいればよい。</c:v>
                </c:pt>
              </c:strCache>
            </c:strRef>
          </c:cat>
          <c:val>
            <c:numRef>
              <c:f>'Sheet1 (3)'!$B$2:$K$2</c:f>
              <c:numCache>
                <c:formatCode>0.000</c:formatCode>
                <c:ptCount val="10"/>
                <c:pt idx="0">
                  <c:v>2.1809815950920246</c:v>
                </c:pt>
                <c:pt idx="1">
                  <c:v>2.7889908256880735</c:v>
                </c:pt>
                <c:pt idx="2">
                  <c:v>2.0091743119266057</c:v>
                </c:pt>
                <c:pt idx="3">
                  <c:v>2.3067484662576687</c:v>
                </c:pt>
                <c:pt idx="4">
                  <c:v>2.2116564417177913</c:v>
                </c:pt>
                <c:pt idx="5">
                  <c:v>2.0340557275541795</c:v>
                </c:pt>
                <c:pt idx="6">
                  <c:v>1.7951070336391437</c:v>
                </c:pt>
                <c:pt idx="7">
                  <c:v>1.9446153846153844</c:v>
                </c:pt>
                <c:pt idx="8">
                  <c:v>2.0771604938271606</c:v>
                </c:pt>
                <c:pt idx="9">
                  <c:v>2.1118012422360248</c:v>
                </c:pt>
              </c:numCache>
            </c:numRef>
          </c:val>
          <c:extLst>
            <c:ext xmlns:c16="http://schemas.microsoft.com/office/drawing/2014/chart" uri="{C3380CC4-5D6E-409C-BE32-E72D297353CC}">
              <c16:uniqueId val="{00000000-B6AB-4427-8196-A05B9E55405B}"/>
            </c:ext>
          </c:extLst>
        </c:ser>
        <c:ser>
          <c:idx val="1"/>
          <c:order val="1"/>
          <c:tx>
            <c:strRef>
              <c:f>'Sheet1 (3)'!$A$3</c:f>
              <c:strCache>
                <c:ptCount val="1"/>
                <c:pt idx="0">
                  <c:v>Post</c:v>
                </c:pt>
              </c:strCache>
            </c:strRef>
          </c:tx>
          <c:spPr>
            <a:ln w="34925" cap="rnd">
              <a:solidFill>
                <a:srgbClr val="0070C0"/>
              </a:solidFill>
              <a:round/>
            </a:ln>
            <a:effectLst>
              <a:outerShdw blurRad="40000" dist="23000" dir="5400000" rotWithShape="0">
                <a:srgbClr val="000000">
                  <a:alpha val="35000"/>
                </a:srgbClr>
              </a:outerShdw>
            </a:effectLst>
          </c:spPr>
          <c:marker>
            <c:symbol val="none"/>
          </c:marker>
          <c:cat>
            <c:strRef>
              <c:f>'Sheet1 (3)'!$B$1:$K$1</c:f>
              <c:strCache>
                <c:ptCount val="10"/>
                <c:pt idx="0">
                  <c:v>QI01人はいつもほかの人から好かれていなければならない。</c:v>
                </c:pt>
                <c:pt idx="1">
                  <c:v>QI02いつもものごとをきちんとしなければならない。</c:v>
                </c:pt>
                <c:pt idx="2">
                  <c:v>QI03思い通りにことが運ばないのは致命的である。</c:v>
                </c:pt>
                <c:pt idx="3">
                  <c:v>QI04ひとを傷つける人はよくない。だからそんな人は責められるべきてある。</c:v>
                </c:pt>
                <c:pt idx="4">
                  <c:v>QI05危険や恐怖にむかうと不安になり，何もできなくなる。</c:v>
                </c:pt>
                <c:pt idx="5">
                  <c:v>QI06ものごとはもっとうまく運ぶべきで，うまくいくためのいい解決方法が見つからないなんて最悪だ。</c:v>
                </c:pt>
                <c:pt idx="6">
                  <c:v>QI07悲しいことやがっかりすることは外からのプレッシャーで起こるのだから、そんな気持ちをコントロールしたりおさえることはほとんどできない</c:v>
                </c:pt>
                <c:pt idx="7">
                  <c:v>QI08快適で安心な人生を送るためには困難や責任は直面するよりも避ける方がやさしい。 </c:v>
                </c:pt>
                <c:pt idx="8">
                  <c:v>QI09過去は重要であり，一生影響を持っていて，今の感情や行動はそれに縛られている。</c:v>
                </c:pt>
                <c:pt idx="9">
                  <c:v>QI10幸せに到達するには，受身的に，あまり積極的にならず，楽しんでいればよい。</c:v>
                </c:pt>
              </c:strCache>
            </c:strRef>
          </c:cat>
          <c:val>
            <c:numRef>
              <c:f>'Sheet1 (3)'!$B$3:$K$3</c:f>
              <c:numCache>
                <c:formatCode>0.000</c:formatCode>
                <c:ptCount val="10"/>
                <c:pt idx="0">
                  <c:v>1.9049079754601228</c:v>
                </c:pt>
                <c:pt idx="1">
                  <c:v>2.2996941896024463</c:v>
                </c:pt>
                <c:pt idx="2">
                  <c:v>1.7155963302752293</c:v>
                </c:pt>
                <c:pt idx="3">
                  <c:v>1.9693251533742331</c:v>
                </c:pt>
                <c:pt idx="4">
                  <c:v>1.871165644171779</c:v>
                </c:pt>
                <c:pt idx="5">
                  <c:v>1.7337461300309598</c:v>
                </c:pt>
                <c:pt idx="6">
                  <c:v>1.6299694189602447</c:v>
                </c:pt>
                <c:pt idx="7">
                  <c:v>1.76</c:v>
                </c:pt>
                <c:pt idx="8">
                  <c:v>1.7993827160493827</c:v>
                </c:pt>
                <c:pt idx="9">
                  <c:v>1.9813664596273293</c:v>
                </c:pt>
              </c:numCache>
            </c:numRef>
          </c:val>
          <c:extLst>
            <c:ext xmlns:c16="http://schemas.microsoft.com/office/drawing/2014/chart" uri="{C3380CC4-5D6E-409C-BE32-E72D297353CC}">
              <c16:uniqueId val="{00000001-B6AB-4427-8196-A05B9E55405B}"/>
            </c:ext>
          </c:extLst>
        </c:ser>
        <c:dLbls>
          <c:showLegendKey val="0"/>
          <c:showVal val="0"/>
          <c:showCatName val="0"/>
          <c:showSerName val="0"/>
          <c:showPercent val="0"/>
          <c:showBubbleSize val="0"/>
        </c:dLbls>
        <c:axId val="689240552"/>
        <c:axId val="689237600"/>
      </c:radarChart>
      <c:catAx>
        <c:axId val="68924055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ln>
                  <a:noFill/>
                </a:ln>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689237600"/>
        <c:crosses val="autoZero"/>
        <c:auto val="1"/>
        <c:lblAlgn val="ctr"/>
        <c:lblOffset val="100"/>
        <c:noMultiLvlLbl val="0"/>
      </c:catAx>
      <c:valAx>
        <c:axId val="689237600"/>
        <c:scaling>
          <c:orientation val="minMax"/>
          <c:max val="3"/>
          <c:min val="1"/>
        </c:scaling>
        <c:delete val="0"/>
        <c:axPos val="l"/>
        <c:majorGridlines>
          <c:spPr>
            <a:ln w="9525" cap="flat" cmpd="sng" algn="ctr">
              <a:solidFill>
                <a:sysClr val="windowText" lastClr="000000">
                  <a:lumMod val="50000"/>
                  <a:lumOff val="50000"/>
                </a:sys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ln>
                  <a:noFill/>
                </a:ln>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689240552"/>
        <c:crosses val="autoZero"/>
        <c:crossBetween val="between"/>
        <c:majorUnit val="0.5"/>
      </c:valAx>
      <c:spPr>
        <a:noFill/>
        <a:ln>
          <a:noFill/>
        </a:ln>
        <a:effectLst/>
      </c:spPr>
    </c:plotArea>
    <c:legend>
      <c:legendPos val="r"/>
      <c:layout>
        <c:manualLayout>
          <c:xMode val="edge"/>
          <c:yMode val="edge"/>
          <c:x val="0.83781310827497546"/>
          <c:y val="0.85225922473440319"/>
          <c:w val="0.15395534107154762"/>
          <c:h val="0.13212565301332527"/>
        </c:manualLayout>
      </c:layout>
      <c:overlay val="0"/>
      <c:spPr>
        <a:noFill/>
        <a:ln>
          <a:noFill/>
        </a:ln>
        <a:effectLst/>
      </c:spPr>
      <c:txPr>
        <a:bodyPr rot="0" spcFirstLastPara="1" vertOverflow="ellipsis" vert="horz" wrap="square" anchor="ctr" anchorCtr="1"/>
        <a:lstStyle/>
        <a:p>
          <a:pPr>
            <a:defRPr sz="700" b="0" i="0" u="none" strike="noStrike" kern="1200" baseline="0">
              <a:ln>
                <a:noFill/>
              </a:ln>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solidFill>
        <a:srgbClr val="4472C4"/>
      </a:solidFill>
      <a:prstDash val="solid"/>
      <a:round/>
    </a:ln>
    <a:effectLst/>
  </c:spPr>
  <c:txPr>
    <a:bodyPr/>
    <a:lstStyle/>
    <a:p>
      <a:pPr>
        <a:defRPr sz="700">
          <a:ln>
            <a:noFill/>
          </a:ln>
          <a:solidFill>
            <a:sysClr val="windowText" lastClr="000000"/>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0.79583</cdr:x>
      <cdr:y>0.17753</cdr:y>
    </cdr:from>
    <cdr:to>
      <cdr:x>1</cdr:x>
      <cdr:y>0.2867</cdr:y>
    </cdr:to>
    <cdr:sp macro="" textlink="">
      <cdr:nvSpPr>
        <cdr:cNvPr id="2" name="テキスト ボックス 2"/>
        <cdr:cNvSpPr txBox="1">
          <a:spLocks xmlns:a="http://schemas.openxmlformats.org/drawingml/2006/main" noChangeArrowheads="1"/>
        </cdr:cNvSpPr>
      </cdr:nvSpPr>
      <cdr:spPr bwMode="auto">
        <a:xfrm xmlns:a="http://schemas.openxmlformats.org/drawingml/2006/main">
          <a:off x="2221304" y="326353"/>
          <a:ext cx="525071" cy="20069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r>
            <a:rPr lang="en-US" sz="700" u="sng" kern="0">
              <a:solidFill>
                <a:srgbClr val="FF0000"/>
              </a:solidFill>
              <a:effectLst/>
              <a:latin typeface="MS UI Gothic" panose="020B0600070205080204" pitchFamily="50" charset="-128"/>
              <a:ea typeface="ＭＳ 明朝" panose="02020609040205080304" pitchFamily="17" charset="-128"/>
              <a:cs typeface="Times New Roman" panose="02020603050405020304" pitchFamily="18" charset="0"/>
            </a:rPr>
            <a:t>* </a:t>
          </a:r>
          <a:r>
            <a:rPr lang="ja-JP" sz="700" u="sng" kern="0">
              <a:solidFill>
                <a:srgbClr val="FF0000"/>
              </a:solidFill>
              <a:effectLst/>
              <a:latin typeface="Century" panose="02040604050505020304" pitchFamily="18" charset="0"/>
              <a:ea typeface="MS UI Gothic" panose="020B0600070205080204" pitchFamily="50" charset="-128"/>
              <a:cs typeface="Times New Roman" panose="02020603050405020304" pitchFamily="18" charset="0"/>
            </a:rPr>
            <a:t>平均値</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0" cy="499012"/>
          </a:xfrm>
          <a:prstGeom prst="rect">
            <a:avLst/>
          </a:prstGeom>
        </p:spPr>
        <p:txBody>
          <a:bodyPr vert="horz" lIns="96017" tIns="48009" rIns="96017" bIns="4800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613" y="1"/>
            <a:ext cx="2971800" cy="499012"/>
          </a:xfrm>
          <a:prstGeom prst="rect">
            <a:avLst/>
          </a:prstGeom>
        </p:spPr>
        <p:txBody>
          <a:bodyPr vert="horz" lIns="96017" tIns="48009" rIns="96017" bIns="48009" rtlCol="0"/>
          <a:lstStyle>
            <a:lvl1pPr algn="r">
              <a:defRPr sz="1300"/>
            </a:lvl1pPr>
          </a:lstStyle>
          <a:p>
            <a:fld id="{4DC10629-2337-4235-B0A2-4449CFB7C9F8}"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6017" tIns="48009" rIns="96017" bIns="48009"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6017" tIns="48009" rIns="96017" bIns="480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8"/>
            <a:ext cx="2971800" cy="499010"/>
          </a:xfrm>
          <a:prstGeom prst="rect">
            <a:avLst/>
          </a:prstGeom>
        </p:spPr>
        <p:txBody>
          <a:bodyPr vert="horz" lIns="96017" tIns="48009" rIns="96017" bIns="480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0"/>
          </a:xfrm>
          <a:prstGeom prst="rect">
            <a:avLst/>
          </a:prstGeom>
        </p:spPr>
        <p:txBody>
          <a:bodyPr vert="horz" lIns="96017" tIns="48009" rIns="96017" bIns="48009" rtlCol="0" anchor="b"/>
          <a:lstStyle>
            <a:lvl1pPr algn="r">
              <a:defRPr sz="1300"/>
            </a:lvl1pPr>
          </a:lstStyle>
          <a:p>
            <a:fld id="{CA1EB837-3A8E-4ADF-AF85-BDEE13734A06}" type="slidenum">
              <a:rPr kumimoji="1" lang="ja-JP" altLang="en-US" smtClean="0"/>
              <a:t>‹#›</a:t>
            </a:fld>
            <a:endParaRPr kumimoji="1" lang="ja-JP" altLang="en-US"/>
          </a:p>
        </p:txBody>
      </p:sp>
    </p:spTree>
    <p:extLst>
      <p:ext uri="{BB962C8B-B14F-4D97-AF65-F5344CB8AC3E}">
        <p14:creationId xmlns:p14="http://schemas.microsoft.com/office/powerpoint/2010/main" val="21986201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a:t>
            </a:fld>
            <a:endParaRPr kumimoji="1" lang="ja-JP" altLang="en-US"/>
          </a:p>
        </p:txBody>
      </p:sp>
    </p:spTree>
    <p:extLst>
      <p:ext uri="{BB962C8B-B14F-4D97-AF65-F5344CB8AC3E}">
        <p14:creationId xmlns:p14="http://schemas.microsoft.com/office/powerpoint/2010/main" val="350051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実施効果のエビデンスを構築しているほかの大規模な心理予防教育プログラムに比べて導入の障壁（バリアー）の極めて低い実施しやすいプログラムです。実施してみるとわかる部分がたくさんあります。</a:t>
            </a:r>
            <a:endParaRPr kumimoji="1" lang="en-US" altLang="ja-JP" dirty="0"/>
          </a:p>
          <a:p>
            <a:r>
              <a:rPr kumimoji="1" lang="ja-JP" altLang="en-US" dirty="0"/>
              <a:t>知っていただく必要があります。</a:t>
            </a:r>
            <a:endParaRPr kumimoji="1" lang="en-US" altLang="ja-JP" dirty="0"/>
          </a:p>
          <a:p>
            <a:r>
              <a:rPr kumimoji="1" lang="ja-JP" altLang="en-US" dirty="0"/>
              <a:t>拙著コミュニケーションのモノサシ　にも取り上げさせてもらい　私が大学で講師をしているコミュニケーション心理学の授業でもその簡便さから多くの賛同を得ています。</a:t>
            </a:r>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10</a:t>
            </a:fld>
            <a:endParaRPr kumimoji="1" lang="ja-JP" altLang="en-US"/>
          </a:p>
        </p:txBody>
      </p:sp>
    </p:spTree>
    <p:extLst>
      <p:ext uri="{BB962C8B-B14F-4D97-AF65-F5344CB8AC3E}">
        <p14:creationId xmlns:p14="http://schemas.microsoft.com/office/powerpoint/2010/main" val="238447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1300" dirty="0"/>
              <a:t>今年度より正規の授業として中学校に取り入れられました道徳の授業、この中にも心身の健康という言葉が多用されています。心の健全な発達が大切であるということが共通の認識であり心理予防教育とは親和性がとても高いといえます。</a:t>
            </a:r>
            <a:endParaRPr lang="ja-JP" altLang="en-US" b="0" dirty="0">
              <a:effectLst/>
            </a:endParaRPr>
          </a:p>
          <a:p>
            <a:br>
              <a:rPr lang="ja-JP" altLang="en-US" dirty="0"/>
            </a:br>
            <a:endParaRPr kumimoji="1" lang="ja-JP" altLang="en-US" dirty="0"/>
          </a:p>
        </p:txBody>
      </p:sp>
      <p:sp>
        <p:nvSpPr>
          <p:cNvPr id="4" name="スライド番号プレースホルダー 3"/>
          <p:cNvSpPr>
            <a:spLocks noGrp="1"/>
          </p:cNvSpPr>
          <p:nvPr>
            <p:ph type="sldNum" sz="quarter" idx="10"/>
          </p:nvPr>
        </p:nvSpPr>
        <p:spPr/>
        <p:txBody>
          <a:bodyPr/>
          <a:lstStyle/>
          <a:p>
            <a:fld id="{ACFB74A4-AC24-45B5-8641-CA9A44924A4D}" type="slidenum">
              <a:rPr kumimoji="1" lang="ja-JP" altLang="en-US" smtClean="0"/>
              <a:t>11</a:t>
            </a:fld>
            <a:endParaRPr kumimoji="1" lang="ja-JP" altLang="en-US"/>
          </a:p>
        </p:txBody>
      </p:sp>
    </p:spTree>
    <p:extLst>
      <p:ext uri="{BB962C8B-B14F-4D97-AF65-F5344CB8AC3E}">
        <p14:creationId xmlns:p14="http://schemas.microsoft.com/office/powerpoint/2010/main" val="29713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教科書ではワークとして考え方を変えてみようと言っていますがやり方が示されていない。</a:t>
            </a:r>
            <a:endParaRPr kumimoji="1" lang="en-US" altLang="ja-JP" dirty="0"/>
          </a:p>
          <a:p>
            <a:r>
              <a:rPr kumimoji="1" lang="ja-JP" altLang="en-US" dirty="0"/>
              <a:t>教科書に準拠した道徳ノートでも他の章と全く同じように問題を考えてみようという問いかけしかされていない。</a:t>
            </a:r>
            <a:endParaRPr kumimoji="1" lang="en-US" altLang="ja-JP" dirty="0"/>
          </a:p>
          <a:p>
            <a:r>
              <a:rPr kumimoji="1" lang="en-US" altLang="ja-JP" dirty="0"/>
              <a:t>OKS</a:t>
            </a:r>
            <a:r>
              <a:rPr kumimoji="1" lang="ja-JP" altLang="en-US" dirty="0"/>
              <a:t>プログラムでは赤の考えを青の考えにするという方法を「友人助言法」を使って示しそのやり方を学べる。</a:t>
            </a:r>
            <a:endParaRPr kumimoji="1" lang="en-US" altLang="ja-JP" dirty="0"/>
          </a:p>
          <a:p>
            <a:r>
              <a:rPr kumimoji="1" lang="ja-JP" altLang="en-US" dirty="0"/>
              <a:t>様々なワークを個別的に模索しているなら統一して</a:t>
            </a:r>
            <a:r>
              <a:rPr kumimoji="1" lang="en-US" altLang="ja-JP" dirty="0"/>
              <a:t>OKS</a:t>
            </a:r>
            <a:r>
              <a:rPr kumimoji="1" lang="ja-JP" altLang="en-US" dirty="0"/>
              <a:t>をやってもらいたい。</a:t>
            </a:r>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12</a:t>
            </a:fld>
            <a:endParaRPr kumimoji="1" lang="ja-JP" altLang="en-US"/>
          </a:p>
        </p:txBody>
      </p:sp>
    </p:spTree>
    <p:extLst>
      <p:ext uri="{BB962C8B-B14F-4D97-AF65-F5344CB8AC3E}">
        <p14:creationId xmlns:p14="http://schemas.microsoft.com/office/powerpoint/2010/main" val="35559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メタ認知の強化こそが認知行動療法やマインドフルネスといった心の健康の改善・維持に極めて大切であるという研究がたくさん存在します。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13</a:t>
            </a:fld>
            <a:endParaRPr kumimoji="1" lang="ja-JP" altLang="en-US"/>
          </a:p>
        </p:txBody>
      </p:sp>
    </p:spTree>
    <p:extLst>
      <p:ext uri="{BB962C8B-B14F-4D97-AF65-F5344CB8AC3E}">
        <p14:creationId xmlns:p14="http://schemas.microsoft.com/office/powerpoint/2010/main" val="355899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1300" dirty="0"/>
              <a:t>これがハイライトです</a:t>
            </a:r>
            <a:endParaRPr lang="en-US" altLang="ja-JP" sz="1300" dirty="0"/>
          </a:p>
          <a:p>
            <a:pPr rtl="0"/>
            <a:r>
              <a:rPr lang="ja-JP" altLang="en-US" sz="1300" dirty="0"/>
              <a:t>この図は従来からある心理療法と</a:t>
            </a:r>
            <a:r>
              <a:rPr lang="en-US" altLang="ja-JP" sz="1300" dirty="0"/>
              <a:t>OKS</a:t>
            </a:r>
            <a:r>
              <a:rPr lang="ja-JP" altLang="en-US" sz="1300" dirty="0"/>
              <a:t>の違いを示しています。三宮真知子先生のメタ認知という学術書から引用させていただきました図です。</a:t>
            </a:r>
            <a:endParaRPr lang="ja-JP" altLang="en-US" b="0" dirty="0">
              <a:effectLst/>
            </a:endParaRPr>
          </a:p>
          <a:p>
            <a:pPr rtl="0"/>
            <a:r>
              <a:rPr lang="ja-JP" altLang="en-US" sz="1300" dirty="0"/>
              <a:t>まず、▼従来の認知行動療法は▼学習や訓練が必要です。また瞑想と書いていますが▼マインドフルネスはその境地に達するためのいわば修行のようなトレーニングが必要です。</a:t>
            </a:r>
            <a:endParaRPr lang="ja-JP" altLang="en-US" b="0" dirty="0">
              <a:effectLst/>
            </a:endParaRPr>
          </a:p>
          <a:p>
            <a:pPr rtl="0"/>
            <a:r>
              <a:rPr lang="ja-JP" altLang="en-US" sz="1300" dirty="0"/>
              <a:t>従来の認知行動療法とマインドフルネスは、▼専門性と多くの時間がかかり、学校現場にそのまま予防教育として持ち込むにはとてもハードルが高い事でした。</a:t>
            </a:r>
            <a:endParaRPr lang="ja-JP" altLang="en-US" b="0" dirty="0">
              <a:effectLst/>
            </a:endParaRPr>
          </a:p>
          <a:p>
            <a:pPr rtl="0"/>
            <a:r>
              <a:rPr lang="ja-JP" altLang="en-US" sz="1300" dirty="0"/>
              <a:t>これら従来の認知行動療法やマインドフルネスも、▼結果的にネガティブな思考から距離を置くスキルを得るとされていて、それが、症状の改善につながるとこの図表では示されています。</a:t>
            </a:r>
            <a:r>
              <a:rPr lang="en-US" altLang="ja-JP" sz="1300" dirty="0"/>
              <a:t>(</a:t>
            </a:r>
            <a:r>
              <a:rPr lang="ja-JP" altLang="en-US" sz="1300" dirty="0"/>
              <a:t>三宮真智子先生</a:t>
            </a:r>
            <a:r>
              <a:rPr lang="en-US" altLang="ja-JP" sz="1300" dirty="0"/>
              <a:t>P.201</a:t>
            </a:r>
            <a:r>
              <a:rPr lang="ja-JP" altLang="en-US" sz="1300" dirty="0"/>
              <a:t>）▼私はメタ認知こそが症状の改善に役に立っているためと考えています。</a:t>
            </a:r>
            <a:endParaRPr lang="ja-JP" altLang="en-US" b="0" dirty="0">
              <a:effectLst/>
            </a:endParaRPr>
          </a:p>
          <a:p>
            <a:pPr rtl="0"/>
            <a:r>
              <a:rPr lang="ja-JP" altLang="en-US" sz="1300" dirty="0"/>
              <a:t>▼今回お話ししました</a:t>
            </a:r>
            <a:r>
              <a:rPr lang="en-US" altLang="ja-JP" sz="1300" dirty="0"/>
              <a:t>OKS</a:t>
            </a:r>
            <a:r>
              <a:rPr lang="ja-JP" altLang="en-US" sz="1300" dirty="0"/>
              <a:t>は▼友人助言法により▼簡単にそのメタ認知を強化することができ▼ネガティブな思考から距離を置くための道筋を▼ショートカット出来ている可能性があるのです。</a:t>
            </a:r>
            <a:endParaRPr lang="ja-JP" altLang="en-US" b="0" dirty="0">
              <a:effectLst/>
            </a:endParaRPr>
          </a:p>
          <a:p>
            <a:pPr rtl="0"/>
            <a:r>
              <a:rPr lang="ja-JP" altLang="en-US" sz="1300" dirty="0"/>
              <a:t>このように、▼お話ししてきましたがネガティブな思考が残ったままの</a:t>
            </a:r>
            <a:r>
              <a:rPr lang="en-US" altLang="ja-JP" sz="1300" dirty="0"/>
              <a:t>OKS</a:t>
            </a:r>
            <a:r>
              <a:rPr lang="ja-JP" altLang="en-US" sz="1300" dirty="0"/>
              <a:t>のやりかたは万能ではなく極端に自尊感情が低い場合には効果が見られない場合があります。これらの理由を解き明かすにはまだ時間がかかりそうですが、これから取り組んでいこうと思っています。そうした人には治療としての効果が認められている認知行動療法のような専門的な療法を受けてもらう必要があると考えています。</a:t>
            </a:r>
            <a:endParaRPr lang="ja-JP" altLang="en-US" b="0" dirty="0">
              <a:effectLst/>
            </a:endParaRPr>
          </a:p>
          <a:p>
            <a:br>
              <a:rPr lang="ja-JP" altLang="en-US" b="0" dirty="0">
                <a:effectLst/>
              </a:rPr>
            </a:br>
            <a:endParaRPr kumimoji="1" lang="ja-JP" altLang="en-US" dirty="0"/>
          </a:p>
        </p:txBody>
      </p:sp>
      <p:sp>
        <p:nvSpPr>
          <p:cNvPr id="4" name="スライド番号プレースホルダー 3"/>
          <p:cNvSpPr>
            <a:spLocks noGrp="1"/>
          </p:cNvSpPr>
          <p:nvPr>
            <p:ph type="sldNum" sz="quarter" idx="5"/>
          </p:nvPr>
        </p:nvSpPr>
        <p:spPr/>
        <p:txBody>
          <a:bodyPr/>
          <a:lstStyle/>
          <a:p>
            <a:pPr defTabSz="886419">
              <a:defRPr/>
            </a:pPr>
            <a:fld id="{ACFB74A4-AC24-45B5-8641-CA9A44924A4D}" type="slidenum">
              <a:rPr lang="ja-JP" altLang="en-US">
                <a:solidFill>
                  <a:prstClr val="black"/>
                </a:solidFill>
                <a:latin typeface="游ゴシック" panose="020F0502020204030204"/>
                <a:ea typeface="游ゴシック" panose="020B0400000000000000" pitchFamily="50" charset="-128"/>
              </a:rPr>
              <a:pPr defTabSz="886419">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773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小学校中学年以降に獲得する自分</a:t>
            </a:r>
            <a:r>
              <a:rPr kumimoji="1" lang="en-US" altLang="ja-JP" dirty="0"/>
              <a:t>1</a:t>
            </a:r>
            <a:r>
              <a:rPr kumimoji="1" lang="ja-JP" altLang="en-US" dirty="0"/>
              <a:t>と自分</a:t>
            </a:r>
            <a:r>
              <a:rPr kumimoji="1" lang="en-US" altLang="ja-JP" dirty="0"/>
              <a:t>2</a:t>
            </a:r>
            <a:r>
              <a:rPr kumimoji="1" lang="ja-JP" altLang="en-US" dirty="0"/>
              <a:t>の対話を示しています。</a:t>
            </a:r>
            <a:endParaRPr kumimoji="1" lang="en-US" altLang="ja-JP" dirty="0"/>
          </a:p>
          <a:p>
            <a:r>
              <a:rPr kumimoji="1" lang="ja-JP" altLang="en-US" dirty="0"/>
              <a:t>これがメタ認知の基礎になります。中学生はこの能力を持っています。</a:t>
            </a:r>
            <a:endParaRPr kumimoji="1" lang="en-US" altLang="ja-JP" dirty="0"/>
          </a:p>
          <a:p>
            <a:r>
              <a:rPr kumimoji="1" lang="ja-JP" altLang="en-US" dirty="0"/>
              <a:t>＝＝＝＝＝＝＝＝＝＝＝＝＝＝＝＝＝＝＝＝＝＝＝＝＝＝</a:t>
            </a:r>
            <a:endParaRPr kumimoji="1" lang="en-US" altLang="ja-JP" dirty="0"/>
          </a:p>
          <a:p>
            <a:r>
              <a:rPr kumimoji="1" lang="ja-JP" altLang="en-US" dirty="0"/>
              <a:t>岡本夏木</a:t>
            </a:r>
            <a:endParaRPr kumimoji="1" lang="en-US" altLang="ja-JP" dirty="0"/>
          </a:p>
          <a:p>
            <a:r>
              <a:rPr kumimoji="1" lang="ja-JP" altLang="en-US" dirty="0"/>
              <a:t>子供と教育</a:t>
            </a:r>
            <a:endParaRPr kumimoji="1" lang="en-US" altLang="ja-JP" dirty="0"/>
          </a:p>
          <a:p>
            <a:r>
              <a:rPr kumimoji="1" lang="ja-JP" altLang="en-US" dirty="0"/>
              <a:t>小学生になる前後</a:t>
            </a:r>
            <a:endParaRPr kumimoji="1" lang="en-US" altLang="ja-JP" dirty="0"/>
          </a:p>
          <a:p>
            <a:r>
              <a:rPr kumimoji="1" lang="ja-JP" altLang="en-US" dirty="0"/>
              <a:t>５～</a:t>
            </a:r>
            <a:r>
              <a:rPr kumimoji="1" lang="en-US" altLang="ja-JP" dirty="0"/>
              <a:t>7</a:t>
            </a:r>
            <a:r>
              <a:rPr kumimoji="1" lang="ja-JP" altLang="en-US" dirty="0"/>
              <a:t>歳児を育てる</a:t>
            </a:r>
            <a:endParaRPr kumimoji="1" lang="en-US" altLang="ja-JP" dirty="0"/>
          </a:p>
          <a:p>
            <a:r>
              <a:rPr kumimoji="1" lang="ja-JP" altLang="en-US" dirty="0"/>
              <a:t>という本の中で内言について述べています。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16</a:t>
            </a:fld>
            <a:endParaRPr kumimoji="1" lang="ja-JP" altLang="en-US"/>
          </a:p>
        </p:txBody>
      </p:sp>
    </p:spTree>
    <p:extLst>
      <p:ext uri="{BB962C8B-B14F-4D97-AF65-F5344CB8AC3E}">
        <p14:creationId xmlns:p14="http://schemas.microsoft.com/office/powerpoint/2010/main" val="335797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18</a:t>
            </a:fld>
            <a:endParaRPr kumimoji="1" lang="ja-JP" altLang="en-US"/>
          </a:p>
        </p:txBody>
      </p:sp>
    </p:spTree>
    <p:extLst>
      <p:ext uri="{BB962C8B-B14F-4D97-AF65-F5344CB8AC3E}">
        <p14:creationId xmlns:p14="http://schemas.microsoft.com/office/powerpoint/2010/main" val="429366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1100" dirty="0"/>
              <a:t>こちらが</a:t>
            </a:r>
            <a:r>
              <a:rPr lang="en-US" altLang="ja-JP" sz="1100" dirty="0"/>
              <a:t>10</a:t>
            </a:r>
            <a:r>
              <a:rPr lang="ja-JP" altLang="en-US" sz="1100" dirty="0"/>
              <a:t>月</a:t>
            </a:r>
            <a:r>
              <a:rPr lang="en-US" altLang="ja-JP" sz="1100" dirty="0"/>
              <a:t>13</a:t>
            </a:r>
            <a:r>
              <a:rPr lang="ja-JP" altLang="en-US" sz="1100" dirty="0"/>
              <a:t>日に発表された最新版です。</a:t>
            </a:r>
            <a:endParaRPr lang="en-US" altLang="ja-JP" sz="1100" dirty="0"/>
          </a:p>
          <a:p>
            <a:pPr rtl="0"/>
            <a:r>
              <a:rPr lang="en-US" altLang="ja-JP" sz="1100" dirty="0"/>
              <a:t>132,777</a:t>
            </a:r>
            <a:r>
              <a:rPr lang="ja-JP" altLang="en-US" sz="1100" dirty="0"/>
              <a:t>人（</a:t>
            </a:r>
            <a:r>
              <a:rPr lang="en-US" altLang="ja-JP" sz="1100" dirty="0"/>
              <a:t>2020</a:t>
            </a:r>
            <a:r>
              <a:rPr lang="ja-JP" altLang="en-US" sz="1100" dirty="0"/>
              <a:t>　文部科学省の問題行動・不登校調査　小中計</a:t>
            </a:r>
            <a:r>
              <a:rPr lang="en-US" altLang="ja-JP" sz="1100" dirty="0"/>
              <a:t>196,127</a:t>
            </a:r>
            <a:r>
              <a:rPr lang="ja-JP" altLang="en-US" sz="1100" dirty="0"/>
              <a:t>）</a:t>
            </a:r>
            <a:endParaRPr lang="en-US" altLang="ja-JP" sz="1100" dirty="0"/>
          </a:p>
          <a:p>
            <a:pPr rtl="0"/>
            <a:endParaRPr lang="en-US" altLang="ja-JP" sz="1200" dirty="0"/>
          </a:p>
          <a:p>
            <a:pPr rtl="0"/>
            <a:r>
              <a:rPr lang="en-US" altLang="ja-JP" sz="1200" dirty="0"/>
              <a:t>https://www.mext.go.jp/content/20211007-mxt_jidou01-100002753_1.pdf</a:t>
            </a:r>
            <a:br>
              <a:rPr lang="ja-JP" altLang="en-US" sz="1200" dirty="0"/>
            </a:br>
            <a:endParaRPr lang="en-US" altLang="ja-JP" sz="1100" dirty="0">
              <a:latin typeface="Meiryo UI" pitchFamily="50" charset="-128"/>
              <a:ea typeface="Meiryo UI" pitchFamily="50" charset="-128"/>
              <a:cs typeface="Meiryo UI" pitchFamily="50" charset="-128"/>
            </a:endParaRPr>
          </a:p>
          <a:p>
            <a:r>
              <a:rPr kumimoji="1" lang="ja-JP" altLang="en-US" dirty="0"/>
              <a:t>たしかに増えているけどコロナの影響があるのにカーブは下がっているように見える。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2</a:t>
            </a:fld>
            <a:endParaRPr kumimoji="1" lang="ja-JP" altLang="en-US"/>
          </a:p>
        </p:txBody>
      </p:sp>
    </p:spTree>
    <p:extLst>
      <p:ext uri="{BB962C8B-B14F-4D97-AF65-F5344CB8AC3E}">
        <p14:creationId xmlns:p14="http://schemas.microsoft.com/office/powerpoint/2010/main" val="411425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B0C8-60A9-26CC-B6F4-AAE2EA0044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4E867F-4391-3721-DBA3-5617322310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6F015B-268C-9CF3-8020-4E2812B84FF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3025A3D-3EEE-3078-36D1-6B879CCA0650}"/>
              </a:ext>
            </a:extLst>
          </p:cNvPr>
          <p:cNvSpPr>
            <a:spLocks noGrp="1"/>
          </p:cNvSpPr>
          <p:nvPr>
            <p:ph type="sldNum" sz="quarter" idx="5"/>
          </p:nvPr>
        </p:nvSpPr>
        <p:spPr/>
        <p:txBody>
          <a:bodyPr/>
          <a:lstStyle/>
          <a:p>
            <a:fld id="{CA1EB837-3A8E-4ADF-AF85-BDEE13734A06}" type="slidenum">
              <a:rPr kumimoji="1" lang="ja-JP" altLang="en-US" smtClean="0"/>
              <a:t>3</a:t>
            </a:fld>
            <a:endParaRPr kumimoji="1" lang="ja-JP" altLang="en-US"/>
          </a:p>
        </p:txBody>
      </p:sp>
    </p:spTree>
    <p:extLst>
      <p:ext uri="{BB962C8B-B14F-4D97-AF65-F5344CB8AC3E}">
        <p14:creationId xmlns:p14="http://schemas.microsoft.com/office/powerpoint/2010/main" val="218816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学校としての大田区の教育委員会発表に取り上げていただきました。その後コロナ禍を経験し、私も大田区の</a:t>
            </a:r>
            <a:r>
              <a:rPr kumimoji="1" lang="en-US" altLang="ja-JP" dirty="0"/>
              <a:t>SC</a:t>
            </a:r>
            <a:r>
              <a:rPr kumimoji="1" lang="ja-JP" altLang="en-US" dirty="0"/>
              <a:t>をはなれました。紹介していただいた心理予防プログラムは推進する主体がなくなり、実施が定着されることが出来ていません。学校をめぐる環境も変わってきていることと思いますが不登校をはじめとする問題は改善の兆しは見えていないと思います。効果を認めていただいたプログラムなのでさらに改善して子供の心の健康増進に役立てていくつもりでしたので残念に思ってお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4</a:t>
            </a:fld>
            <a:endParaRPr kumimoji="1" lang="ja-JP" altLang="en-US"/>
          </a:p>
        </p:txBody>
      </p:sp>
    </p:spTree>
    <p:extLst>
      <p:ext uri="{BB962C8B-B14F-4D97-AF65-F5344CB8AC3E}">
        <p14:creationId xmlns:p14="http://schemas.microsoft.com/office/powerpoint/2010/main" val="17348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担任の先生による工夫された実施。友人助言法を行う部分さえできていれば実施の自由度が高く担任教師の自由なやり方が許される。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5</a:t>
            </a:fld>
            <a:endParaRPr kumimoji="1" lang="ja-JP" altLang="en-US"/>
          </a:p>
        </p:txBody>
      </p:sp>
    </p:spTree>
    <p:extLst>
      <p:ext uri="{BB962C8B-B14F-4D97-AF65-F5344CB8AC3E}">
        <p14:creationId xmlns:p14="http://schemas.microsoft.com/office/powerpoint/2010/main" val="330462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枚で示したものです。もっとデザイン的にもわかりやすい</a:t>
            </a:r>
            <a:r>
              <a:rPr kumimoji="1" lang="en-US" altLang="ja-JP" dirty="0"/>
              <a:t>OKS</a:t>
            </a:r>
            <a:r>
              <a:rPr kumimoji="1" lang="ja-JP" altLang="en-US" dirty="0"/>
              <a:t>の魅力を伝えられるものを作っていきたい。これもまだまだです。</a:t>
            </a:r>
            <a:endParaRPr kumimoji="1" lang="en-US" altLang="ja-JP" dirty="0"/>
          </a:p>
          <a:p>
            <a:r>
              <a:rPr kumimoji="1" lang="ja-JP" altLang="en-US" dirty="0"/>
              <a:t>ちなみに</a:t>
            </a:r>
            <a:r>
              <a:rPr kumimoji="1" lang="en-US" altLang="ja-JP" dirty="0"/>
              <a:t>OKS</a:t>
            </a:r>
            <a:r>
              <a:rPr kumimoji="1" lang="ja-JP" altLang="en-US" dirty="0"/>
              <a:t>は海外への資料では　</a:t>
            </a:r>
            <a:r>
              <a:rPr lang="en-US" altLang="ja-JP" sz="1700" dirty="0" err="1"/>
              <a:t>O</a:t>
            </a:r>
            <a:r>
              <a:rPr kumimoji="1" lang="en-US" altLang="ja-JP" dirty="0" err="1"/>
              <a:t>neshot</a:t>
            </a:r>
            <a:r>
              <a:rPr kumimoji="1" lang="ja-JP" altLang="en-US" dirty="0"/>
              <a:t>（</a:t>
            </a:r>
            <a:r>
              <a:rPr kumimoji="1" lang="en-US" altLang="ja-JP" dirty="0"/>
              <a:t>1</a:t>
            </a:r>
            <a:r>
              <a:rPr kumimoji="1" lang="ja-JP" altLang="en-US" dirty="0"/>
              <a:t>回限りでも</a:t>
            </a:r>
            <a:r>
              <a:rPr kumimoji="1" lang="en-US" altLang="ja-JP" dirty="0"/>
              <a:t>OK </a:t>
            </a:r>
            <a:r>
              <a:rPr kumimoji="1" lang="ja-JP" altLang="en-US" dirty="0"/>
              <a:t>）</a:t>
            </a:r>
            <a:r>
              <a:rPr kumimoji="1" lang="en-US" altLang="ja-JP" dirty="0" err="1"/>
              <a:t>Knowledgebased</a:t>
            </a:r>
            <a:r>
              <a:rPr kumimoji="1" lang="en-US" altLang="ja-JP" dirty="0"/>
              <a:t> </a:t>
            </a:r>
            <a:r>
              <a:rPr kumimoji="1" lang="ja-JP" altLang="en-US" dirty="0"/>
              <a:t>（学術的な知見に基づいた）</a:t>
            </a:r>
            <a:r>
              <a:rPr kumimoji="1" lang="en-US" altLang="ja-JP" dirty="0" err="1"/>
              <a:t>Supportprogram</a:t>
            </a:r>
            <a:r>
              <a:rPr kumimoji="1" lang="ja-JP" altLang="en-US" dirty="0"/>
              <a:t>（サポートプログラム）</a:t>
            </a:r>
            <a:endParaRPr kumimoji="1" lang="en-US" altLang="ja-JP" dirty="0"/>
          </a:p>
          <a:p>
            <a:r>
              <a:rPr kumimoji="1" lang="ja-JP" altLang="en-US" dirty="0"/>
              <a:t>として</a:t>
            </a:r>
            <a:r>
              <a:rPr kumimoji="1" lang="en-US" altLang="ja-JP" dirty="0"/>
              <a:t>OKS</a:t>
            </a:r>
            <a:r>
              <a:rPr kumimoji="1" lang="ja-JP" altLang="en-US" dirty="0"/>
              <a:t>を紹介している場合もあります。</a:t>
            </a:r>
            <a:endParaRPr kumimoji="1" lang="en-US" altLang="ja-JP" dirty="0"/>
          </a:p>
          <a:p>
            <a:endParaRPr kumimoji="1" lang="en-US" altLang="ja-JP" dirty="0"/>
          </a:p>
          <a:p>
            <a:r>
              <a:rPr kumimoji="1" lang="ja-JP" altLang="en-US" dirty="0"/>
              <a:t>わかりやすい資料を基に実施を広げマスコミに取り上げられるように宣伝するとか、ゲーム化するなどすそ野を広げる活動をしていきたいと考えています。</a:t>
            </a:r>
            <a:r>
              <a:rPr kumimoji="1" lang="en-US" altLang="ja-JP" dirty="0"/>
              <a:t>OKS</a:t>
            </a:r>
            <a:r>
              <a:rPr kumimoji="1" lang="ja-JP" altLang="en-US" dirty="0"/>
              <a:t>すごろくなど。</a:t>
            </a:r>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6</a:t>
            </a:fld>
            <a:endParaRPr kumimoji="1" lang="ja-JP" altLang="en-US"/>
          </a:p>
        </p:txBody>
      </p:sp>
    </p:spTree>
    <p:extLst>
      <p:ext uri="{BB962C8B-B14F-4D97-AF65-F5344CB8AC3E}">
        <p14:creationId xmlns:p14="http://schemas.microsoft.com/office/powerpoint/2010/main" val="328888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分布を示す箱ひげ図というものに分布の密度を示すカーネル線図を足し合わせた図です。中央値が大きく下がり分布が下にずれているのがわかります。</a:t>
            </a:r>
            <a:endParaRPr kumimoji="1" lang="en-US" altLang="ja-JP" dirty="0"/>
          </a:p>
          <a:p>
            <a:r>
              <a:rPr kumimoji="1" lang="ja-JP" altLang="en-US" dirty="0"/>
              <a:t>下方向は心の健康度が良い方向です。</a:t>
            </a:r>
            <a:endParaRPr kumimoji="1" lang="en-US" altLang="ja-JP" dirty="0"/>
          </a:p>
          <a:p>
            <a:r>
              <a:rPr kumimoji="1" lang="ja-JP" altLang="en-US" dirty="0"/>
              <a:t>時間が経つと（フォローアップ時）戻る傾向はありますが完全には戻らず心の健康度の改善がなされます。</a:t>
            </a:r>
            <a:endParaRPr kumimoji="1" lang="en-US" altLang="ja-JP" dirty="0"/>
          </a:p>
          <a:p>
            <a:r>
              <a:rPr kumimoji="1" lang="ja-JP" altLang="en-US" dirty="0"/>
              <a:t>定期的に困りごとのテーマを変えて繰り返して実施する効果が見込まれます。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7</a:t>
            </a:fld>
            <a:endParaRPr kumimoji="1" lang="ja-JP" altLang="en-US"/>
          </a:p>
        </p:txBody>
      </p:sp>
    </p:spTree>
    <p:extLst>
      <p:ext uri="{BB962C8B-B14F-4D97-AF65-F5344CB8AC3E}">
        <p14:creationId xmlns:p14="http://schemas.microsoft.com/office/powerpoint/2010/main" val="197980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繰り返しになりますが効果をまとめておきます、生徒に対しての効果</a:t>
            </a:r>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8</a:t>
            </a:fld>
            <a:endParaRPr kumimoji="1" lang="ja-JP" altLang="en-US"/>
          </a:p>
        </p:txBody>
      </p:sp>
    </p:spTree>
    <p:extLst>
      <p:ext uri="{BB962C8B-B14F-4D97-AF65-F5344CB8AC3E}">
        <p14:creationId xmlns:p14="http://schemas.microsoft.com/office/powerpoint/2010/main" val="38508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東京都大田区にて実際に</a:t>
            </a:r>
            <a:r>
              <a:rPr kumimoji="1" lang="en-US" altLang="ja-JP" dirty="0"/>
              <a:t>OKS</a:t>
            </a:r>
            <a:r>
              <a:rPr kumimoji="1" lang="ja-JP" altLang="en-US" dirty="0"/>
              <a:t>をやってみていただいた先生方へのアンケート結果を見ても好評です。</a:t>
            </a:r>
          </a:p>
        </p:txBody>
      </p:sp>
      <p:sp>
        <p:nvSpPr>
          <p:cNvPr id="4" name="スライド番号プレースホルダー 3"/>
          <p:cNvSpPr>
            <a:spLocks noGrp="1"/>
          </p:cNvSpPr>
          <p:nvPr>
            <p:ph type="sldNum" sz="quarter" idx="5"/>
          </p:nvPr>
        </p:nvSpPr>
        <p:spPr/>
        <p:txBody>
          <a:bodyPr/>
          <a:lstStyle/>
          <a:p>
            <a:fld id="{CA1EB837-3A8E-4ADF-AF85-BDEE13734A06}" type="slidenum">
              <a:rPr kumimoji="1" lang="ja-JP" altLang="en-US" smtClean="0"/>
              <a:t>9</a:t>
            </a:fld>
            <a:endParaRPr kumimoji="1" lang="ja-JP" altLang="en-US"/>
          </a:p>
        </p:txBody>
      </p:sp>
    </p:spTree>
    <p:extLst>
      <p:ext uri="{BB962C8B-B14F-4D97-AF65-F5344CB8AC3E}">
        <p14:creationId xmlns:p14="http://schemas.microsoft.com/office/powerpoint/2010/main" val="16415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94751-9F11-4DC8-8BA0-077F11DD3589}"/>
              </a:ext>
            </a:extLst>
          </p:cNvPr>
          <p:cNvSpPr>
            <a:spLocks noGrp="1"/>
          </p:cNvSpPr>
          <p:nvPr>
            <p:ph type="ctrTitle"/>
          </p:nvPr>
        </p:nvSpPr>
        <p:spPr>
          <a:xfrm>
            <a:off x="1238250" y="1122363"/>
            <a:ext cx="7429500" cy="2387600"/>
          </a:xfrm>
        </p:spPr>
        <p:txBody>
          <a:bodyPr anchor="b"/>
          <a:lstStyle>
            <a:lvl1pPr algn="ctr">
              <a:defRPr sz="4875">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CD8E7EFD-5FE9-4585-9BEE-2DC301B60608}"/>
              </a:ext>
            </a:extLst>
          </p:cNvPr>
          <p:cNvSpPr>
            <a:spLocks noGrp="1"/>
          </p:cNvSpPr>
          <p:nvPr>
            <p:ph type="subTitle" idx="1"/>
          </p:nvPr>
        </p:nvSpPr>
        <p:spPr>
          <a:xfrm>
            <a:off x="1238250" y="3602038"/>
            <a:ext cx="7429500" cy="1655762"/>
          </a:xfrm>
        </p:spPr>
        <p:txBody>
          <a:bodyPr/>
          <a:lstStyle>
            <a:lvl1pPr marL="0" indent="0" algn="ctr">
              <a:buNone/>
              <a:defRPr sz="1950">
                <a:latin typeface="メイリオ" panose="020B0604030504040204" pitchFamily="50" charset="-128"/>
                <a:ea typeface="メイリオ" panose="020B0604030504040204" pitchFamily="50"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A00CCE78-87E6-4ED0-B0BB-757BC82BCE5C}"/>
              </a:ext>
            </a:extLst>
          </p:cNvPr>
          <p:cNvSpPr>
            <a:spLocks noGrp="1"/>
          </p:cNvSpPr>
          <p:nvPr>
            <p:ph type="dt" sz="half" idx="10"/>
          </p:nvPr>
        </p:nvSpPr>
        <p:spPr/>
        <p:txBody>
          <a:bodyPr/>
          <a:lstStyle/>
          <a:p>
            <a:fld id="{93776317-92B5-4598-A780-BED3B9C5D1A3}"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7F7E3ECF-7258-4727-9E17-1495D2156B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919519-E25E-4EE1-98D3-3E68DA03F03A}"/>
              </a:ext>
            </a:extLst>
          </p:cNvPr>
          <p:cNvSpPr>
            <a:spLocks noGrp="1"/>
          </p:cNvSpPr>
          <p:nvPr>
            <p:ph type="sldNum" sz="quarter" idx="12"/>
          </p:nvPr>
        </p:nvSpPr>
        <p:spPr>
          <a:xfrm>
            <a:off x="7553325" y="0"/>
            <a:ext cx="2228850" cy="365125"/>
          </a:xfrm>
        </p:spPr>
        <p:txBody>
          <a:bodyPr/>
          <a:lstStyle/>
          <a:p>
            <a:fld id="{F03C4F6A-02F4-4E90-8DAE-1654D6B49D85}"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78B6A3C8-1A79-4989-85CA-E86F155008DC}"/>
              </a:ext>
            </a:extLst>
          </p:cNvPr>
          <p:cNvPicPr>
            <a:picLocks noChangeAspect="1"/>
          </p:cNvPicPr>
          <p:nvPr userDrawn="1"/>
        </p:nvPicPr>
        <p:blipFill rotWithShape="1">
          <a:blip r:embed="rId2"/>
          <a:srcRect t="95200"/>
          <a:stretch/>
        </p:blipFill>
        <p:spPr>
          <a:xfrm>
            <a:off x="343806" y="3532910"/>
            <a:ext cx="9218388" cy="55309"/>
          </a:xfrm>
          <a:prstGeom prst="rect">
            <a:avLst/>
          </a:prstGeom>
        </p:spPr>
      </p:pic>
    </p:spTree>
    <p:extLst>
      <p:ext uri="{BB962C8B-B14F-4D97-AF65-F5344CB8AC3E}">
        <p14:creationId xmlns:p14="http://schemas.microsoft.com/office/powerpoint/2010/main" val="269584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D62C0-D274-4D85-810F-B25BE9E005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09A010E-C4A0-4F73-B6C0-7C3F8B9F9A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182AC0-F7D7-4A70-BA64-F486454238ED}"/>
              </a:ext>
            </a:extLst>
          </p:cNvPr>
          <p:cNvSpPr>
            <a:spLocks noGrp="1"/>
          </p:cNvSpPr>
          <p:nvPr>
            <p:ph type="dt" sz="half" idx="10"/>
          </p:nvPr>
        </p:nvSpPr>
        <p:spPr/>
        <p:txBody>
          <a:bodyPr/>
          <a:lstStyle/>
          <a:p>
            <a:fld id="{232AD5C6-3130-4F6B-B43C-480736956261}"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B87D8596-B326-4D43-B63B-74F1411104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415F2A-98DD-4F59-B175-2B89FD5FB3EF}"/>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35839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0DB76BF-4D00-43D1-8E94-3641C55FCBB6}"/>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59FD89-1798-4E14-887C-99F589371D30}"/>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B7A686-EE58-42CB-A6A9-5FF35E4A3BFB}"/>
              </a:ext>
            </a:extLst>
          </p:cNvPr>
          <p:cNvSpPr>
            <a:spLocks noGrp="1"/>
          </p:cNvSpPr>
          <p:nvPr>
            <p:ph type="dt" sz="half" idx="10"/>
          </p:nvPr>
        </p:nvSpPr>
        <p:spPr/>
        <p:txBody>
          <a:bodyPr/>
          <a:lstStyle/>
          <a:p>
            <a:fld id="{1D6BAE9E-3A7E-4C74-B51C-A950EA0EA85D}"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2D689465-4521-4D7F-8A8A-35840E3A84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912368-6D28-4576-8DBD-51ECD6D73E13}"/>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18569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84940-9845-4295-8D74-4A0D66ED98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6F5CF-1802-4A51-9BEC-46FF347E00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06DE56-E085-4CD5-9DCB-02760E55D581}"/>
              </a:ext>
            </a:extLst>
          </p:cNvPr>
          <p:cNvSpPr>
            <a:spLocks noGrp="1"/>
          </p:cNvSpPr>
          <p:nvPr>
            <p:ph type="dt" sz="half" idx="10"/>
          </p:nvPr>
        </p:nvSpPr>
        <p:spPr/>
        <p:txBody>
          <a:bodyPr/>
          <a:lstStyle/>
          <a:p>
            <a:fld id="{5CF00146-19D7-4853-B70C-6F76AEF61ECC}"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A53378C8-9BCF-49F9-94CE-1B461393F0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670F9D-5A93-4EF2-A946-9E27AF59D72A}"/>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BDD4BA7B-76E1-4BE8-B2E2-C23CF7662B81}"/>
              </a:ext>
            </a:extLst>
          </p:cNvPr>
          <p:cNvPicPr>
            <a:picLocks noChangeAspect="1"/>
          </p:cNvPicPr>
          <p:nvPr userDrawn="1"/>
        </p:nvPicPr>
        <p:blipFill rotWithShape="1">
          <a:blip r:embed="rId2"/>
          <a:srcRect t="95200"/>
          <a:stretch/>
        </p:blipFill>
        <p:spPr>
          <a:xfrm>
            <a:off x="263237" y="1190129"/>
            <a:ext cx="9218388" cy="55309"/>
          </a:xfrm>
          <a:prstGeom prst="rect">
            <a:avLst/>
          </a:prstGeom>
        </p:spPr>
      </p:pic>
    </p:spTree>
    <p:extLst>
      <p:ext uri="{BB962C8B-B14F-4D97-AF65-F5344CB8AC3E}">
        <p14:creationId xmlns:p14="http://schemas.microsoft.com/office/powerpoint/2010/main" val="2577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123EE-3E7F-4488-9D7B-7B82B47D1CC4}"/>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21BE07-4916-45B1-B447-BA2C3CAF16EF}"/>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4A1BFEC-2267-465F-8B84-8DCEC9D04F06}"/>
              </a:ext>
            </a:extLst>
          </p:cNvPr>
          <p:cNvSpPr>
            <a:spLocks noGrp="1"/>
          </p:cNvSpPr>
          <p:nvPr>
            <p:ph type="dt" sz="half" idx="10"/>
          </p:nvPr>
        </p:nvSpPr>
        <p:spPr/>
        <p:txBody>
          <a:bodyPr/>
          <a:lstStyle/>
          <a:p>
            <a:fld id="{B9435731-3BEC-4007-A6B6-29D076580B77}"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B97D06F3-C761-4A7E-8669-9D10CEA41E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A4D999-23CB-4480-A780-8E27C92597F4}"/>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19E88800-3247-4BAA-BC1B-0E8509CE3A01}"/>
              </a:ext>
            </a:extLst>
          </p:cNvPr>
          <p:cNvPicPr>
            <a:picLocks noChangeAspect="1"/>
          </p:cNvPicPr>
          <p:nvPr userDrawn="1"/>
        </p:nvPicPr>
        <p:blipFill rotWithShape="1">
          <a:blip r:embed="rId2"/>
          <a:srcRect t="95200"/>
          <a:stretch/>
        </p:blipFill>
        <p:spPr>
          <a:xfrm>
            <a:off x="11734" y="4520661"/>
            <a:ext cx="9218388" cy="55309"/>
          </a:xfrm>
          <a:prstGeom prst="rect">
            <a:avLst/>
          </a:prstGeom>
        </p:spPr>
      </p:pic>
    </p:spTree>
    <p:extLst>
      <p:ext uri="{BB962C8B-B14F-4D97-AF65-F5344CB8AC3E}">
        <p14:creationId xmlns:p14="http://schemas.microsoft.com/office/powerpoint/2010/main" val="331078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08BE4-EF9F-4182-8843-4FCE927E77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B03E3-D8C5-4033-89B0-80BE37285081}"/>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BC97FFE-25E1-4059-9DE0-2D278BB6C1BB}"/>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04196A2-B414-4E6F-A9CD-2310475C1306}"/>
              </a:ext>
            </a:extLst>
          </p:cNvPr>
          <p:cNvSpPr>
            <a:spLocks noGrp="1"/>
          </p:cNvSpPr>
          <p:nvPr>
            <p:ph type="dt" sz="half" idx="10"/>
          </p:nvPr>
        </p:nvSpPr>
        <p:spPr/>
        <p:txBody>
          <a:bodyPr/>
          <a:lstStyle/>
          <a:p>
            <a:fld id="{ABC9D2FE-7A3F-4456-856F-D1C79A553BAA}" type="datetime1">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85EDA634-693A-4E7F-A291-CE71FABC6A0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4019B9-0E1E-42E4-9BD6-9F0FA72D9C7C}"/>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148947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81833-DE95-4DD9-A22A-187B90F8E326}"/>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112B52-C6AB-46B4-8D9E-9F6A7BCB4506}"/>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14D57D3-B642-4C83-80CB-03A60EC6142E}"/>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5DAF91-0B45-463D-BD2B-A7E7C578393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2BA2E8E-81CF-45D4-A455-2D5D44BA2D85}"/>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744426-FE93-449E-95DA-4AE4CD8A861F}"/>
              </a:ext>
            </a:extLst>
          </p:cNvPr>
          <p:cNvSpPr>
            <a:spLocks noGrp="1"/>
          </p:cNvSpPr>
          <p:nvPr>
            <p:ph type="dt" sz="half" idx="10"/>
          </p:nvPr>
        </p:nvSpPr>
        <p:spPr/>
        <p:txBody>
          <a:bodyPr/>
          <a:lstStyle/>
          <a:p>
            <a:fld id="{23007E14-7AF0-4E0C-B231-910A1FF1A903}" type="datetime1">
              <a:rPr kumimoji="1" lang="ja-JP" altLang="en-US" smtClean="0"/>
              <a:t>2026/1/19</a:t>
            </a:fld>
            <a:endParaRPr kumimoji="1" lang="ja-JP" altLang="en-US"/>
          </a:p>
        </p:txBody>
      </p:sp>
      <p:sp>
        <p:nvSpPr>
          <p:cNvPr id="8" name="フッター プレースホルダー 7">
            <a:extLst>
              <a:ext uri="{FF2B5EF4-FFF2-40B4-BE49-F238E27FC236}">
                <a16:creationId xmlns:a16="http://schemas.microsoft.com/office/drawing/2014/main" id="{56067008-BD77-49F4-A4E9-1737D24964D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53E9DE-EC9F-4E23-B7F4-2013629470EB}"/>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63037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3D6A2-BC83-4309-99E8-EB86166EF1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8947AB-9FC4-4CB4-AA0F-969433142422}"/>
              </a:ext>
            </a:extLst>
          </p:cNvPr>
          <p:cNvSpPr>
            <a:spLocks noGrp="1"/>
          </p:cNvSpPr>
          <p:nvPr>
            <p:ph type="dt" sz="half" idx="10"/>
          </p:nvPr>
        </p:nvSpPr>
        <p:spPr/>
        <p:txBody>
          <a:bodyPr/>
          <a:lstStyle/>
          <a:p>
            <a:fld id="{7BE34581-70AF-443D-A39C-9D9A6A3F5E6A}" type="datetime1">
              <a:rPr kumimoji="1" lang="ja-JP" altLang="en-US" smtClean="0"/>
              <a:t>2026/1/19</a:t>
            </a:fld>
            <a:endParaRPr kumimoji="1" lang="ja-JP" altLang="en-US"/>
          </a:p>
        </p:txBody>
      </p:sp>
      <p:sp>
        <p:nvSpPr>
          <p:cNvPr id="4" name="フッター プレースホルダー 3">
            <a:extLst>
              <a:ext uri="{FF2B5EF4-FFF2-40B4-BE49-F238E27FC236}">
                <a16:creationId xmlns:a16="http://schemas.microsoft.com/office/drawing/2014/main" id="{FBCEC16B-B89B-4CF9-A319-E9465766B9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D8B9488-FB59-4E38-A900-0CB0C6E33F9E}"/>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78961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EF3E435-F008-4CF6-BC17-865C8084BD54}"/>
              </a:ext>
            </a:extLst>
          </p:cNvPr>
          <p:cNvSpPr>
            <a:spLocks noGrp="1"/>
          </p:cNvSpPr>
          <p:nvPr>
            <p:ph type="dt" sz="half" idx="10"/>
          </p:nvPr>
        </p:nvSpPr>
        <p:spPr/>
        <p:txBody>
          <a:bodyPr/>
          <a:lstStyle/>
          <a:p>
            <a:fld id="{7C545473-89B4-4FCA-B1BC-A69A975FC1F3}" type="datetime1">
              <a:rPr kumimoji="1" lang="ja-JP" altLang="en-US" smtClean="0"/>
              <a:t>2026/1/19</a:t>
            </a:fld>
            <a:endParaRPr kumimoji="1" lang="ja-JP" altLang="en-US"/>
          </a:p>
        </p:txBody>
      </p:sp>
      <p:sp>
        <p:nvSpPr>
          <p:cNvPr id="3" name="フッター プレースホルダー 2">
            <a:extLst>
              <a:ext uri="{FF2B5EF4-FFF2-40B4-BE49-F238E27FC236}">
                <a16:creationId xmlns:a16="http://schemas.microsoft.com/office/drawing/2014/main" id="{818E3ED4-7BFA-4C37-9722-F43A149FFA9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F07D8C-617E-4D20-854F-CB7F21AC7538}"/>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18582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4B075-A0AB-4B1D-8A17-19B77DB911FC}"/>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5EBE5A-FB20-49CB-9EA4-E2DA002279A6}"/>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3CB8159-4768-4E4E-BE2F-883E178C122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7F11AA-57A3-4C94-8EAF-AFF3ED4BA348}"/>
              </a:ext>
            </a:extLst>
          </p:cNvPr>
          <p:cNvSpPr>
            <a:spLocks noGrp="1"/>
          </p:cNvSpPr>
          <p:nvPr>
            <p:ph type="dt" sz="half" idx="10"/>
          </p:nvPr>
        </p:nvSpPr>
        <p:spPr/>
        <p:txBody>
          <a:bodyPr/>
          <a:lstStyle/>
          <a:p>
            <a:fld id="{DD440EA9-A481-41F7-BEBA-533D524A083D}" type="datetime1">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AFEB6E09-F16C-4C19-8458-F3589548C4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6895F5-EF7B-4234-A833-9D2A4CD63644}"/>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169526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2926-5E17-487B-AEFE-2A8C10FE41B3}"/>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57B2D4-63DD-4930-B922-1BA2E928BAE7}"/>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24DE4580-3CEA-4677-8EE8-77391EE61D3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4E62C9-AF12-4334-B92D-8C4ABEA4857F}"/>
              </a:ext>
            </a:extLst>
          </p:cNvPr>
          <p:cNvSpPr>
            <a:spLocks noGrp="1"/>
          </p:cNvSpPr>
          <p:nvPr>
            <p:ph type="dt" sz="half" idx="10"/>
          </p:nvPr>
        </p:nvSpPr>
        <p:spPr/>
        <p:txBody>
          <a:bodyPr/>
          <a:lstStyle/>
          <a:p>
            <a:fld id="{FE5FBFCF-9BDE-466E-8741-2F2165B65AB9}" type="datetime1">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3B666228-E3D2-4D06-9815-60D20FDE5CB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84F180D3-7A16-4270-B6CE-AC276823A7C4}"/>
              </a:ext>
            </a:extLst>
          </p:cNvPr>
          <p:cNvSpPr>
            <a:spLocks noGrp="1"/>
          </p:cNvSpPr>
          <p:nvPr>
            <p:ph type="sldNum" sz="quarter" idx="12"/>
          </p:nvPr>
        </p:nvSpPr>
        <p:spPr/>
        <p:txBody>
          <a:bodyPr/>
          <a:lstStyle/>
          <a:p>
            <a:fld id="{F03C4F6A-02F4-4E90-8DAE-1654D6B49D85}" type="slidenum">
              <a:rPr kumimoji="1" lang="ja-JP" altLang="en-US" smtClean="0"/>
              <a:t>‹#›</a:t>
            </a:fld>
            <a:endParaRPr kumimoji="1" lang="ja-JP" altLang="en-US"/>
          </a:p>
        </p:txBody>
      </p:sp>
    </p:spTree>
    <p:extLst>
      <p:ext uri="{BB962C8B-B14F-4D97-AF65-F5344CB8AC3E}">
        <p14:creationId xmlns:p14="http://schemas.microsoft.com/office/powerpoint/2010/main" val="50621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DBFF98-1099-4E0E-A78C-1DEF58397A72}"/>
              </a:ext>
            </a:extLst>
          </p:cNvPr>
          <p:cNvSpPr>
            <a:spLocks noGrp="1"/>
          </p:cNvSpPr>
          <p:nvPr>
            <p:ph type="title"/>
          </p:nvPr>
        </p:nvSpPr>
        <p:spPr>
          <a:xfrm>
            <a:off x="1251065" y="252142"/>
            <a:ext cx="8230560" cy="94033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DB883E5-4161-4367-A69D-6C43431B81E3}"/>
              </a:ext>
            </a:extLst>
          </p:cNvPr>
          <p:cNvSpPr>
            <a:spLocks noGrp="1"/>
          </p:cNvSpPr>
          <p:nvPr>
            <p:ph type="body" idx="1"/>
          </p:nvPr>
        </p:nvSpPr>
        <p:spPr>
          <a:xfrm>
            <a:off x="295422" y="1383328"/>
            <a:ext cx="9186203" cy="479363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07C35F7-88D7-4916-9C72-DB5F2652CB7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D772F56-D206-4629-9286-0B7B8F78A52E}" type="datetime1">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FD1581C1-E22C-4068-9CC0-6FA7E57F3F0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BBC5D8-F17B-4A0B-AF18-B5C8BFA9C8D9}"/>
              </a:ext>
            </a:extLst>
          </p:cNvPr>
          <p:cNvSpPr>
            <a:spLocks noGrp="1"/>
          </p:cNvSpPr>
          <p:nvPr>
            <p:ph type="sldNum" sz="quarter" idx="4"/>
          </p:nvPr>
        </p:nvSpPr>
        <p:spPr>
          <a:xfrm>
            <a:off x="7572385" y="53913"/>
            <a:ext cx="222885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F03C4F6A-02F4-4E90-8DAE-1654D6B49D85}" type="slidenum">
              <a:rPr lang="ja-JP" altLang="en-US" smtClean="0"/>
              <a:pPr/>
              <a:t>‹#›</a:t>
            </a:fld>
            <a:endParaRPr lang="ja-JP" altLang="en-US"/>
          </a:p>
        </p:txBody>
      </p:sp>
      <p:grpSp>
        <p:nvGrpSpPr>
          <p:cNvPr id="7" name="Group 8">
            <a:extLst>
              <a:ext uri="{FF2B5EF4-FFF2-40B4-BE49-F238E27FC236}">
                <a16:creationId xmlns:a16="http://schemas.microsoft.com/office/drawing/2014/main" id="{D373E9BF-9064-4E7C-AD1F-993E60B120A9}"/>
              </a:ext>
            </a:extLst>
          </p:cNvPr>
          <p:cNvGrpSpPr>
            <a:grpSpLocks/>
          </p:cNvGrpSpPr>
          <p:nvPr userDrawn="1"/>
        </p:nvGrpSpPr>
        <p:grpSpPr bwMode="auto">
          <a:xfrm>
            <a:off x="148432" y="75244"/>
            <a:ext cx="1270793" cy="1018199"/>
            <a:chOff x="1526" y="6286"/>
            <a:chExt cx="3907" cy="3227"/>
          </a:xfrm>
        </p:grpSpPr>
        <p:grpSp>
          <p:nvGrpSpPr>
            <p:cNvPr id="8" name="Group 9">
              <a:extLst>
                <a:ext uri="{FF2B5EF4-FFF2-40B4-BE49-F238E27FC236}">
                  <a16:creationId xmlns:a16="http://schemas.microsoft.com/office/drawing/2014/main" id="{4855CBA0-AEF3-4401-B8FD-DD9982C35E43}"/>
                </a:ext>
              </a:extLst>
            </p:cNvPr>
            <p:cNvGrpSpPr>
              <a:grpSpLocks/>
            </p:cNvGrpSpPr>
            <p:nvPr/>
          </p:nvGrpSpPr>
          <p:grpSpPr bwMode="auto">
            <a:xfrm>
              <a:off x="1526" y="6741"/>
              <a:ext cx="3390" cy="2772"/>
              <a:chOff x="6136" y="4451"/>
              <a:chExt cx="3390" cy="2772"/>
            </a:xfrm>
          </p:grpSpPr>
          <p:sp>
            <p:nvSpPr>
              <p:cNvPr id="16" name="Freeform 11">
                <a:extLst>
                  <a:ext uri="{FF2B5EF4-FFF2-40B4-BE49-F238E27FC236}">
                    <a16:creationId xmlns:a16="http://schemas.microsoft.com/office/drawing/2014/main" id="{94526398-34B5-468A-BB12-0D8E626B4989}"/>
                  </a:ext>
                </a:extLst>
              </p:cNvPr>
              <p:cNvSpPr>
                <a:spLocks/>
              </p:cNvSpPr>
              <p:nvPr/>
            </p:nvSpPr>
            <p:spPr bwMode="auto">
              <a:xfrm>
                <a:off x="6136" y="4451"/>
                <a:ext cx="3390" cy="2772"/>
              </a:xfrm>
              <a:custGeom>
                <a:avLst/>
                <a:gdLst/>
                <a:ahLst/>
                <a:cxnLst>
                  <a:cxn ang="0">
                    <a:pos x="1014" y="2357"/>
                  </a:cxn>
                  <a:cxn ang="0">
                    <a:pos x="839" y="2447"/>
                  </a:cxn>
                  <a:cxn ang="0">
                    <a:pos x="884" y="2258"/>
                  </a:cxn>
                  <a:cxn ang="0">
                    <a:pos x="665" y="2401"/>
                  </a:cxn>
                  <a:cxn ang="0">
                    <a:pos x="522" y="2439"/>
                  </a:cxn>
                  <a:cxn ang="0">
                    <a:pos x="657" y="2082"/>
                  </a:cxn>
                  <a:cxn ang="0">
                    <a:pos x="780" y="1975"/>
                  </a:cxn>
                  <a:cxn ang="0">
                    <a:pos x="489" y="2148"/>
                  </a:cxn>
                  <a:cxn ang="0">
                    <a:pos x="234" y="2176"/>
                  </a:cxn>
                  <a:cxn ang="0">
                    <a:pos x="294" y="1948"/>
                  </a:cxn>
                  <a:cxn ang="0">
                    <a:pos x="626" y="1724"/>
                  </a:cxn>
                  <a:cxn ang="0">
                    <a:pos x="616" y="1788"/>
                  </a:cxn>
                  <a:cxn ang="0">
                    <a:pos x="297" y="1774"/>
                  </a:cxn>
                  <a:cxn ang="0">
                    <a:pos x="113" y="1491"/>
                  </a:cxn>
                  <a:cxn ang="0">
                    <a:pos x="518" y="1558"/>
                  </a:cxn>
                  <a:cxn ang="0">
                    <a:pos x="912" y="1522"/>
                  </a:cxn>
                  <a:cxn ang="0">
                    <a:pos x="1330" y="1230"/>
                  </a:cxn>
                  <a:cxn ang="0">
                    <a:pos x="1167" y="1242"/>
                  </a:cxn>
                  <a:cxn ang="0">
                    <a:pos x="1190" y="1126"/>
                  </a:cxn>
                  <a:cxn ang="0">
                    <a:pos x="764" y="1198"/>
                  </a:cxn>
                  <a:cxn ang="0">
                    <a:pos x="696" y="1087"/>
                  </a:cxn>
                  <a:cxn ang="0">
                    <a:pos x="792" y="962"/>
                  </a:cxn>
                  <a:cxn ang="0">
                    <a:pos x="403" y="917"/>
                  </a:cxn>
                  <a:cxn ang="0">
                    <a:pos x="222" y="843"/>
                  </a:cxn>
                  <a:cxn ang="0">
                    <a:pos x="479" y="657"/>
                  </a:cxn>
                  <a:cxn ang="0">
                    <a:pos x="736" y="609"/>
                  </a:cxn>
                  <a:cxn ang="0">
                    <a:pos x="614" y="692"/>
                  </a:cxn>
                  <a:cxn ang="0">
                    <a:pos x="152" y="585"/>
                  </a:cxn>
                  <a:cxn ang="0">
                    <a:pos x="118" y="447"/>
                  </a:cxn>
                  <a:cxn ang="0">
                    <a:pos x="478" y="269"/>
                  </a:cxn>
                  <a:cxn ang="0">
                    <a:pos x="655" y="305"/>
                  </a:cxn>
                  <a:cxn ang="0">
                    <a:pos x="530" y="392"/>
                  </a:cxn>
                  <a:cxn ang="0">
                    <a:pos x="43" y="281"/>
                  </a:cxn>
                  <a:cxn ang="0">
                    <a:pos x="22" y="172"/>
                  </a:cxn>
                  <a:cxn ang="0">
                    <a:pos x="465" y="17"/>
                  </a:cxn>
                  <a:cxn ang="0">
                    <a:pos x="1050" y="54"/>
                  </a:cxn>
                  <a:cxn ang="0">
                    <a:pos x="1876" y="499"/>
                  </a:cxn>
                  <a:cxn ang="0">
                    <a:pos x="2353" y="620"/>
                  </a:cxn>
                  <a:cxn ang="0">
                    <a:pos x="2680" y="184"/>
                  </a:cxn>
                  <a:cxn ang="0">
                    <a:pos x="3023" y="42"/>
                  </a:cxn>
                  <a:cxn ang="0">
                    <a:pos x="3231" y="87"/>
                  </a:cxn>
                  <a:cxn ang="0">
                    <a:pos x="3306" y="182"/>
                  </a:cxn>
                  <a:cxn ang="0">
                    <a:pos x="3102" y="535"/>
                  </a:cxn>
                  <a:cxn ang="0">
                    <a:pos x="2989" y="1230"/>
                  </a:cxn>
                  <a:cxn ang="0">
                    <a:pos x="2689" y="1664"/>
                  </a:cxn>
                  <a:cxn ang="0">
                    <a:pos x="2450" y="1823"/>
                  </a:cxn>
                  <a:cxn ang="0">
                    <a:pos x="1977" y="2590"/>
                  </a:cxn>
                  <a:cxn ang="0">
                    <a:pos x="1670" y="2772"/>
                  </a:cxn>
                  <a:cxn ang="0">
                    <a:pos x="1558" y="2648"/>
                  </a:cxn>
                  <a:cxn ang="0">
                    <a:pos x="1660" y="2157"/>
                  </a:cxn>
                  <a:cxn ang="0">
                    <a:pos x="1797" y="2074"/>
                  </a:cxn>
                  <a:cxn ang="0">
                    <a:pos x="1717" y="2296"/>
                  </a:cxn>
                  <a:cxn ang="0">
                    <a:pos x="1358" y="2584"/>
                  </a:cxn>
                  <a:cxn ang="0">
                    <a:pos x="1221" y="2496"/>
                  </a:cxn>
                  <a:cxn ang="0">
                    <a:pos x="1476" y="1920"/>
                  </a:cxn>
                  <a:cxn ang="0">
                    <a:pos x="1660" y="1695"/>
                  </a:cxn>
                  <a:cxn ang="0">
                    <a:pos x="1497" y="1904"/>
                  </a:cxn>
                  <a:cxn ang="0">
                    <a:pos x="1304" y="1970"/>
                  </a:cxn>
                </a:cxnLst>
                <a:rect l="0" t="0" r="r" b="b"/>
                <a:pathLst>
                  <a:path w="3389" h="2772">
                    <a:moveTo>
                      <a:pt x="1294" y="1889"/>
                    </a:moveTo>
                    <a:lnTo>
                      <a:pt x="1294" y="1889"/>
                    </a:lnTo>
                    <a:lnTo>
                      <a:pt x="1281" y="1915"/>
                    </a:lnTo>
                    <a:lnTo>
                      <a:pt x="1244" y="1988"/>
                    </a:lnTo>
                    <a:lnTo>
                      <a:pt x="1190" y="2087"/>
                    </a:lnTo>
                    <a:lnTo>
                      <a:pt x="1158" y="2143"/>
                    </a:lnTo>
                    <a:lnTo>
                      <a:pt x="1123" y="2202"/>
                    </a:lnTo>
                    <a:lnTo>
                      <a:pt x="1088" y="2257"/>
                    </a:lnTo>
                    <a:lnTo>
                      <a:pt x="1050" y="2308"/>
                    </a:lnTo>
                    <a:lnTo>
                      <a:pt x="1014" y="2357"/>
                    </a:lnTo>
                    <a:lnTo>
                      <a:pt x="979" y="2398"/>
                    </a:lnTo>
                    <a:lnTo>
                      <a:pt x="959" y="2417"/>
                    </a:lnTo>
                    <a:lnTo>
                      <a:pt x="941" y="2431"/>
                    </a:lnTo>
                    <a:lnTo>
                      <a:pt x="927" y="2442"/>
                    </a:lnTo>
                    <a:lnTo>
                      <a:pt x="907" y="2452"/>
                    </a:lnTo>
                    <a:lnTo>
                      <a:pt x="892" y="2458"/>
                    </a:lnTo>
                    <a:lnTo>
                      <a:pt x="876" y="2461"/>
                    </a:lnTo>
                    <a:lnTo>
                      <a:pt x="861" y="2461"/>
                    </a:lnTo>
                    <a:lnTo>
                      <a:pt x="848" y="2456"/>
                    </a:lnTo>
                    <a:lnTo>
                      <a:pt x="839" y="2447"/>
                    </a:lnTo>
                    <a:lnTo>
                      <a:pt x="832" y="2439"/>
                    </a:lnTo>
                    <a:lnTo>
                      <a:pt x="830" y="2425"/>
                    </a:lnTo>
                    <a:lnTo>
                      <a:pt x="830" y="2412"/>
                    </a:lnTo>
                    <a:lnTo>
                      <a:pt x="836" y="2396"/>
                    </a:lnTo>
                    <a:lnTo>
                      <a:pt x="839" y="2381"/>
                    </a:lnTo>
                    <a:lnTo>
                      <a:pt x="853" y="2348"/>
                    </a:lnTo>
                    <a:lnTo>
                      <a:pt x="869" y="2315"/>
                    </a:lnTo>
                    <a:lnTo>
                      <a:pt x="881" y="2285"/>
                    </a:lnTo>
                    <a:lnTo>
                      <a:pt x="884" y="2271"/>
                    </a:lnTo>
                    <a:lnTo>
                      <a:pt x="884" y="2258"/>
                    </a:lnTo>
                    <a:lnTo>
                      <a:pt x="884" y="2247"/>
                    </a:lnTo>
                    <a:lnTo>
                      <a:pt x="881" y="2241"/>
                    </a:lnTo>
                    <a:lnTo>
                      <a:pt x="876" y="2238"/>
                    </a:lnTo>
                    <a:lnTo>
                      <a:pt x="871" y="2236"/>
                    </a:lnTo>
                    <a:lnTo>
                      <a:pt x="858" y="2241"/>
                    </a:lnTo>
                    <a:lnTo>
                      <a:pt x="839" y="2252"/>
                    </a:lnTo>
                    <a:lnTo>
                      <a:pt x="821" y="2268"/>
                    </a:lnTo>
                    <a:lnTo>
                      <a:pt x="774" y="2307"/>
                    </a:lnTo>
                    <a:lnTo>
                      <a:pt x="722" y="2356"/>
                    </a:lnTo>
                    <a:lnTo>
                      <a:pt x="665" y="2401"/>
                    </a:lnTo>
                    <a:lnTo>
                      <a:pt x="637" y="2420"/>
                    </a:lnTo>
                    <a:lnTo>
                      <a:pt x="611" y="2439"/>
                    </a:lnTo>
                    <a:lnTo>
                      <a:pt x="587" y="2450"/>
                    </a:lnTo>
                    <a:lnTo>
                      <a:pt x="564" y="2458"/>
                    </a:lnTo>
                    <a:lnTo>
                      <a:pt x="556" y="2458"/>
                    </a:lnTo>
                    <a:lnTo>
                      <a:pt x="546" y="2458"/>
                    </a:lnTo>
                    <a:lnTo>
                      <a:pt x="536" y="2456"/>
                    </a:lnTo>
                    <a:lnTo>
                      <a:pt x="528" y="2452"/>
                    </a:lnTo>
                    <a:lnTo>
                      <a:pt x="523" y="2445"/>
                    </a:lnTo>
                    <a:lnTo>
                      <a:pt x="522" y="2439"/>
                    </a:lnTo>
                    <a:lnTo>
                      <a:pt x="518" y="2428"/>
                    </a:lnTo>
                    <a:lnTo>
                      <a:pt x="518" y="2414"/>
                    </a:lnTo>
                    <a:lnTo>
                      <a:pt x="523" y="2386"/>
                    </a:lnTo>
                    <a:lnTo>
                      <a:pt x="535" y="2348"/>
                    </a:lnTo>
                    <a:lnTo>
                      <a:pt x="547" y="2308"/>
                    </a:lnTo>
                    <a:lnTo>
                      <a:pt x="566" y="2263"/>
                    </a:lnTo>
                    <a:lnTo>
                      <a:pt x="587" y="2216"/>
                    </a:lnTo>
                    <a:lnTo>
                      <a:pt x="609" y="2170"/>
                    </a:lnTo>
                    <a:lnTo>
                      <a:pt x="634" y="2126"/>
                    </a:lnTo>
                    <a:lnTo>
                      <a:pt x="657" y="2082"/>
                    </a:lnTo>
                    <a:lnTo>
                      <a:pt x="683" y="2044"/>
                    </a:lnTo>
                    <a:lnTo>
                      <a:pt x="705" y="2010"/>
                    </a:lnTo>
                    <a:lnTo>
                      <a:pt x="728" y="1983"/>
                    </a:lnTo>
                    <a:lnTo>
                      <a:pt x="746" y="1966"/>
                    </a:lnTo>
                    <a:lnTo>
                      <a:pt x="756" y="1961"/>
                    </a:lnTo>
                    <a:lnTo>
                      <a:pt x="762" y="1956"/>
                    </a:lnTo>
                    <a:lnTo>
                      <a:pt x="769" y="1956"/>
                    </a:lnTo>
                    <a:lnTo>
                      <a:pt x="774" y="1961"/>
                    </a:lnTo>
                    <a:lnTo>
                      <a:pt x="778" y="1967"/>
                    </a:lnTo>
                    <a:lnTo>
                      <a:pt x="780" y="1975"/>
                    </a:lnTo>
                    <a:lnTo>
                      <a:pt x="778" y="1983"/>
                    </a:lnTo>
                    <a:lnTo>
                      <a:pt x="770" y="1992"/>
                    </a:lnTo>
                    <a:lnTo>
                      <a:pt x="762" y="2003"/>
                    </a:lnTo>
                    <a:lnTo>
                      <a:pt x="753" y="2015"/>
                    </a:lnTo>
                    <a:lnTo>
                      <a:pt x="723" y="2036"/>
                    </a:lnTo>
                    <a:lnTo>
                      <a:pt x="684" y="2058"/>
                    </a:lnTo>
                    <a:lnTo>
                      <a:pt x="642" y="2082"/>
                    </a:lnTo>
                    <a:lnTo>
                      <a:pt x="593" y="2107"/>
                    </a:lnTo>
                    <a:lnTo>
                      <a:pt x="541" y="2129"/>
                    </a:lnTo>
                    <a:lnTo>
                      <a:pt x="489" y="2148"/>
                    </a:lnTo>
                    <a:lnTo>
                      <a:pt x="437" y="2166"/>
                    </a:lnTo>
                    <a:lnTo>
                      <a:pt x="386" y="2181"/>
                    </a:lnTo>
                    <a:lnTo>
                      <a:pt x="341" y="2190"/>
                    </a:lnTo>
                    <a:lnTo>
                      <a:pt x="300" y="2197"/>
                    </a:lnTo>
                    <a:lnTo>
                      <a:pt x="284" y="2197"/>
                    </a:lnTo>
                    <a:lnTo>
                      <a:pt x="268" y="2197"/>
                    </a:lnTo>
                    <a:lnTo>
                      <a:pt x="256" y="2194"/>
                    </a:lnTo>
                    <a:lnTo>
                      <a:pt x="245" y="2190"/>
                    </a:lnTo>
                    <a:lnTo>
                      <a:pt x="239" y="2183"/>
                    </a:lnTo>
                    <a:lnTo>
                      <a:pt x="234" y="2176"/>
                    </a:lnTo>
                    <a:lnTo>
                      <a:pt x="227" y="2153"/>
                    </a:lnTo>
                    <a:lnTo>
                      <a:pt x="225" y="2131"/>
                    </a:lnTo>
                    <a:lnTo>
                      <a:pt x="225" y="2107"/>
                    </a:lnTo>
                    <a:lnTo>
                      <a:pt x="229" y="2085"/>
                    </a:lnTo>
                    <a:lnTo>
                      <a:pt x="234" y="2060"/>
                    </a:lnTo>
                    <a:lnTo>
                      <a:pt x="243" y="2038"/>
                    </a:lnTo>
                    <a:lnTo>
                      <a:pt x="252" y="2015"/>
                    </a:lnTo>
                    <a:lnTo>
                      <a:pt x="266" y="1992"/>
                    </a:lnTo>
                    <a:lnTo>
                      <a:pt x="279" y="1970"/>
                    </a:lnTo>
                    <a:lnTo>
                      <a:pt x="294" y="1948"/>
                    </a:lnTo>
                    <a:lnTo>
                      <a:pt x="330" y="1906"/>
                    </a:lnTo>
                    <a:lnTo>
                      <a:pt x="369" y="1867"/>
                    </a:lnTo>
                    <a:lnTo>
                      <a:pt x="409" y="1832"/>
                    </a:lnTo>
                    <a:lnTo>
                      <a:pt x="453" y="1799"/>
                    </a:lnTo>
                    <a:lnTo>
                      <a:pt x="496" y="1772"/>
                    </a:lnTo>
                    <a:lnTo>
                      <a:pt x="535" y="1750"/>
                    </a:lnTo>
                    <a:lnTo>
                      <a:pt x="570" y="1735"/>
                    </a:lnTo>
                    <a:lnTo>
                      <a:pt x="600" y="1727"/>
                    </a:lnTo>
                    <a:lnTo>
                      <a:pt x="614" y="1724"/>
                    </a:lnTo>
                    <a:lnTo>
                      <a:pt x="626" y="1724"/>
                    </a:lnTo>
                    <a:lnTo>
                      <a:pt x="634" y="1727"/>
                    </a:lnTo>
                    <a:lnTo>
                      <a:pt x="642" y="1730"/>
                    </a:lnTo>
                    <a:lnTo>
                      <a:pt x="645" y="1735"/>
                    </a:lnTo>
                    <a:lnTo>
                      <a:pt x="645" y="1744"/>
                    </a:lnTo>
                    <a:lnTo>
                      <a:pt x="645" y="1752"/>
                    </a:lnTo>
                    <a:lnTo>
                      <a:pt x="644" y="1761"/>
                    </a:lnTo>
                    <a:lnTo>
                      <a:pt x="639" y="1768"/>
                    </a:lnTo>
                    <a:lnTo>
                      <a:pt x="632" y="1777"/>
                    </a:lnTo>
                    <a:lnTo>
                      <a:pt x="626" y="1783"/>
                    </a:lnTo>
                    <a:lnTo>
                      <a:pt x="616" y="1788"/>
                    </a:lnTo>
                    <a:lnTo>
                      <a:pt x="593" y="1799"/>
                    </a:lnTo>
                    <a:lnTo>
                      <a:pt x="569" y="1805"/>
                    </a:lnTo>
                    <a:lnTo>
                      <a:pt x="539" y="1810"/>
                    </a:lnTo>
                    <a:lnTo>
                      <a:pt x="507" y="1812"/>
                    </a:lnTo>
                    <a:lnTo>
                      <a:pt x="473" y="1812"/>
                    </a:lnTo>
                    <a:lnTo>
                      <a:pt x="437" y="1807"/>
                    </a:lnTo>
                    <a:lnTo>
                      <a:pt x="400" y="1804"/>
                    </a:lnTo>
                    <a:lnTo>
                      <a:pt x="365" y="1796"/>
                    </a:lnTo>
                    <a:lnTo>
                      <a:pt x="331" y="1785"/>
                    </a:lnTo>
                    <a:lnTo>
                      <a:pt x="297" y="1774"/>
                    </a:lnTo>
                    <a:lnTo>
                      <a:pt x="268" y="1760"/>
                    </a:lnTo>
                    <a:lnTo>
                      <a:pt x="240" y="1744"/>
                    </a:lnTo>
                    <a:lnTo>
                      <a:pt x="217" y="1724"/>
                    </a:lnTo>
                    <a:lnTo>
                      <a:pt x="203" y="1706"/>
                    </a:lnTo>
                    <a:lnTo>
                      <a:pt x="188" y="1686"/>
                    </a:lnTo>
                    <a:lnTo>
                      <a:pt x="175" y="1664"/>
                    </a:lnTo>
                    <a:lnTo>
                      <a:pt x="164" y="1640"/>
                    </a:lnTo>
                    <a:lnTo>
                      <a:pt x="143" y="1590"/>
                    </a:lnTo>
                    <a:lnTo>
                      <a:pt x="128" y="1540"/>
                    </a:lnTo>
                    <a:lnTo>
                      <a:pt x="113" y="1491"/>
                    </a:lnTo>
                    <a:lnTo>
                      <a:pt x="107" y="1453"/>
                    </a:lnTo>
                    <a:lnTo>
                      <a:pt x="100" y="1415"/>
                    </a:lnTo>
                    <a:lnTo>
                      <a:pt x="120" y="1426"/>
                    </a:lnTo>
                    <a:lnTo>
                      <a:pt x="177" y="1458"/>
                    </a:lnTo>
                    <a:lnTo>
                      <a:pt x="217" y="1475"/>
                    </a:lnTo>
                    <a:lnTo>
                      <a:pt x="268" y="1495"/>
                    </a:lnTo>
                    <a:lnTo>
                      <a:pt x="323" y="1514"/>
                    </a:lnTo>
                    <a:lnTo>
                      <a:pt x="385" y="1533"/>
                    </a:lnTo>
                    <a:lnTo>
                      <a:pt x="450" y="1547"/>
                    </a:lnTo>
                    <a:lnTo>
                      <a:pt x="518" y="1558"/>
                    </a:lnTo>
                    <a:lnTo>
                      <a:pt x="557" y="1563"/>
                    </a:lnTo>
                    <a:lnTo>
                      <a:pt x="593" y="1566"/>
                    </a:lnTo>
                    <a:lnTo>
                      <a:pt x="632" y="1568"/>
                    </a:lnTo>
                    <a:lnTo>
                      <a:pt x="671" y="1566"/>
                    </a:lnTo>
                    <a:lnTo>
                      <a:pt x="710" y="1563"/>
                    </a:lnTo>
                    <a:lnTo>
                      <a:pt x="751" y="1561"/>
                    </a:lnTo>
                    <a:lnTo>
                      <a:pt x="790" y="1555"/>
                    </a:lnTo>
                    <a:lnTo>
                      <a:pt x="830" y="1546"/>
                    </a:lnTo>
                    <a:lnTo>
                      <a:pt x="871" y="1535"/>
                    </a:lnTo>
                    <a:lnTo>
                      <a:pt x="912" y="1522"/>
                    </a:lnTo>
                    <a:lnTo>
                      <a:pt x="953" y="1507"/>
                    </a:lnTo>
                    <a:lnTo>
                      <a:pt x="993" y="1489"/>
                    </a:lnTo>
                    <a:lnTo>
                      <a:pt x="1039" y="1464"/>
                    </a:lnTo>
                    <a:lnTo>
                      <a:pt x="1083" y="1437"/>
                    </a:lnTo>
                    <a:lnTo>
                      <a:pt x="1128" y="1407"/>
                    </a:lnTo>
                    <a:lnTo>
                      <a:pt x="1169" y="1374"/>
                    </a:lnTo>
                    <a:lnTo>
                      <a:pt x="1213" y="1340"/>
                    </a:lnTo>
                    <a:lnTo>
                      <a:pt x="1253" y="1304"/>
                    </a:lnTo>
                    <a:lnTo>
                      <a:pt x="1292" y="1266"/>
                    </a:lnTo>
                    <a:lnTo>
                      <a:pt x="1330" y="1230"/>
                    </a:lnTo>
                    <a:lnTo>
                      <a:pt x="1283" y="1247"/>
                    </a:lnTo>
                    <a:lnTo>
                      <a:pt x="1260" y="1255"/>
                    </a:lnTo>
                    <a:lnTo>
                      <a:pt x="1237" y="1263"/>
                    </a:lnTo>
                    <a:lnTo>
                      <a:pt x="1218" y="1266"/>
                    </a:lnTo>
                    <a:lnTo>
                      <a:pt x="1198" y="1266"/>
                    </a:lnTo>
                    <a:lnTo>
                      <a:pt x="1185" y="1265"/>
                    </a:lnTo>
                    <a:lnTo>
                      <a:pt x="1179" y="1263"/>
                    </a:lnTo>
                    <a:lnTo>
                      <a:pt x="1174" y="1260"/>
                    </a:lnTo>
                    <a:lnTo>
                      <a:pt x="1169" y="1252"/>
                    </a:lnTo>
                    <a:lnTo>
                      <a:pt x="1167" y="1242"/>
                    </a:lnTo>
                    <a:lnTo>
                      <a:pt x="1167" y="1231"/>
                    </a:lnTo>
                    <a:lnTo>
                      <a:pt x="1172" y="1219"/>
                    </a:lnTo>
                    <a:lnTo>
                      <a:pt x="1179" y="1205"/>
                    </a:lnTo>
                    <a:lnTo>
                      <a:pt x="1185" y="1192"/>
                    </a:lnTo>
                    <a:lnTo>
                      <a:pt x="1206" y="1164"/>
                    </a:lnTo>
                    <a:lnTo>
                      <a:pt x="1226" y="1137"/>
                    </a:lnTo>
                    <a:lnTo>
                      <a:pt x="1247" y="1116"/>
                    </a:lnTo>
                    <a:lnTo>
                      <a:pt x="1267" y="1095"/>
                    </a:lnTo>
                    <a:lnTo>
                      <a:pt x="1247" y="1104"/>
                    </a:lnTo>
                    <a:lnTo>
                      <a:pt x="1190" y="1126"/>
                    </a:lnTo>
                    <a:lnTo>
                      <a:pt x="1107" y="1153"/>
                    </a:lnTo>
                    <a:lnTo>
                      <a:pt x="1061" y="1165"/>
                    </a:lnTo>
                    <a:lnTo>
                      <a:pt x="1013" y="1178"/>
                    </a:lnTo>
                    <a:lnTo>
                      <a:pt x="964" y="1189"/>
                    </a:lnTo>
                    <a:lnTo>
                      <a:pt x="915" y="1198"/>
                    </a:lnTo>
                    <a:lnTo>
                      <a:pt x="866" y="1205"/>
                    </a:lnTo>
                    <a:lnTo>
                      <a:pt x="821" y="1208"/>
                    </a:lnTo>
                    <a:lnTo>
                      <a:pt x="801" y="1205"/>
                    </a:lnTo>
                    <a:lnTo>
                      <a:pt x="782" y="1203"/>
                    </a:lnTo>
                    <a:lnTo>
                      <a:pt x="764" y="1198"/>
                    </a:lnTo>
                    <a:lnTo>
                      <a:pt x="746" y="1194"/>
                    </a:lnTo>
                    <a:lnTo>
                      <a:pt x="733" y="1187"/>
                    </a:lnTo>
                    <a:lnTo>
                      <a:pt x="718" y="1178"/>
                    </a:lnTo>
                    <a:lnTo>
                      <a:pt x="707" y="1167"/>
                    </a:lnTo>
                    <a:lnTo>
                      <a:pt x="700" y="1154"/>
                    </a:lnTo>
                    <a:lnTo>
                      <a:pt x="691" y="1137"/>
                    </a:lnTo>
                    <a:lnTo>
                      <a:pt x="687" y="1121"/>
                    </a:lnTo>
                    <a:lnTo>
                      <a:pt x="687" y="1109"/>
                    </a:lnTo>
                    <a:lnTo>
                      <a:pt x="689" y="1098"/>
                    </a:lnTo>
                    <a:lnTo>
                      <a:pt x="696" y="1087"/>
                    </a:lnTo>
                    <a:lnTo>
                      <a:pt x="702" y="1077"/>
                    </a:lnTo>
                    <a:lnTo>
                      <a:pt x="725" y="1060"/>
                    </a:lnTo>
                    <a:lnTo>
                      <a:pt x="748" y="1044"/>
                    </a:lnTo>
                    <a:lnTo>
                      <a:pt x="759" y="1036"/>
                    </a:lnTo>
                    <a:lnTo>
                      <a:pt x="769" y="1026"/>
                    </a:lnTo>
                    <a:lnTo>
                      <a:pt x="778" y="1014"/>
                    </a:lnTo>
                    <a:lnTo>
                      <a:pt x="787" y="1000"/>
                    </a:lnTo>
                    <a:lnTo>
                      <a:pt x="792" y="988"/>
                    </a:lnTo>
                    <a:lnTo>
                      <a:pt x="792" y="970"/>
                    </a:lnTo>
                    <a:lnTo>
                      <a:pt x="792" y="962"/>
                    </a:lnTo>
                    <a:lnTo>
                      <a:pt x="785" y="955"/>
                    </a:lnTo>
                    <a:lnTo>
                      <a:pt x="778" y="950"/>
                    </a:lnTo>
                    <a:lnTo>
                      <a:pt x="769" y="944"/>
                    </a:lnTo>
                    <a:lnTo>
                      <a:pt x="756" y="939"/>
                    </a:lnTo>
                    <a:lnTo>
                      <a:pt x="739" y="934"/>
                    </a:lnTo>
                    <a:lnTo>
                      <a:pt x="702" y="929"/>
                    </a:lnTo>
                    <a:lnTo>
                      <a:pt x="660" y="926"/>
                    </a:lnTo>
                    <a:lnTo>
                      <a:pt x="611" y="923"/>
                    </a:lnTo>
                    <a:lnTo>
                      <a:pt x="507" y="922"/>
                    </a:lnTo>
                    <a:lnTo>
                      <a:pt x="403" y="917"/>
                    </a:lnTo>
                    <a:lnTo>
                      <a:pt x="354" y="912"/>
                    </a:lnTo>
                    <a:lnTo>
                      <a:pt x="312" y="908"/>
                    </a:lnTo>
                    <a:lnTo>
                      <a:pt x="274" y="900"/>
                    </a:lnTo>
                    <a:lnTo>
                      <a:pt x="260" y="895"/>
                    </a:lnTo>
                    <a:lnTo>
                      <a:pt x="245" y="889"/>
                    </a:lnTo>
                    <a:lnTo>
                      <a:pt x="237" y="879"/>
                    </a:lnTo>
                    <a:lnTo>
                      <a:pt x="227" y="873"/>
                    </a:lnTo>
                    <a:lnTo>
                      <a:pt x="222" y="862"/>
                    </a:lnTo>
                    <a:lnTo>
                      <a:pt x="222" y="854"/>
                    </a:lnTo>
                    <a:lnTo>
                      <a:pt x="222" y="843"/>
                    </a:lnTo>
                    <a:lnTo>
                      <a:pt x="227" y="829"/>
                    </a:lnTo>
                    <a:lnTo>
                      <a:pt x="234" y="818"/>
                    </a:lnTo>
                    <a:lnTo>
                      <a:pt x="243" y="805"/>
                    </a:lnTo>
                    <a:lnTo>
                      <a:pt x="255" y="791"/>
                    </a:lnTo>
                    <a:lnTo>
                      <a:pt x="271" y="780"/>
                    </a:lnTo>
                    <a:lnTo>
                      <a:pt x="302" y="755"/>
                    </a:lnTo>
                    <a:lnTo>
                      <a:pt x="341" y="728"/>
                    </a:lnTo>
                    <a:lnTo>
                      <a:pt x="385" y="703"/>
                    </a:lnTo>
                    <a:lnTo>
                      <a:pt x="432" y="679"/>
                    </a:lnTo>
                    <a:lnTo>
                      <a:pt x="479" y="657"/>
                    </a:lnTo>
                    <a:lnTo>
                      <a:pt x="528" y="640"/>
                    </a:lnTo>
                    <a:lnTo>
                      <a:pt x="575" y="623"/>
                    </a:lnTo>
                    <a:lnTo>
                      <a:pt x="619" y="609"/>
                    </a:lnTo>
                    <a:lnTo>
                      <a:pt x="657" y="601"/>
                    </a:lnTo>
                    <a:lnTo>
                      <a:pt x="691" y="596"/>
                    </a:lnTo>
                    <a:lnTo>
                      <a:pt x="705" y="596"/>
                    </a:lnTo>
                    <a:lnTo>
                      <a:pt x="717" y="598"/>
                    </a:lnTo>
                    <a:lnTo>
                      <a:pt x="725" y="601"/>
                    </a:lnTo>
                    <a:lnTo>
                      <a:pt x="733" y="602"/>
                    </a:lnTo>
                    <a:lnTo>
                      <a:pt x="736" y="609"/>
                    </a:lnTo>
                    <a:lnTo>
                      <a:pt x="739" y="615"/>
                    </a:lnTo>
                    <a:lnTo>
                      <a:pt x="736" y="631"/>
                    </a:lnTo>
                    <a:lnTo>
                      <a:pt x="733" y="645"/>
                    </a:lnTo>
                    <a:lnTo>
                      <a:pt x="723" y="656"/>
                    </a:lnTo>
                    <a:lnTo>
                      <a:pt x="712" y="667"/>
                    </a:lnTo>
                    <a:lnTo>
                      <a:pt x="696" y="673"/>
                    </a:lnTo>
                    <a:lnTo>
                      <a:pt x="679" y="679"/>
                    </a:lnTo>
                    <a:lnTo>
                      <a:pt x="660" y="686"/>
                    </a:lnTo>
                    <a:lnTo>
                      <a:pt x="637" y="690"/>
                    </a:lnTo>
                    <a:lnTo>
                      <a:pt x="614" y="692"/>
                    </a:lnTo>
                    <a:lnTo>
                      <a:pt x="588" y="695"/>
                    </a:lnTo>
                    <a:lnTo>
                      <a:pt x="535" y="692"/>
                    </a:lnTo>
                    <a:lnTo>
                      <a:pt x="476" y="689"/>
                    </a:lnTo>
                    <a:lnTo>
                      <a:pt x="416" y="679"/>
                    </a:lnTo>
                    <a:lnTo>
                      <a:pt x="354" y="667"/>
                    </a:lnTo>
                    <a:lnTo>
                      <a:pt x="297" y="648"/>
                    </a:lnTo>
                    <a:lnTo>
                      <a:pt x="243" y="631"/>
                    </a:lnTo>
                    <a:lnTo>
                      <a:pt x="193" y="609"/>
                    </a:lnTo>
                    <a:lnTo>
                      <a:pt x="174" y="596"/>
                    </a:lnTo>
                    <a:lnTo>
                      <a:pt x="152" y="585"/>
                    </a:lnTo>
                    <a:lnTo>
                      <a:pt x="136" y="572"/>
                    </a:lnTo>
                    <a:lnTo>
                      <a:pt x="120" y="558"/>
                    </a:lnTo>
                    <a:lnTo>
                      <a:pt x="109" y="546"/>
                    </a:lnTo>
                    <a:lnTo>
                      <a:pt x="100" y="532"/>
                    </a:lnTo>
                    <a:lnTo>
                      <a:pt x="95" y="519"/>
                    </a:lnTo>
                    <a:lnTo>
                      <a:pt x="94" y="503"/>
                    </a:lnTo>
                    <a:lnTo>
                      <a:pt x="95" y="491"/>
                    </a:lnTo>
                    <a:lnTo>
                      <a:pt x="100" y="475"/>
                    </a:lnTo>
                    <a:lnTo>
                      <a:pt x="107" y="463"/>
                    </a:lnTo>
                    <a:lnTo>
                      <a:pt x="118" y="447"/>
                    </a:lnTo>
                    <a:lnTo>
                      <a:pt x="130" y="433"/>
                    </a:lnTo>
                    <a:lnTo>
                      <a:pt x="146" y="418"/>
                    </a:lnTo>
                    <a:lnTo>
                      <a:pt x="162" y="404"/>
                    </a:lnTo>
                    <a:lnTo>
                      <a:pt x="182" y="388"/>
                    </a:lnTo>
                    <a:lnTo>
                      <a:pt x="225" y="363"/>
                    </a:lnTo>
                    <a:lnTo>
                      <a:pt x="271" y="338"/>
                    </a:lnTo>
                    <a:lnTo>
                      <a:pt x="323" y="316"/>
                    </a:lnTo>
                    <a:lnTo>
                      <a:pt x="375" y="297"/>
                    </a:lnTo>
                    <a:lnTo>
                      <a:pt x="427" y="280"/>
                    </a:lnTo>
                    <a:lnTo>
                      <a:pt x="478" y="269"/>
                    </a:lnTo>
                    <a:lnTo>
                      <a:pt x="525" y="261"/>
                    </a:lnTo>
                    <a:lnTo>
                      <a:pt x="547" y="260"/>
                    </a:lnTo>
                    <a:lnTo>
                      <a:pt x="569" y="260"/>
                    </a:lnTo>
                    <a:lnTo>
                      <a:pt x="587" y="261"/>
                    </a:lnTo>
                    <a:lnTo>
                      <a:pt x="605" y="264"/>
                    </a:lnTo>
                    <a:lnTo>
                      <a:pt x="621" y="271"/>
                    </a:lnTo>
                    <a:lnTo>
                      <a:pt x="632" y="275"/>
                    </a:lnTo>
                    <a:lnTo>
                      <a:pt x="644" y="283"/>
                    </a:lnTo>
                    <a:lnTo>
                      <a:pt x="650" y="294"/>
                    </a:lnTo>
                    <a:lnTo>
                      <a:pt x="655" y="305"/>
                    </a:lnTo>
                    <a:lnTo>
                      <a:pt x="657" y="321"/>
                    </a:lnTo>
                    <a:lnTo>
                      <a:pt x="655" y="335"/>
                    </a:lnTo>
                    <a:lnTo>
                      <a:pt x="650" y="348"/>
                    </a:lnTo>
                    <a:lnTo>
                      <a:pt x="642" y="359"/>
                    </a:lnTo>
                    <a:lnTo>
                      <a:pt x="627" y="366"/>
                    </a:lnTo>
                    <a:lnTo>
                      <a:pt x="614" y="374"/>
                    </a:lnTo>
                    <a:lnTo>
                      <a:pt x="596" y="381"/>
                    </a:lnTo>
                    <a:lnTo>
                      <a:pt x="575" y="387"/>
                    </a:lnTo>
                    <a:lnTo>
                      <a:pt x="556" y="388"/>
                    </a:lnTo>
                    <a:lnTo>
                      <a:pt x="530" y="392"/>
                    </a:lnTo>
                    <a:lnTo>
                      <a:pt x="505" y="393"/>
                    </a:lnTo>
                    <a:lnTo>
                      <a:pt x="448" y="392"/>
                    </a:lnTo>
                    <a:lnTo>
                      <a:pt x="388" y="387"/>
                    </a:lnTo>
                    <a:lnTo>
                      <a:pt x="330" y="378"/>
                    </a:lnTo>
                    <a:lnTo>
                      <a:pt x="268" y="365"/>
                    </a:lnTo>
                    <a:lnTo>
                      <a:pt x="209" y="349"/>
                    </a:lnTo>
                    <a:lnTo>
                      <a:pt x="152" y="332"/>
                    </a:lnTo>
                    <a:lnTo>
                      <a:pt x="102" y="313"/>
                    </a:lnTo>
                    <a:lnTo>
                      <a:pt x="61" y="293"/>
                    </a:lnTo>
                    <a:lnTo>
                      <a:pt x="43" y="281"/>
                    </a:lnTo>
                    <a:lnTo>
                      <a:pt x="29" y="271"/>
                    </a:lnTo>
                    <a:lnTo>
                      <a:pt x="16" y="260"/>
                    </a:lnTo>
                    <a:lnTo>
                      <a:pt x="9" y="248"/>
                    </a:lnTo>
                    <a:lnTo>
                      <a:pt x="3" y="238"/>
                    </a:lnTo>
                    <a:lnTo>
                      <a:pt x="0" y="227"/>
                    </a:lnTo>
                    <a:lnTo>
                      <a:pt x="3" y="215"/>
                    </a:lnTo>
                    <a:lnTo>
                      <a:pt x="4" y="205"/>
                    </a:lnTo>
                    <a:lnTo>
                      <a:pt x="9" y="193"/>
                    </a:lnTo>
                    <a:lnTo>
                      <a:pt x="16" y="182"/>
                    </a:lnTo>
                    <a:lnTo>
                      <a:pt x="22" y="172"/>
                    </a:lnTo>
                    <a:lnTo>
                      <a:pt x="34" y="160"/>
                    </a:lnTo>
                    <a:lnTo>
                      <a:pt x="60" y="140"/>
                    </a:lnTo>
                    <a:lnTo>
                      <a:pt x="89" y="121"/>
                    </a:lnTo>
                    <a:lnTo>
                      <a:pt x="128" y="104"/>
                    </a:lnTo>
                    <a:lnTo>
                      <a:pt x="170" y="87"/>
                    </a:lnTo>
                    <a:lnTo>
                      <a:pt x="217" y="68"/>
                    </a:lnTo>
                    <a:lnTo>
                      <a:pt x="273" y="54"/>
                    </a:lnTo>
                    <a:lnTo>
                      <a:pt x="331" y="39"/>
                    </a:lnTo>
                    <a:lnTo>
                      <a:pt x="396" y="28"/>
                    </a:lnTo>
                    <a:lnTo>
                      <a:pt x="465" y="17"/>
                    </a:lnTo>
                    <a:lnTo>
                      <a:pt x="536" y="11"/>
                    </a:lnTo>
                    <a:lnTo>
                      <a:pt x="614" y="5"/>
                    </a:lnTo>
                    <a:lnTo>
                      <a:pt x="694" y="2"/>
                    </a:lnTo>
                    <a:lnTo>
                      <a:pt x="778" y="0"/>
                    </a:lnTo>
                    <a:lnTo>
                      <a:pt x="821" y="2"/>
                    </a:lnTo>
                    <a:lnTo>
                      <a:pt x="866" y="6"/>
                    </a:lnTo>
                    <a:lnTo>
                      <a:pt x="912" y="13"/>
                    </a:lnTo>
                    <a:lnTo>
                      <a:pt x="957" y="24"/>
                    </a:lnTo>
                    <a:lnTo>
                      <a:pt x="1005" y="38"/>
                    </a:lnTo>
                    <a:lnTo>
                      <a:pt x="1050" y="54"/>
                    </a:lnTo>
                    <a:lnTo>
                      <a:pt x="1100" y="71"/>
                    </a:lnTo>
                    <a:lnTo>
                      <a:pt x="1149" y="88"/>
                    </a:lnTo>
                    <a:lnTo>
                      <a:pt x="1197" y="110"/>
                    </a:lnTo>
                    <a:lnTo>
                      <a:pt x="1247" y="132"/>
                    </a:lnTo>
                    <a:lnTo>
                      <a:pt x="1344" y="181"/>
                    </a:lnTo>
                    <a:lnTo>
                      <a:pt x="1440" y="233"/>
                    </a:lnTo>
                    <a:lnTo>
                      <a:pt x="1535" y="288"/>
                    </a:lnTo>
                    <a:lnTo>
                      <a:pt x="1626" y="343"/>
                    </a:lnTo>
                    <a:lnTo>
                      <a:pt x="1715" y="398"/>
                    </a:lnTo>
                    <a:lnTo>
                      <a:pt x="1876" y="499"/>
                    </a:lnTo>
                    <a:lnTo>
                      <a:pt x="1950" y="543"/>
                    </a:lnTo>
                    <a:lnTo>
                      <a:pt x="2013" y="579"/>
                    </a:lnTo>
                    <a:lnTo>
                      <a:pt x="2068" y="605"/>
                    </a:lnTo>
                    <a:lnTo>
                      <a:pt x="2093" y="615"/>
                    </a:lnTo>
                    <a:lnTo>
                      <a:pt x="2115" y="623"/>
                    </a:lnTo>
                    <a:lnTo>
                      <a:pt x="2143" y="629"/>
                    </a:lnTo>
                    <a:lnTo>
                      <a:pt x="2177" y="631"/>
                    </a:lnTo>
                    <a:lnTo>
                      <a:pt x="2218" y="631"/>
                    </a:lnTo>
                    <a:lnTo>
                      <a:pt x="2262" y="629"/>
                    </a:lnTo>
                    <a:lnTo>
                      <a:pt x="2353" y="620"/>
                    </a:lnTo>
                    <a:lnTo>
                      <a:pt x="2444" y="607"/>
                    </a:lnTo>
                    <a:lnTo>
                      <a:pt x="2463" y="574"/>
                    </a:lnTo>
                    <a:lnTo>
                      <a:pt x="2481" y="539"/>
                    </a:lnTo>
                    <a:lnTo>
                      <a:pt x="2519" y="466"/>
                    </a:lnTo>
                    <a:lnTo>
                      <a:pt x="2553" y="392"/>
                    </a:lnTo>
                    <a:lnTo>
                      <a:pt x="2589" y="319"/>
                    </a:lnTo>
                    <a:lnTo>
                      <a:pt x="2610" y="283"/>
                    </a:lnTo>
                    <a:lnTo>
                      <a:pt x="2629" y="248"/>
                    </a:lnTo>
                    <a:lnTo>
                      <a:pt x="2655" y="215"/>
                    </a:lnTo>
                    <a:lnTo>
                      <a:pt x="2680" y="184"/>
                    </a:lnTo>
                    <a:lnTo>
                      <a:pt x="2709" y="156"/>
                    </a:lnTo>
                    <a:lnTo>
                      <a:pt x="2741" y="129"/>
                    </a:lnTo>
                    <a:lnTo>
                      <a:pt x="2776" y="107"/>
                    </a:lnTo>
                    <a:lnTo>
                      <a:pt x="2816" y="87"/>
                    </a:lnTo>
                    <a:lnTo>
                      <a:pt x="2859" y="68"/>
                    </a:lnTo>
                    <a:lnTo>
                      <a:pt x="2909" y="54"/>
                    </a:lnTo>
                    <a:lnTo>
                      <a:pt x="2941" y="46"/>
                    </a:lnTo>
                    <a:lnTo>
                      <a:pt x="2971" y="42"/>
                    </a:lnTo>
                    <a:lnTo>
                      <a:pt x="3000" y="42"/>
                    </a:lnTo>
                    <a:lnTo>
                      <a:pt x="3023" y="42"/>
                    </a:lnTo>
                    <a:lnTo>
                      <a:pt x="3046" y="44"/>
                    </a:lnTo>
                    <a:lnTo>
                      <a:pt x="3067" y="46"/>
                    </a:lnTo>
                    <a:lnTo>
                      <a:pt x="3102" y="57"/>
                    </a:lnTo>
                    <a:lnTo>
                      <a:pt x="3132" y="68"/>
                    </a:lnTo>
                    <a:lnTo>
                      <a:pt x="3158" y="79"/>
                    </a:lnTo>
                    <a:lnTo>
                      <a:pt x="3182" y="87"/>
                    </a:lnTo>
                    <a:lnTo>
                      <a:pt x="3193" y="88"/>
                    </a:lnTo>
                    <a:lnTo>
                      <a:pt x="3205" y="87"/>
                    </a:lnTo>
                    <a:lnTo>
                      <a:pt x="3216" y="87"/>
                    </a:lnTo>
                    <a:lnTo>
                      <a:pt x="3231" y="87"/>
                    </a:lnTo>
                    <a:lnTo>
                      <a:pt x="3260" y="93"/>
                    </a:lnTo>
                    <a:lnTo>
                      <a:pt x="3291" y="104"/>
                    </a:lnTo>
                    <a:lnTo>
                      <a:pt x="3321" y="115"/>
                    </a:lnTo>
                    <a:lnTo>
                      <a:pt x="3369" y="139"/>
                    </a:lnTo>
                    <a:lnTo>
                      <a:pt x="3389" y="151"/>
                    </a:lnTo>
                    <a:lnTo>
                      <a:pt x="3381" y="151"/>
                    </a:lnTo>
                    <a:lnTo>
                      <a:pt x="3358" y="156"/>
                    </a:lnTo>
                    <a:lnTo>
                      <a:pt x="3342" y="162"/>
                    </a:lnTo>
                    <a:lnTo>
                      <a:pt x="3324" y="172"/>
                    </a:lnTo>
                    <a:lnTo>
                      <a:pt x="3306" y="182"/>
                    </a:lnTo>
                    <a:lnTo>
                      <a:pt x="3283" y="195"/>
                    </a:lnTo>
                    <a:lnTo>
                      <a:pt x="3260" y="215"/>
                    </a:lnTo>
                    <a:lnTo>
                      <a:pt x="3238" y="238"/>
                    </a:lnTo>
                    <a:lnTo>
                      <a:pt x="3215" y="264"/>
                    </a:lnTo>
                    <a:lnTo>
                      <a:pt x="3192" y="297"/>
                    </a:lnTo>
                    <a:lnTo>
                      <a:pt x="3169" y="337"/>
                    </a:lnTo>
                    <a:lnTo>
                      <a:pt x="3148" y="381"/>
                    </a:lnTo>
                    <a:lnTo>
                      <a:pt x="3130" y="433"/>
                    </a:lnTo>
                    <a:lnTo>
                      <a:pt x="3112" y="491"/>
                    </a:lnTo>
                    <a:lnTo>
                      <a:pt x="3102" y="535"/>
                    </a:lnTo>
                    <a:lnTo>
                      <a:pt x="3094" y="580"/>
                    </a:lnTo>
                    <a:lnTo>
                      <a:pt x="3083" y="678"/>
                    </a:lnTo>
                    <a:lnTo>
                      <a:pt x="3073" y="780"/>
                    </a:lnTo>
                    <a:lnTo>
                      <a:pt x="3062" y="889"/>
                    </a:lnTo>
                    <a:lnTo>
                      <a:pt x="3055" y="944"/>
                    </a:lnTo>
                    <a:lnTo>
                      <a:pt x="3046" y="1000"/>
                    </a:lnTo>
                    <a:lnTo>
                      <a:pt x="3038" y="1055"/>
                    </a:lnTo>
                    <a:lnTo>
                      <a:pt x="3023" y="1113"/>
                    </a:lnTo>
                    <a:lnTo>
                      <a:pt x="3007" y="1170"/>
                    </a:lnTo>
                    <a:lnTo>
                      <a:pt x="2989" y="1230"/>
                    </a:lnTo>
                    <a:lnTo>
                      <a:pt x="2969" y="1286"/>
                    </a:lnTo>
                    <a:lnTo>
                      <a:pt x="2941" y="1341"/>
                    </a:lnTo>
                    <a:lnTo>
                      <a:pt x="2912" y="1398"/>
                    </a:lnTo>
                    <a:lnTo>
                      <a:pt x="2880" y="1448"/>
                    </a:lnTo>
                    <a:lnTo>
                      <a:pt x="2849" y="1497"/>
                    </a:lnTo>
                    <a:lnTo>
                      <a:pt x="2816" y="1540"/>
                    </a:lnTo>
                    <a:lnTo>
                      <a:pt x="2784" y="1577"/>
                    </a:lnTo>
                    <a:lnTo>
                      <a:pt x="2753" y="1610"/>
                    </a:lnTo>
                    <a:lnTo>
                      <a:pt x="2720" y="1640"/>
                    </a:lnTo>
                    <a:lnTo>
                      <a:pt x="2689" y="1664"/>
                    </a:lnTo>
                    <a:lnTo>
                      <a:pt x="2657" y="1686"/>
                    </a:lnTo>
                    <a:lnTo>
                      <a:pt x="2628" y="1706"/>
                    </a:lnTo>
                    <a:lnTo>
                      <a:pt x="2600" y="1719"/>
                    </a:lnTo>
                    <a:lnTo>
                      <a:pt x="2572" y="1733"/>
                    </a:lnTo>
                    <a:lnTo>
                      <a:pt x="2548" y="1741"/>
                    </a:lnTo>
                    <a:lnTo>
                      <a:pt x="2525" y="1749"/>
                    </a:lnTo>
                    <a:lnTo>
                      <a:pt x="2504" y="1750"/>
                    </a:lnTo>
                    <a:lnTo>
                      <a:pt x="2486" y="1752"/>
                    </a:lnTo>
                    <a:lnTo>
                      <a:pt x="2473" y="1750"/>
                    </a:lnTo>
                    <a:lnTo>
                      <a:pt x="2450" y="1823"/>
                    </a:lnTo>
                    <a:lnTo>
                      <a:pt x="2423" y="1895"/>
                    </a:lnTo>
                    <a:lnTo>
                      <a:pt x="2390" y="1967"/>
                    </a:lnTo>
                    <a:lnTo>
                      <a:pt x="2355" y="2043"/>
                    </a:lnTo>
                    <a:lnTo>
                      <a:pt x="2297" y="2147"/>
                    </a:lnTo>
                    <a:lnTo>
                      <a:pt x="2241" y="2241"/>
                    </a:lnTo>
                    <a:lnTo>
                      <a:pt x="2184" y="2326"/>
                    </a:lnTo>
                    <a:lnTo>
                      <a:pt x="2132" y="2403"/>
                    </a:lnTo>
                    <a:lnTo>
                      <a:pt x="2076" y="2474"/>
                    </a:lnTo>
                    <a:lnTo>
                      <a:pt x="2027" y="2535"/>
                    </a:lnTo>
                    <a:lnTo>
                      <a:pt x="1977" y="2590"/>
                    </a:lnTo>
                    <a:lnTo>
                      <a:pt x="1928" y="2637"/>
                    </a:lnTo>
                    <a:lnTo>
                      <a:pt x="1883" y="2677"/>
                    </a:lnTo>
                    <a:lnTo>
                      <a:pt x="1841" y="2710"/>
                    </a:lnTo>
                    <a:lnTo>
                      <a:pt x="1797" y="2735"/>
                    </a:lnTo>
                    <a:lnTo>
                      <a:pt x="1758" y="2753"/>
                    </a:lnTo>
                    <a:lnTo>
                      <a:pt x="1740" y="2761"/>
                    </a:lnTo>
                    <a:lnTo>
                      <a:pt x="1722" y="2766"/>
                    </a:lnTo>
                    <a:lnTo>
                      <a:pt x="1704" y="2771"/>
                    </a:lnTo>
                    <a:lnTo>
                      <a:pt x="1688" y="2772"/>
                    </a:lnTo>
                    <a:lnTo>
                      <a:pt x="1670" y="2772"/>
                    </a:lnTo>
                    <a:lnTo>
                      <a:pt x="1657" y="2772"/>
                    </a:lnTo>
                    <a:lnTo>
                      <a:pt x="1641" y="2771"/>
                    </a:lnTo>
                    <a:lnTo>
                      <a:pt x="1626" y="2766"/>
                    </a:lnTo>
                    <a:lnTo>
                      <a:pt x="1611" y="2760"/>
                    </a:lnTo>
                    <a:lnTo>
                      <a:pt x="1597" y="2749"/>
                    </a:lnTo>
                    <a:lnTo>
                      <a:pt x="1585" y="2733"/>
                    </a:lnTo>
                    <a:lnTo>
                      <a:pt x="1577" y="2716"/>
                    </a:lnTo>
                    <a:lnTo>
                      <a:pt x="1569" y="2696"/>
                    </a:lnTo>
                    <a:lnTo>
                      <a:pt x="1562" y="2673"/>
                    </a:lnTo>
                    <a:lnTo>
                      <a:pt x="1558" y="2648"/>
                    </a:lnTo>
                    <a:lnTo>
                      <a:pt x="1556" y="2621"/>
                    </a:lnTo>
                    <a:lnTo>
                      <a:pt x="1556" y="2593"/>
                    </a:lnTo>
                    <a:lnTo>
                      <a:pt x="1556" y="2562"/>
                    </a:lnTo>
                    <a:lnTo>
                      <a:pt x="1561" y="2497"/>
                    </a:lnTo>
                    <a:lnTo>
                      <a:pt x="1569" y="2431"/>
                    </a:lnTo>
                    <a:lnTo>
                      <a:pt x="1585" y="2367"/>
                    </a:lnTo>
                    <a:lnTo>
                      <a:pt x="1602" y="2301"/>
                    </a:lnTo>
                    <a:lnTo>
                      <a:pt x="1624" y="2238"/>
                    </a:lnTo>
                    <a:lnTo>
                      <a:pt x="1647" y="2181"/>
                    </a:lnTo>
                    <a:lnTo>
                      <a:pt x="1660" y="2157"/>
                    </a:lnTo>
                    <a:lnTo>
                      <a:pt x="1671" y="2133"/>
                    </a:lnTo>
                    <a:lnTo>
                      <a:pt x="1686" y="2114"/>
                    </a:lnTo>
                    <a:lnTo>
                      <a:pt x="1699" y="2096"/>
                    </a:lnTo>
                    <a:lnTo>
                      <a:pt x="1715" y="2082"/>
                    </a:lnTo>
                    <a:lnTo>
                      <a:pt x="1728" y="2071"/>
                    </a:lnTo>
                    <a:lnTo>
                      <a:pt x="1743" y="2063"/>
                    </a:lnTo>
                    <a:lnTo>
                      <a:pt x="1756" y="2058"/>
                    </a:lnTo>
                    <a:lnTo>
                      <a:pt x="1772" y="2060"/>
                    </a:lnTo>
                    <a:lnTo>
                      <a:pt x="1785" y="2065"/>
                    </a:lnTo>
                    <a:lnTo>
                      <a:pt x="1797" y="2074"/>
                    </a:lnTo>
                    <a:lnTo>
                      <a:pt x="1806" y="2085"/>
                    </a:lnTo>
                    <a:lnTo>
                      <a:pt x="1811" y="2098"/>
                    </a:lnTo>
                    <a:lnTo>
                      <a:pt x="1811" y="2114"/>
                    </a:lnTo>
                    <a:lnTo>
                      <a:pt x="1808" y="2133"/>
                    </a:lnTo>
                    <a:lnTo>
                      <a:pt x="1803" y="2153"/>
                    </a:lnTo>
                    <a:lnTo>
                      <a:pt x="1795" y="2172"/>
                    </a:lnTo>
                    <a:lnTo>
                      <a:pt x="1785" y="2197"/>
                    </a:lnTo>
                    <a:lnTo>
                      <a:pt x="1772" y="2221"/>
                    </a:lnTo>
                    <a:lnTo>
                      <a:pt x="1756" y="2246"/>
                    </a:lnTo>
                    <a:lnTo>
                      <a:pt x="1717" y="2296"/>
                    </a:lnTo>
                    <a:lnTo>
                      <a:pt x="1674" y="2348"/>
                    </a:lnTo>
                    <a:lnTo>
                      <a:pt x="1624" y="2401"/>
                    </a:lnTo>
                    <a:lnTo>
                      <a:pt x="1572" y="2450"/>
                    </a:lnTo>
                    <a:lnTo>
                      <a:pt x="1517" y="2494"/>
                    </a:lnTo>
                    <a:lnTo>
                      <a:pt x="1489" y="2516"/>
                    </a:lnTo>
                    <a:lnTo>
                      <a:pt x="1463" y="2533"/>
                    </a:lnTo>
                    <a:lnTo>
                      <a:pt x="1436" y="2551"/>
                    </a:lnTo>
                    <a:lnTo>
                      <a:pt x="1410" y="2563"/>
                    </a:lnTo>
                    <a:lnTo>
                      <a:pt x="1383" y="2574"/>
                    </a:lnTo>
                    <a:lnTo>
                      <a:pt x="1358" y="2584"/>
                    </a:lnTo>
                    <a:lnTo>
                      <a:pt x="1335" y="2590"/>
                    </a:lnTo>
                    <a:lnTo>
                      <a:pt x="1312" y="2595"/>
                    </a:lnTo>
                    <a:lnTo>
                      <a:pt x="1292" y="2595"/>
                    </a:lnTo>
                    <a:lnTo>
                      <a:pt x="1271" y="2590"/>
                    </a:lnTo>
                    <a:lnTo>
                      <a:pt x="1255" y="2582"/>
                    </a:lnTo>
                    <a:lnTo>
                      <a:pt x="1240" y="2571"/>
                    </a:lnTo>
                    <a:lnTo>
                      <a:pt x="1231" y="2557"/>
                    </a:lnTo>
                    <a:lnTo>
                      <a:pt x="1224" y="2540"/>
                    </a:lnTo>
                    <a:lnTo>
                      <a:pt x="1221" y="2519"/>
                    </a:lnTo>
                    <a:lnTo>
                      <a:pt x="1221" y="2496"/>
                    </a:lnTo>
                    <a:lnTo>
                      <a:pt x="1224" y="2469"/>
                    </a:lnTo>
                    <a:lnTo>
                      <a:pt x="1229" y="2441"/>
                    </a:lnTo>
                    <a:lnTo>
                      <a:pt x="1237" y="2409"/>
                    </a:lnTo>
                    <a:lnTo>
                      <a:pt x="1247" y="2378"/>
                    </a:lnTo>
                    <a:lnTo>
                      <a:pt x="1275" y="2304"/>
                    </a:lnTo>
                    <a:lnTo>
                      <a:pt x="1309" y="2230"/>
                    </a:lnTo>
                    <a:lnTo>
                      <a:pt x="1346" y="2150"/>
                    </a:lnTo>
                    <a:lnTo>
                      <a:pt x="1387" y="2071"/>
                    </a:lnTo>
                    <a:lnTo>
                      <a:pt x="1431" y="1994"/>
                    </a:lnTo>
                    <a:lnTo>
                      <a:pt x="1476" y="1920"/>
                    </a:lnTo>
                    <a:lnTo>
                      <a:pt x="1517" y="1854"/>
                    </a:lnTo>
                    <a:lnTo>
                      <a:pt x="1558" y="1794"/>
                    </a:lnTo>
                    <a:lnTo>
                      <a:pt x="1595" y="1749"/>
                    </a:lnTo>
                    <a:lnTo>
                      <a:pt x="1624" y="1712"/>
                    </a:lnTo>
                    <a:lnTo>
                      <a:pt x="1636" y="1702"/>
                    </a:lnTo>
                    <a:lnTo>
                      <a:pt x="1645" y="1694"/>
                    </a:lnTo>
                    <a:lnTo>
                      <a:pt x="1653" y="1691"/>
                    </a:lnTo>
                    <a:lnTo>
                      <a:pt x="1657" y="1691"/>
                    </a:lnTo>
                    <a:lnTo>
                      <a:pt x="1658" y="1691"/>
                    </a:lnTo>
                    <a:lnTo>
                      <a:pt x="1660" y="1695"/>
                    </a:lnTo>
                    <a:lnTo>
                      <a:pt x="1663" y="1702"/>
                    </a:lnTo>
                    <a:lnTo>
                      <a:pt x="1660" y="1708"/>
                    </a:lnTo>
                    <a:lnTo>
                      <a:pt x="1658" y="1717"/>
                    </a:lnTo>
                    <a:lnTo>
                      <a:pt x="1647" y="1739"/>
                    </a:lnTo>
                    <a:lnTo>
                      <a:pt x="1631" y="1763"/>
                    </a:lnTo>
                    <a:lnTo>
                      <a:pt x="1611" y="1790"/>
                    </a:lnTo>
                    <a:lnTo>
                      <a:pt x="1585" y="1818"/>
                    </a:lnTo>
                    <a:lnTo>
                      <a:pt x="1558" y="1849"/>
                    </a:lnTo>
                    <a:lnTo>
                      <a:pt x="1528" y="1878"/>
                    </a:lnTo>
                    <a:lnTo>
                      <a:pt x="1497" y="1904"/>
                    </a:lnTo>
                    <a:lnTo>
                      <a:pt x="1463" y="1928"/>
                    </a:lnTo>
                    <a:lnTo>
                      <a:pt x="1431" y="1950"/>
                    </a:lnTo>
                    <a:lnTo>
                      <a:pt x="1401" y="1967"/>
                    </a:lnTo>
                    <a:lnTo>
                      <a:pt x="1372" y="1978"/>
                    </a:lnTo>
                    <a:lnTo>
                      <a:pt x="1358" y="1983"/>
                    </a:lnTo>
                    <a:lnTo>
                      <a:pt x="1344" y="1983"/>
                    </a:lnTo>
                    <a:lnTo>
                      <a:pt x="1333" y="1983"/>
                    </a:lnTo>
                    <a:lnTo>
                      <a:pt x="1322" y="1982"/>
                    </a:lnTo>
                    <a:lnTo>
                      <a:pt x="1312" y="1977"/>
                    </a:lnTo>
                    <a:lnTo>
                      <a:pt x="1304" y="1970"/>
                    </a:lnTo>
                    <a:lnTo>
                      <a:pt x="1299" y="1964"/>
                    </a:lnTo>
                    <a:lnTo>
                      <a:pt x="1294" y="1956"/>
                    </a:lnTo>
                    <a:lnTo>
                      <a:pt x="1292" y="1948"/>
                    </a:lnTo>
                    <a:lnTo>
                      <a:pt x="1289" y="1937"/>
                    </a:lnTo>
                    <a:lnTo>
                      <a:pt x="1289" y="1915"/>
                    </a:lnTo>
                    <a:lnTo>
                      <a:pt x="1294" y="1887"/>
                    </a:lnTo>
                    <a:lnTo>
                      <a:pt x="1294" y="1889"/>
                    </a:lnTo>
                    <a:close/>
                  </a:path>
                </a:pathLst>
              </a:custGeom>
              <a:noFill/>
              <a:ln w="25400" cap="rnd">
                <a:noFill/>
                <a:prstDash val="solid"/>
                <a:round/>
                <a:headEnd/>
                <a:tailEnd/>
              </a:ln>
            </p:spPr>
            <p:txBody>
              <a:bodyPr/>
              <a:lstStyle/>
              <a:p>
                <a:pPr>
                  <a:defRPr/>
                </a:pPr>
                <a:endParaRPr lang="ja-JP" altLang="en-US" sz="1350"/>
              </a:p>
            </p:txBody>
          </p:sp>
          <p:sp>
            <p:nvSpPr>
              <p:cNvPr id="15" name="Freeform 10">
                <a:extLst>
                  <a:ext uri="{FF2B5EF4-FFF2-40B4-BE49-F238E27FC236}">
                    <a16:creationId xmlns:a16="http://schemas.microsoft.com/office/drawing/2014/main" id="{274EA2A8-3EF5-4549-9A5D-164A4D678D1D}"/>
                  </a:ext>
                </a:extLst>
              </p:cNvPr>
              <p:cNvSpPr>
                <a:spLocks/>
              </p:cNvSpPr>
              <p:nvPr/>
            </p:nvSpPr>
            <p:spPr bwMode="auto">
              <a:xfrm>
                <a:off x="6136" y="4451"/>
                <a:ext cx="3390" cy="2772"/>
              </a:xfrm>
              <a:custGeom>
                <a:avLst/>
                <a:gdLst/>
                <a:ahLst/>
                <a:cxnLst>
                  <a:cxn ang="0">
                    <a:pos x="1014" y="2357"/>
                  </a:cxn>
                  <a:cxn ang="0">
                    <a:pos x="839" y="2447"/>
                  </a:cxn>
                  <a:cxn ang="0">
                    <a:pos x="884" y="2258"/>
                  </a:cxn>
                  <a:cxn ang="0">
                    <a:pos x="665" y="2401"/>
                  </a:cxn>
                  <a:cxn ang="0">
                    <a:pos x="522" y="2439"/>
                  </a:cxn>
                  <a:cxn ang="0">
                    <a:pos x="657" y="2082"/>
                  </a:cxn>
                  <a:cxn ang="0">
                    <a:pos x="780" y="1975"/>
                  </a:cxn>
                  <a:cxn ang="0">
                    <a:pos x="489" y="2148"/>
                  </a:cxn>
                  <a:cxn ang="0">
                    <a:pos x="234" y="2176"/>
                  </a:cxn>
                  <a:cxn ang="0">
                    <a:pos x="294" y="1948"/>
                  </a:cxn>
                  <a:cxn ang="0">
                    <a:pos x="626" y="1724"/>
                  </a:cxn>
                  <a:cxn ang="0">
                    <a:pos x="616" y="1788"/>
                  </a:cxn>
                  <a:cxn ang="0">
                    <a:pos x="297" y="1774"/>
                  </a:cxn>
                  <a:cxn ang="0">
                    <a:pos x="113" y="1491"/>
                  </a:cxn>
                  <a:cxn ang="0">
                    <a:pos x="518" y="1558"/>
                  </a:cxn>
                  <a:cxn ang="0">
                    <a:pos x="912" y="1522"/>
                  </a:cxn>
                  <a:cxn ang="0">
                    <a:pos x="1330" y="1230"/>
                  </a:cxn>
                  <a:cxn ang="0">
                    <a:pos x="1167" y="1242"/>
                  </a:cxn>
                  <a:cxn ang="0">
                    <a:pos x="1190" y="1126"/>
                  </a:cxn>
                  <a:cxn ang="0">
                    <a:pos x="764" y="1198"/>
                  </a:cxn>
                  <a:cxn ang="0">
                    <a:pos x="696" y="1087"/>
                  </a:cxn>
                  <a:cxn ang="0">
                    <a:pos x="792" y="962"/>
                  </a:cxn>
                  <a:cxn ang="0">
                    <a:pos x="403" y="917"/>
                  </a:cxn>
                  <a:cxn ang="0">
                    <a:pos x="222" y="843"/>
                  </a:cxn>
                  <a:cxn ang="0">
                    <a:pos x="479" y="657"/>
                  </a:cxn>
                  <a:cxn ang="0">
                    <a:pos x="736" y="609"/>
                  </a:cxn>
                  <a:cxn ang="0">
                    <a:pos x="614" y="692"/>
                  </a:cxn>
                  <a:cxn ang="0">
                    <a:pos x="152" y="585"/>
                  </a:cxn>
                  <a:cxn ang="0">
                    <a:pos x="118" y="447"/>
                  </a:cxn>
                  <a:cxn ang="0">
                    <a:pos x="478" y="269"/>
                  </a:cxn>
                  <a:cxn ang="0">
                    <a:pos x="655" y="305"/>
                  </a:cxn>
                  <a:cxn ang="0">
                    <a:pos x="530" y="392"/>
                  </a:cxn>
                  <a:cxn ang="0">
                    <a:pos x="43" y="281"/>
                  </a:cxn>
                  <a:cxn ang="0">
                    <a:pos x="22" y="172"/>
                  </a:cxn>
                  <a:cxn ang="0">
                    <a:pos x="465" y="17"/>
                  </a:cxn>
                  <a:cxn ang="0">
                    <a:pos x="1050" y="54"/>
                  </a:cxn>
                  <a:cxn ang="0">
                    <a:pos x="1876" y="499"/>
                  </a:cxn>
                  <a:cxn ang="0">
                    <a:pos x="2353" y="620"/>
                  </a:cxn>
                  <a:cxn ang="0">
                    <a:pos x="2680" y="184"/>
                  </a:cxn>
                  <a:cxn ang="0">
                    <a:pos x="3023" y="42"/>
                  </a:cxn>
                  <a:cxn ang="0">
                    <a:pos x="3231" y="87"/>
                  </a:cxn>
                  <a:cxn ang="0">
                    <a:pos x="3306" y="182"/>
                  </a:cxn>
                  <a:cxn ang="0">
                    <a:pos x="3102" y="535"/>
                  </a:cxn>
                  <a:cxn ang="0">
                    <a:pos x="2989" y="1230"/>
                  </a:cxn>
                  <a:cxn ang="0">
                    <a:pos x="2689" y="1664"/>
                  </a:cxn>
                  <a:cxn ang="0">
                    <a:pos x="2450" y="1823"/>
                  </a:cxn>
                  <a:cxn ang="0">
                    <a:pos x="1977" y="2590"/>
                  </a:cxn>
                  <a:cxn ang="0">
                    <a:pos x="1670" y="2772"/>
                  </a:cxn>
                  <a:cxn ang="0">
                    <a:pos x="1558" y="2648"/>
                  </a:cxn>
                  <a:cxn ang="0">
                    <a:pos x="1660" y="2157"/>
                  </a:cxn>
                  <a:cxn ang="0">
                    <a:pos x="1797" y="2074"/>
                  </a:cxn>
                  <a:cxn ang="0">
                    <a:pos x="1717" y="2296"/>
                  </a:cxn>
                  <a:cxn ang="0">
                    <a:pos x="1358" y="2584"/>
                  </a:cxn>
                  <a:cxn ang="0">
                    <a:pos x="1221" y="2496"/>
                  </a:cxn>
                  <a:cxn ang="0">
                    <a:pos x="1476" y="1920"/>
                  </a:cxn>
                  <a:cxn ang="0">
                    <a:pos x="1660" y="1695"/>
                  </a:cxn>
                  <a:cxn ang="0">
                    <a:pos x="1497" y="1904"/>
                  </a:cxn>
                  <a:cxn ang="0">
                    <a:pos x="1304" y="1970"/>
                  </a:cxn>
                </a:cxnLst>
                <a:rect l="0" t="0" r="r" b="b"/>
                <a:pathLst>
                  <a:path w="3389" h="2772">
                    <a:moveTo>
                      <a:pt x="1294" y="1889"/>
                    </a:moveTo>
                    <a:lnTo>
                      <a:pt x="1294" y="1889"/>
                    </a:lnTo>
                    <a:lnTo>
                      <a:pt x="1281" y="1915"/>
                    </a:lnTo>
                    <a:lnTo>
                      <a:pt x="1244" y="1988"/>
                    </a:lnTo>
                    <a:lnTo>
                      <a:pt x="1190" y="2087"/>
                    </a:lnTo>
                    <a:lnTo>
                      <a:pt x="1158" y="2143"/>
                    </a:lnTo>
                    <a:lnTo>
                      <a:pt x="1123" y="2202"/>
                    </a:lnTo>
                    <a:lnTo>
                      <a:pt x="1088" y="2257"/>
                    </a:lnTo>
                    <a:lnTo>
                      <a:pt x="1050" y="2308"/>
                    </a:lnTo>
                    <a:lnTo>
                      <a:pt x="1014" y="2357"/>
                    </a:lnTo>
                    <a:lnTo>
                      <a:pt x="979" y="2398"/>
                    </a:lnTo>
                    <a:lnTo>
                      <a:pt x="959" y="2417"/>
                    </a:lnTo>
                    <a:lnTo>
                      <a:pt x="941" y="2431"/>
                    </a:lnTo>
                    <a:lnTo>
                      <a:pt x="927" y="2442"/>
                    </a:lnTo>
                    <a:lnTo>
                      <a:pt x="907" y="2452"/>
                    </a:lnTo>
                    <a:lnTo>
                      <a:pt x="892" y="2458"/>
                    </a:lnTo>
                    <a:lnTo>
                      <a:pt x="876" y="2461"/>
                    </a:lnTo>
                    <a:lnTo>
                      <a:pt x="861" y="2461"/>
                    </a:lnTo>
                    <a:lnTo>
                      <a:pt x="848" y="2456"/>
                    </a:lnTo>
                    <a:lnTo>
                      <a:pt x="839" y="2447"/>
                    </a:lnTo>
                    <a:lnTo>
                      <a:pt x="832" y="2439"/>
                    </a:lnTo>
                    <a:lnTo>
                      <a:pt x="830" y="2425"/>
                    </a:lnTo>
                    <a:lnTo>
                      <a:pt x="830" y="2412"/>
                    </a:lnTo>
                    <a:lnTo>
                      <a:pt x="836" y="2396"/>
                    </a:lnTo>
                    <a:lnTo>
                      <a:pt x="839" y="2381"/>
                    </a:lnTo>
                    <a:lnTo>
                      <a:pt x="853" y="2348"/>
                    </a:lnTo>
                    <a:lnTo>
                      <a:pt x="869" y="2315"/>
                    </a:lnTo>
                    <a:lnTo>
                      <a:pt x="881" y="2285"/>
                    </a:lnTo>
                    <a:lnTo>
                      <a:pt x="884" y="2271"/>
                    </a:lnTo>
                    <a:lnTo>
                      <a:pt x="884" y="2258"/>
                    </a:lnTo>
                    <a:lnTo>
                      <a:pt x="884" y="2247"/>
                    </a:lnTo>
                    <a:lnTo>
                      <a:pt x="881" y="2241"/>
                    </a:lnTo>
                    <a:lnTo>
                      <a:pt x="876" y="2238"/>
                    </a:lnTo>
                    <a:lnTo>
                      <a:pt x="871" y="2236"/>
                    </a:lnTo>
                    <a:lnTo>
                      <a:pt x="858" y="2241"/>
                    </a:lnTo>
                    <a:lnTo>
                      <a:pt x="839" y="2252"/>
                    </a:lnTo>
                    <a:lnTo>
                      <a:pt x="821" y="2268"/>
                    </a:lnTo>
                    <a:lnTo>
                      <a:pt x="774" y="2307"/>
                    </a:lnTo>
                    <a:lnTo>
                      <a:pt x="722" y="2356"/>
                    </a:lnTo>
                    <a:lnTo>
                      <a:pt x="665" y="2401"/>
                    </a:lnTo>
                    <a:lnTo>
                      <a:pt x="637" y="2420"/>
                    </a:lnTo>
                    <a:lnTo>
                      <a:pt x="611" y="2439"/>
                    </a:lnTo>
                    <a:lnTo>
                      <a:pt x="587" y="2450"/>
                    </a:lnTo>
                    <a:lnTo>
                      <a:pt x="564" y="2458"/>
                    </a:lnTo>
                    <a:lnTo>
                      <a:pt x="556" y="2458"/>
                    </a:lnTo>
                    <a:lnTo>
                      <a:pt x="546" y="2458"/>
                    </a:lnTo>
                    <a:lnTo>
                      <a:pt x="536" y="2456"/>
                    </a:lnTo>
                    <a:lnTo>
                      <a:pt x="528" y="2452"/>
                    </a:lnTo>
                    <a:lnTo>
                      <a:pt x="523" y="2445"/>
                    </a:lnTo>
                    <a:lnTo>
                      <a:pt x="522" y="2439"/>
                    </a:lnTo>
                    <a:lnTo>
                      <a:pt x="518" y="2428"/>
                    </a:lnTo>
                    <a:lnTo>
                      <a:pt x="518" y="2414"/>
                    </a:lnTo>
                    <a:lnTo>
                      <a:pt x="523" y="2386"/>
                    </a:lnTo>
                    <a:lnTo>
                      <a:pt x="535" y="2348"/>
                    </a:lnTo>
                    <a:lnTo>
                      <a:pt x="547" y="2308"/>
                    </a:lnTo>
                    <a:lnTo>
                      <a:pt x="566" y="2263"/>
                    </a:lnTo>
                    <a:lnTo>
                      <a:pt x="587" y="2216"/>
                    </a:lnTo>
                    <a:lnTo>
                      <a:pt x="609" y="2170"/>
                    </a:lnTo>
                    <a:lnTo>
                      <a:pt x="634" y="2126"/>
                    </a:lnTo>
                    <a:lnTo>
                      <a:pt x="657" y="2082"/>
                    </a:lnTo>
                    <a:lnTo>
                      <a:pt x="683" y="2044"/>
                    </a:lnTo>
                    <a:lnTo>
                      <a:pt x="705" y="2010"/>
                    </a:lnTo>
                    <a:lnTo>
                      <a:pt x="728" y="1983"/>
                    </a:lnTo>
                    <a:lnTo>
                      <a:pt x="746" y="1966"/>
                    </a:lnTo>
                    <a:lnTo>
                      <a:pt x="756" y="1961"/>
                    </a:lnTo>
                    <a:lnTo>
                      <a:pt x="762" y="1956"/>
                    </a:lnTo>
                    <a:lnTo>
                      <a:pt x="769" y="1956"/>
                    </a:lnTo>
                    <a:lnTo>
                      <a:pt x="774" y="1961"/>
                    </a:lnTo>
                    <a:lnTo>
                      <a:pt x="778" y="1967"/>
                    </a:lnTo>
                    <a:lnTo>
                      <a:pt x="780" y="1975"/>
                    </a:lnTo>
                    <a:lnTo>
                      <a:pt x="778" y="1983"/>
                    </a:lnTo>
                    <a:lnTo>
                      <a:pt x="770" y="1992"/>
                    </a:lnTo>
                    <a:lnTo>
                      <a:pt x="762" y="2003"/>
                    </a:lnTo>
                    <a:lnTo>
                      <a:pt x="753" y="2015"/>
                    </a:lnTo>
                    <a:lnTo>
                      <a:pt x="723" y="2036"/>
                    </a:lnTo>
                    <a:lnTo>
                      <a:pt x="684" y="2058"/>
                    </a:lnTo>
                    <a:lnTo>
                      <a:pt x="642" y="2082"/>
                    </a:lnTo>
                    <a:lnTo>
                      <a:pt x="593" y="2107"/>
                    </a:lnTo>
                    <a:lnTo>
                      <a:pt x="541" y="2129"/>
                    </a:lnTo>
                    <a:lnTo>
                      <a:pt x="489" y="2148"/>
                    </a:lnTo>
                    <a:lnTo>
                      <a:pt x="437" y="2166"/>
                    </a:lnTo>
                    <a:lnTo>
                      <a:pt x="386" y="2181"/>
                    </a:lnTo>
                    <a:lnTo>
                      <a:pt x="341" y="2190"/>
                    </a:lnTo>
                    <a:lnTo>
                      <a:pt x="300" y="2197"/>
                    </a:lnTo>
                    <a:lnTo>
                      <a:pt x="284" y="2197"/>
                    </a:lnTo>
                    <a:lnTo>
                      <a:pt x="268" y="2197"/>
                    </a:lnTo>
                    <a:lnTo>
                      <a:pt x="256" y="2194"/>
                    </a:lnTo>
                    <a:lnTo>
                      <a:pt x="245" y="2190"/>
                    </a:lnTo>
                    <a:lnTo>
                      <a:pt x="239" y="2183"/>
                    </a:lnTo>
                    <a:lnTo>
                      <a:pt x="234" y="2176"/>
                    </a:lnTo>
                    <a:lnTo>
                      <a:pt x="227" y="2153"/>
                    </a:lnTo>
                    <a:lnTo>
                      <a:pt x="225" y="2131"/>
                    </a:lnTo>
                    <a:lnTo>
                      <a:pt x="225" y="2107"/>
                    </a:lnTo>
                    <a:lnTo>
                      <a:pt x="229" y="2085"/>
                    </a:lnTo>
                    <a:lnTo>
                      <a:pt x="234" y="2060"/>
                    </a:lnTo>
                    <a:lnTo>
                      <a:pt x="243" y="2038"/>
                    </a:lnTo>
                    <a:lnTo>
                      <a:pt x="252" y="2015"/>
                    </a:lnTo>
                    <a:lnTo>
                      <a:pt x="266" y="1992"/>
                    </a:lnTo>
                    <a:lnTo>
                      <a:pt x="279" y="1970"/>
                    </a:lnTo>
                    <a:lnTo>
                      <a:pt x="294" y="1948"/>
                    </a:lnTo>
                    <a:lnTo>
                      <a:pt x="330" y="1906"/>
                    </a:lnTo>
                    <a:lnTo>
                      <a:pt x="369" y="1867"/>
                    </a:lnTo>
                    <a:lnTo>
                      <a:pt x="409" y="1832"/>
                    </a:lnTo>
                    <a:lnTo>
                      <a:pt x="453" y="1799"/>
                    </a:lnTo>
                    <a:lnTo>
                      <a:pt x="496" y="1772"/>
                    </a:lnTo>
                    <a:lnTo>
                      <a:pt x="535" y="1750"/>
                    </a:lnTo>
                    <a:lnTo>
                      <a:pt x="570" y="1735"/>
                    </a:lnTo>
                    <a:lnTo>
                      <a:pt x="600" y="1727"/>
                    </a:lnTo>
                    <a:lnTo>
                      <a:pt x="614" y="1724"/>
                    </a:lnTo>
                    <a:lnTo>
                      <a:pt x="626" y="1724"/>
                    </a:lnTo>
                    <a:lnTo>
                      <a:pt x="634" y="1727"/>
                    </a:lnTo>
                    <a:lnTo>
                      <a:pt x="642" y="1730"/>
                    </a:lnTo>
                    <a:lnTo>
                      <a:pt x="645" y="1735"/>
                    </a:lnTo>
                    <a:lnTo>
                      <a:pt x="645" y="1744"/>
                    </a:lnTo>
                    <a:lnTo>
                      <a:pt x="645" y="1752"/>
                    </a:lnTo>
                    <a:lnTo>
                      <a:pt x="644" y="1761"/>
                    </a:lnTo>
                    <a:lnTo>
                      <a:pt x="639" y="1768"/>
                    </a:lnTo>
                    <a:lnTo>
                      <a:pt x="632" y="1777"/>
                    </a:lnTo>
                    <a:lnTo>
                      <a:pt x="626" y="1783"/>
                    </a:lnTo>
                    <a:lnTo>
                      <a:pt x="616" y="1788"/>
                    </a:lnTo>
                    <a:lnTo>
                      <a:pt x="593" y="1799"/>
                    </a:lnTo>
                    <a:lnTo>
                      <a:pt x="569" y="1805"/>
                    </a:lnTo>
                    <a:lnTo>
                      <a:pt x="539" y="1810"/>
                    </a:lnTo>
                    <a:lnTo>
                      <a:pt x="507" y="1812"/>
                    </a:lnTo>
                    <a:lnTo>
                      <a:pt x="473" y="1812"/>
                    </a:lnTo>
                    <a:lnTo>
                      <a:pt x="437" y="1807"/>
                    </a:lnTo>
                    <a:lnTo>
                      <a:pt x="400" y="1804"/>
                    </a:lnTo>
                    <a:lnTo>
                      <a:pt x="365" y="1796"/>
                    </a:lnTo>
                    <a:lnTo>
                      <a:pt x="331" y="1785"/>
                    </a:lnTo>
                    <a:lnTo>
                      <a:pt x="297" y="1774"/>
                    </a:lnTo>
                    <a:lnTo>
                      <a:pt x="268" y="1760"/>
                    </a:lnTo>
                    <a:lnTo>
                      <a:pt x="240" y="1744"/>
                    </a:lnTo>
                    <a:lnTo>
                      <a:pt x="217" y="1724"/>
                    </a:lnTo>
                    <a:lnTo>
                      <a:pt x="203" y="1706"/>
                    </a:lnTo>
                    <a:lnTo>
                      <a:pt x="188" y="1686"/>
                    </a:lnTo>
                    <a:lnTo>
                      <a:pt x="175" y="1664"/>
                    </a:lnTo>
                    <a:lnTo>
                      <a:pt x="164" y="1640"/>
                    </a:lnTo>
                    <a:lnTo>
                      <a:pt x="143" y="1590"/>
                    </a:lnTo>
                    <a:lnTo>
                      <a:pt x="128" y="1540"/>
                    </a:lnTo>
                    <a:lnTo>
                      <a:pt x="113" y="1491"/>
                    </a:lnTo>
                    <a:lnTo>
                      <a:pt x="107" y="1453"/>
                    </a:lnTo>
                    <a:lnTo>
                      <a:pt x="100" y="1415"/>
                    </a:lnTo>
                    <a:lnTo>
                      <a:pt x="120" y="1426"/>
                    </a:lnTo>
                    <a:lnTo>
                      <a:pt x="177" y="1458"/>
                    </a:lnTo>
                    <a:lnTo>
                      <a:pt x="217" y="1475"/>
                    </a:lnTo>
                    <a:lnTo>
                      <a:pt x="268" y="1495"/>
                    </a:lnTo>
                    <a:lnTo>
                      <a:pt x="323" y="1514"/>
                    </a:lnTo>
                    <a:lnTo>
                      <a:pt x="385" y="1533"/>
                    </a:lnTo>
                    <a:lnTo>
                      <a:pt x="450" y="1547"/>
                    </a:lnTo>
                    <a:lnTo>
                      <a:pt x="518" y="1558"/>
                    </a:lnTo>
                    <a:lnTo>
                      <a:pt x="557" y="1563"/>
                    </a:lnTo>
                    <a:lnTo>
                      <a:pt x="593" y="1566"/>
                    </a:lnTo>
                    <a:lnTo>
                      <a:pt x="632" y="1568"/>
                    </a:lnTo>
                    <a:lnTo>
                      <a:pt x="671" y="1566"/>
                    </a:lnTo>
                    <a:lnTo>
                      <a:pt x="710" y="1563"/>
                    </a:lnTo>
                    <a:lnTo>
                      <a:pt x="751" y="1561"/>
                    </a:lnTo>
                    <a:lnTo>
                      <a:pt x="790" y="1555"/>
                    </a:lnTo>
                    <a:lnTo>
                      <a:pt x="830" y="1546"/>
                    </a:lnTo>
                    <a:lnTo>
                      <a:pt x="871" y="1535"/>
                    </a:lnTo>
                    <a:lnTo>
                      <a:pt x="912" y="1522"/>
                    </a:lnTo>
                    <a:lnTo>
                      <a:pt x="953" y="1507"/>
                    </a:lnTo>
                    <a:lnTo>
                      <a:pt x="993" y="1489"/>
                    </a:lnTo>
                    <a:lnTo>
                      <a:pt x="1039" y="1464"/>
                    </a:lnTo>
                    <a:lnTo>
                      <a:pt x="1083" y="1437"/>
                    </a:lnTo>
                    <a:lnTo>
                      <a:pt x="1128" y="1407"/>
                    </a:lnTo>
                    <a:lnTo>
                      <a:pt x="1169" y="1374"/>
                    </a:lnTo>
                    <a:lnTo>
                      <a:pt x="1213" y="1340"/>
                    </a:lnTo>
                    <a:lnTo>
                      <a:pt x="1253" y="1304"/>
                    </a:lnTo>
                    <a:lnTo>
                      <a:pt x="1292" y="1266"/>
                    </a:lnTo>
                    <a:lnTo>
                      <a:pt x="1330" y="1230"/>
                    </a:lnTo>
                    <a:lnTo>
                      <a:pt x="1283" y="1247"/>
                    </a:lnTo>
                    <a:lnTo>
                      <a:pt x="1260" y="1255"/>
                    </a:lnTo>
                    <a:lnTo>
                      <a:pt x="1237" y="1263"/>
                    </a:lnTo>
                    <a:lnTo>
                      <a:pt x="1218" y="1266"/>
                    </a:lnTo>
                    <a:lnTo>
                      <a:pt x="1198" y="1266"/>
                    </a:lnTo>
                    <a:lnTo>
                      <a:pt x="1185" y="1265"/>
                    </a:lnTo>
                    <a:lnTo>
                      <a:pt x="1179" y="1263"/>
                    </a:lnTo>
                    <a:lnTo>
                      <a:pt x="1174" y="1260"/>
                    </a:lnTo>
                    <a:lnTo>
                      <a:pt x="1169" y="1252"/>
                    </a:lnTo>
                    <a:lnTo>
                      <a:pt x="1167" y="1242"/>
                    </a:lnTo>
                    <a:lnTo>
                      <a:pt x="1167" y="1231"/>
                    </a:lnTo>
                    <a:lnTo>
                      <a:pt x="1172" y="1219"/>
                    </a:lnTo>
                    <a:lnTo>
                      <a:pt x="1179" y="1205"/>
                    </a:lnTo>
                    <a:lnTo>
                      <a:pt x="1185" y="1192"/>
                    </a:lnTo>
                    <a:lnTo>
                      <a:pt x="1206" y="1164"/>
                    </a:lnTo>
                    <a:lnTo>
                      <a:pt x="1226" y="1137"/>
                    </a:lnTo>
                    <a:lnTo>
                      <a:pt x="1247" y="1116"/>
                    </a:lnTo>
                    <a:lnTo>
                      <a:pt x="1267" y="1095"/>
                    </a:lnTo>
                    <a:lnTo>
                      <a:pt x="1247" y="1104"/>
                    </a:lnTo>
                    <a:lnTo>
                      <a:pt x="1190" y="1126"/>
                    </a:lnTo>
                    <a:lnTo>
                      <a:pt x="1107" y="1153"/>
                    </a:lnTo>
                    <a:lnTo>
                      <a:pt x="1061" y="1165"/>
                    </a:lnTo>
                    <a:lnTo>
                      <a:pt x="1013" y="1178"/>
                    </a:lnTo>
                    <a:lnTo>
                      <a:pt x="964" y="1189"/>
                    </a:lnTo>
                    <a:lnTo>
                      <a:pt x="915" y="1198"/>
                    </a:lnTo>
                    <a:lnTo>
                      <a:pt x="866" y="1205"/>
                    </a:lnTo>
                    <a:lnTo>
                      <a:pt x="821" y="1208"/>
                    </a:lnTo>
                    <a:lnTo>
                      <a:pt x="801" y="1205"/>
                    </a:lnTo>
                    <a:lnTo>
                      <a:pt x="782" y="1203"/>
                    </a:lnTo>
                    <a:lnTo>
                      <a:pt x="764" y="1198"/>
                    </a:lnTo>
                    <a:lnTo>
                      <a:pt x="746" y="1194"/>
                    </a:lnTo>
                    <a:lnTo>
                      <a:pt x="733" y="1187"/>
                    </a:lnTo>
                    <a:lnTo>
                      <a:pt x="718" y="1178"/>
                    </a:lnTo>
                    <a:lnTo>
                      <a:pt x="707" y="1167"/>
                    </a:lnTo>
                    <a:lnTo>
                      <a:pt x="700" y="1154"/>
                    </a:lnTo>
                    <a:lnTo>
                      <a:pt x="691" y="1137"/>
                    </a:lnTo>
                    <a:lnTo>
                      <a:pt x="687" y="1121"/>
                    </a:lnTo>
                    <a:lnTo>
                      <a:pt x="687" y="1109"/>
                    </a:lnTo>
                    <a:lnTo>
                      <a:pt x="689" y="1098"/>
                    </a:lnTo>
                    <a:lnTo>
                      <a:pt x="696" y="1087"/>
                    </a:lnTo>
                    <a:lnTo>
                      <a:pt x="702" y="1077"/>
                    </a:lnTo>
                    <a:lnTo>
                      <a:pt x="725" y="1060"/>
                    </a:lnTo>
                    <a:lnTo>
                      <a:pt x="748" y="1044"/>
                    </a:lnTo>
                    <a:lnTo>
                      <a:pt x="759" y="1036"/>
                    </a:lnTo>
                    <a:lnTo>
                      <a:pt x="769" y="1026"/>
                    </a:lnTo>
                    <a:lnTo>
                      <a:pt x="778" y="1014"/>
                    </a:lnTo>
                    <a:lnTo>
                      <a:pt x="787" y="1000"/>
                    </a:lnTo>
                    <a:lnTo>
                      <a:pt x="792" y="988"/>
                    </a:lnTo>
                    <a:lnTo>
                      <a:pt x="792" y="970"/>
                    </a:lnTo>
                    <a:lnTo>
                      <a:pt x="792" y="962"/>
                    </a:lnTo>
                    <a:lnTo>
                      <a:pt x="785" y="955"/>
                    </a:lnTo>
                    <a:lnTo>
                      <a:pt x="778" y="950"/>
                    </a:lnTo>
                    <a:lnTo>
                      <a:pt x="769" y="944"/>
                    </a:lnTo>
                    <a:lnTo>
                      <a:pt x="756" y="939"/>
                    </a:lnTo>
                    <a:lnTo>
                      <a:pt x="739" y="934"/>
                    </a:lnTo>
                    <a:lnTo>
                      <a:pt x="702" y="929"/>
                    </a:lnTo>
                    <a:lnTo>
                      <a:pt x="660" y="926"/>
                    </a:lnTo>
                    <a:lnTo>
                      <a:pt x="611" y="923"/>
                    </a:lnTo>
                    <a:lnTo>
                      <a:pt x="507" y="922"/>
                    </a:lnTo>
                    <a:lnTo>
                      <a:pt x="403" y="917"/>
                    </a:lnTo>
                    <a:lnTo>
                      <a:pt x="354" y="912"/>
                    </a:lnTo>
                    <a:lnTo>
                      <a:pt x="312" y="908"/>
                    </a:lnTo>
                    <a:lnTo>
                      <a:pt x="274" y="900"/>
                    </a:lnTo>
                    <a:lnTo>
                      <a:pt x="260" y="895"/>
                    </a:lnTo>
                    <a:lnTo>
                      <a:pt x="245" y="889"/>
                    </a:lnTo>
                    <a:lnTo>
                      <a:pt x="237" y="879"/>
                    </a:lnTo>
                    <a:lnTo>
                      <a:pt x="227" y="873"/>
                    </a:lnTo>
                    <a:lnTo>
                      <a:pt x="222" y="862"/>
                    </a:lnTo>
                    <a:lnTo>
                      <a:pt x="222" y="854"/>
                    </a:lnTo>
                    <a:lnTo>
                      <a:pt x="222" y="843"/>
                    </a:lnTo>
                    <a:lnTo>
                      <a:pt x="227" y="829"/>
                    </a:lnTo>
                    <a:lnTo>
                      <a:pt x="234" y="818"/>
                    </a:lnTo>
                    <a:lnTo>
                      <a:pt x="243" y="805"/>
                    </a:lnTo>
                    <a:lnTo>
                      <a:pt x="255" y="791"/>
                    </a:lnTo>
                    <a:lnTo>
                      <a:pt x="271" y="780"/>
                    </a:lnTo>
                    <a:lnTo>
                      <a:pt x="302" y="755"/>
                    </a:lnTo>
                    <a:lnTo>
                      <a:pt x="341" y="728"/>
                    </a:lnTo>
                    <a:lnTo>
                      <a:pt x="385" y="703"/>
                    </a:lnTo>
                    <a:lnTo>
                      <a:pt x="432" y="679"/>
                    </a:lnTo>
                    <a:lnTo>
                      <a:pt x="479" y="657"/>
                    </a:lnTo>
                    <a:lnTo>
                      <a:pt x="528" y="640"/>
                    </a:lnTo>
                    <a:lnTo>
                      <a:pt x="575" y="623"/>
                    </a:lnTo>
                    <a:lnTo>
                      <a:pt x="619" y="609"/>
                    </a:lnTo>
                    <a:lnTo>
                      <a:pt x="657" y="601"/>
                    </a:lnTo>
                    <a:lnTo>
                      <a:pt x="691" y="596"/>
                    </a:lnTo>
                    <a:lnTo>
                      <a:pt x="705" y="596"/>
                    </a:lnTo>
                    <a:lnTo>
                      <a:pt x="717" y="598"/>
                    </a:lnTo>
                    <a:lnTo>
                      <a:pt x="725" y="601"/>
                    </a:lnTo>
                    <a:lnTo>
                      <a:pt x="733" y="602"/>
                    </a:lnTo>
                    <a:lnTo>
                      <a:pt x="736" y="609"/>
                    </a:lnTo>
                    <a:lnTo>
                      <a:pt x="739" y="615"/>
                    </a:lnTo>
                    <a:lnTo>
                      <a:pt x="736" y="631"/>
                    </a:lnTo>
                    <a:lnTo>
                      <a:pt x="733" y="645"/>
                    </a:lnTo>
                    <a:lnTo>
                      <a:pt x="723" y="656"/>
                    </a:lnTo>
                    <a:lnTo>
                      <a:pt x="712" y="667"/>
                    </a:lnTo>
                    <a:lnTo>
                      <a:pt x="696" y="673"/>
                    </a:lnTo>
                    <a:lnTo>
                      <a:pt x="679" y="679"/>
                    </a:lnTo>
                    <a:lnTo>
                      <a:pt x="660" y="686"/>
                    </a:lnTo>
                    <a:lnTo>
                      <a:pt x="637" y="690"/>
                    </a:lnTo>
                    <a:lnTo>
                      <a:pt x="614" y="692"/>
                    </a:lnTo>
                    <a:lnTo>
                      <a:pt x="588" y="695"/>
                    </a:lnTo>
                    <a:lnTo>
                      <a:pt x="535" y="692"/>
                    </a:lnTo>
                    <a:lnTo>
                      <a:pt x="476" y="689"/>
                    </a:lnTo>
                    <a:lnTo>
                      <a:pt x="416" y="679"/>
                    </a:lnTo>
                    <a:lnTo>
                      <a:pt x="354" y="667"/>
                    </a:lnTo>
                    <a:lnTo>
                      <a:pt x="297" y="648"/>
                    </a:lnTo>
                    <a:lnTo>
                      <a:pt x="243" y="631"/>
                    </a:lnTo>
                    <a:lnTo>
                      <a:pt x="193" y="609"/>
                    </a:lnTo>
                    <a:lnTo>
                      <a:pt x="174" y="596"/>
                    </a:lnTo>
                    <a:lnTo>
                      <a:pt x="152" y="585"/>
                    </a:lnTo>
                    <a:lnTo>
                      <a:pt x="136" y="572"/>
                    </a:lnTo>
                    <a:lnTo>
                      <a:pt x="120" y="558"/>
                    </a:lnTo>
                    <a:lnTo>
                      <a:pt x="109" y="546"/>
                    </a:lnTo>
                    <a:lnTo>
                      <a:pt x="100" y="532"/>
                    </a:lnTo>
                    <a:lnTo>
                      <a:pt x="95" y="519"/>
                    </a:lnTo>
                    <a:lnTo>
                      <a:pt x="94" y="503"/>
                    </a:lnTo>
                    <a:lnTo>
                      <a:pt x="95" y="491"/>
                    </a:lnTo>
                    <a:lnTo>
                      <a:pt x="100" y="475"/>
                    </a:lnTo>
                    <a:lnTo>
                      <a:pt x="107" y="463"/>
                    </a:lnTo>
                    <a:lnTo>
                      <a:pt x="118" y="447"/>
                    </a:lnTo>
                    <a:lnTo>
                      <a:pt x="130" y="433"/>
                    </a:lnTo>
                    <a:lnTo>
                      <a:pt x="146" y="418"/>
                    </a:lnTo>
                    <a:lnTo>
                      <a:pt x="162" y="404"/>
                    </a:lnTo>
                    <a:lnTo>
                      <a:pt x="182" y="388"/>
                    </a:lnTo>
                    <a:lnTo>
                      <a:pt x="225" y="363"/>
                    </a:lnTo>
                    <a:lnTo>
                      <a:pt x="271" y="338"/>
                    </a:lnTo>
                    <a:lnTo>
                      <a:pt x="323" y="316"/>
                    </a:lnTo>
                    <a:lnTo>
                      <a:pt x="375" y="297"/>
                    </a:lnTo>
                    <a:lnTo>
                      <a:pt x="427" y="280"/>
                    </a:lnTo>
                    <a:lnTo>
                      <a:pt x="478" y="269"/>
                    </a:lnTo>
                    <a:lnTo>
                      <a:pt x="525" y="261"/>
                    </a:lnTo>
                    <a:lnTo>
                      <a:pt x="547" y="260"/>
                    </a:lnTo>
                    <a:lnTo>
                      <a:pt x="569" y="260"/>
                    </a:lnTo>
                    <a:lnTo>
                      <a:pt x="587" y="261"/>
                    </a:lnTo>
                    <a:lnTo>
                      <a:pt x="605" y="264"/>
                    </a:lnTo>
                    <a:lnTo>
                      <a:pt x="621" y="271"/>
                    </a:lnTo>
                    <a:lnTo>
                      <a:pt x="632" y="275"/>
                    </a:lnTo>
                    <a:lnTo>
                      <a:pt x="644" y="283"/>
                    </a:lnTo>
                    <a:lnTo>
                      <a:pt x="650" y="294"/>
                    </a:lnTo>
                    <a:lnTo>
                      <a:pt x="655" y="305"/>
                    </a:lnTo>
                    <a:lnTo>
                      <a:pt x="657" y="321"/>
                    </a:lnTo>
                    <a:lnTo>
                      <a:pt x="655" y="335"/>
                    </a:lnTo>
                    <a:lnTo>
                      <a:pt x="650" y="348"/>
                    </a:lnTo>
                    <a:lnTo>
                      <a:pt x="642" y="359"/>
                    </a:lnTo>
                    <a:lnTo>
                      <a:pt x="627" y="366"/>
                    </a:lnTo>
                    <a:lnTo>
                      <a:pt x="614" y="374"/>
                    </a:lnTo>
                    <a:lnTo>
                      <a:pt x="596" y="381"/>
                    </a:lnTo>
                    <a:lnTo>
                      <a:pt x="575" y="387"/>
                    </a:lnTo>
                    <a:lnTo>
                      <a:pt x="556" y="388"/>
                    </a:lnTo>
                    <a:lnTo>
                      <a:pt x="530" y="392"/>
                    </a:lnTo>
                    <a:lnTo>
                      <a:pt x="505" y="393"/>
                    </a:lnTo>
                    <a:lnTo>
                      <a:pt x="448" y="392"/>
                    </a:lnTo>
                    <a:lnTo>
                      <a:pt x="388" y="387"/>
                    </a:lnTo>
                    <a:lnTo>
                      <a:pt x="330" y="378"/>
                    </a:lnTo>
                    <a:lnTo>
                      <a:pt x="268" y="365"/>
                    </a:lnTo>
                    <a:lnTo>
                      <a:pt x="209" y="349"/>
                    </a:lnTo>
                    <a:lnTo>
                      <a:pt x="152" y="332"/>
                    </a:lnTo>
                    <a:lnTo>
                      <a:pt x="102" y="313"/>
                    </a:lnTo>
                    <a:lnTo>
                      <a:pt x="61" y="293"/>
                    </a:lnTo>
                    <a:lnTo>
                      <a:pt x="43" y="281"/>
                    </a:lnTo>
                    <a:lnTo>
                      <a:pt x="29" y="271"/>
                    </a:lnTo>
                    <a:lnTo>
                      <a:pt x="16" y="260"/>
                    </a:lnTo>
                    <a:lnTo>
                      <a:pt x="9" y="248"/>
                    </a:lnTo>
                    <a:lnTo>
                      <a:pt x="3" y="238"/>
                    </a:lnTo>
                    <a:lnTo>
                      <a:pt x="0" y="227"/>
                    </a:lnTo>
                    <a:lnTo>
                      <a:pt x="3" y="215"/>
                    </a:lnTo>
                    <a:lnTo>
                      <a:pt x="4" y="205"/>
                    </a:lnTo>
                    <a:lnTo>
                      <a:pt x="9" y="193"/>
                    </a:lnTo>
                    <a:lnTo>
                      <a:pt x="16" y="182"/>
                    </a:lnTo>
                    <a:lnTo>
                      <a:pt x="22" y="172"/>
                    </a:lnTo>
                    <a:lnTo>
                      <a:pt x="34" y="160"/>
                    </a:lnTo>
                    <a:lnTo>
                      <a:pt x="60" y="140"/>
                    </a:lnTo>
                    <a:lnTo>
                      <a:pt x="89" y="121"/>
                    </a:lnTo>
                    <a:lnTo>
                      <a:pt x="128" y="104"/>
                    </a:lnTo>
                    <a:lnTo>
                      <a:pt x="170" y="87"/>
                    </a:lnTo>
                    <a:lnTo>
                      <a:pt x="217" y="68"/>
                    </a:lnTo>
                    <a:lnTo>
                      <a:pt x="273" y="54"/>
                    </a:lnTo>
                    <a:lnTo>
                      <a:pt x="331" y="39"/>
                    </a:lnTo>
                    <a:lnTo>
                      <a:pt x="396" y="28"/>
                    </a:lnTo>
                    <a:lnTo>
                      <a:pt x="465" y="17"/>
                    </a:lnTo>
                    <a:lnTo>
                      <a:pt x="536" y="11"/>
                    </a:lnTo>
                    <a:lnTo>
                      <a:pt x="614" y="5"/>
                    </a:lnTo>
                    <a:lnTo>
                      <a:pt x="694" y="2"/>
                    </a:lnTo>
                    <a:lnTo>
                      <a:pt x="778" y="0"/>
                    </a:lnTo>
                    <a:lnTo>
                      <a:pt x="821" y="2"/>
                    </a:lnTo>
                    <a:lnTo>
                      <a:pt x="866" y="6"/>
                    </a:lnTo>
                    <a:lnTo>
                      <a:pt x="912" y="13"/>
                    </a:lnTo>
                    <a:lnTo>
                      <a:pt x="957" y="24"/>
                    </a:lnTo>
                    <a:lnTo>
                      <a:pt x="1005" y="38"/>
                    </a:lnTo>
                    <a:lnTo>
                      <a:pt x="1050" y="54"/>
                    </a:lnTo>
                    <a:lnTo>
                      <a:pt x="1100" y="71"/>
                    </a:lnTo>
                    <a:lnTo>
                      <a:pt x="1149" y="88"/>
                    </a:lnTo>
                    <a:lnTo>
                      <a:pt x="1197" y="110"/>
                    </a:lnTo>
                    <a:lnTo>
                      <a:pt x="1247" y="132"/>
                    </a:lnTo>
                    <a:lnTo>
                      <a:pt x="1344" y="181"/>
                    </a:lnTo>
                    <a:lnTo>
                      <a:pt x="1440" y="233"/>
                    </a:lnTo>
                    <a:lnTo>
                      <a:pt x="1535" y="288"/>
                    </a:lnTo>
                    <a:lnTo>
                      <a:pt x="1626" y="343"/>
                    </a:lnTo>
                    <a:lnTo>
                      <a:pt x="1715" y="398"/>
                    </a:lnTo>
                    <a:lnTo>
                      <a:pt x="1876" y="499"/>
                    </a:lnTo>
                    <a:lnTo>
                      <a:pt x="1950" y="543"/>
                    </a:lnTo>
                    <a:lnTo>
                      <a:pt x="2013" y="579"/>
                    </a:lnTo>
                    <a:lnTo>
                      <a:pt x="2068" y="605"/>
                    </a:lnTo>
                    <a:lnTo>
                      <a:pt x="2093" y="615"/>
                    </a:lnTo>
                    <a:lnTo>
                      <a:pt x="2115" y="623"/>
                    </a:lnTo>
                    <a:lnTo>
                      <a:pt x="2143" y="629"/>
                    </a:lnTo>
                    <a:lnTo>
                      <a:pt x="2177" y="631"/>
                    </a:lnTo>
                    <a:lnTo>
                      <a:pt x="2218" y="631"/>
                    </a:lnTo>
                    <a:lnTo>
                      <a:pt x="2262" y="629"/>
                    </a:lnTo>
                    <a:lnTo>
                      <a:pt x="2353" y="620"/>
                    </a:lnTo>
                    <a:lnTo>
                      <a:pt x="2444" y="607"/>
                    </a:lnTo>
                    <a:lnTo>
                      <a:pt x="2463" y="574"/>
                    </a:lnTo>
                    <a:lnTo>
                      <a:pt x="2481" y="539"/>
                    </a:lnTo>
                    <a:lnTo>
                      <a:pt x="2519" y="466"/>
                    </a:lnTo>
                    <a:lnTo>
                      <a:pt x="2553" y="392"/>
                    </a:lnTo>
                    <a:lnTo>
                      <a:pt x="2589" y="319"/>
                    </a:lnTo>
                    <a:lnTo>
                      <a:pt x="2610" y="283"/>
                    </a:lnTo>
                    <a:lnTo>
                      <a:pt x="2629" y="248"/>
                    </a:lnTo>
                    <a:lnTo>
                      <a:pt x="2655" y="215"/>
                    </a:lnTo>
                    <a:lnTo>
                      <a:pt x="2680" y="184"/>
                    </a:lnTo>
                    <a:lnTo>
                      <a:pt x="2709" y="156"/>
                    </a:lnTo>
                    <a:lnTo>
                      <a:pt x="2741" y="129"/>
                    </a:lnTo>
                    <a:lnTo>
                      <a:pt x="2776" y="107"/>
                    </a:lnTo>
                    <a:lnTo>
                      <a:pt x="2816" y="87"/>
                    </a:lnTo>
                    <a:lnTo>
                      <a:pt x="2859" y="68"/>
                    </a:lnTo>
                    <a:lnTo>
                      <a:pt x="2909" y="54"/>
                    </a:lnTo>
                    <a:lnTo>
                      <a:pt x="2941" y="46"/>
                    </a:lnTo>
                    <a:lnTo>
                      <a:pt x="2971" y="42"/>
                    </a:lnTo>
                    <a:lnTo>
                      <a:pt x="3000" y="42"/>
                    </a:lnTo>
                    <a:lnTo>
                      <a:pt x="3023" y="42"/>
                    </a:lnTo>
                    <a:lnTo>
                      <a:pt x="3046" y="44"/>
                    </a:lnTo>
                    <a:lnTo>
                      <a:pt x="3067" y="46"/>
                    </a:lnTo>
                    <a:lnTo>
                      <a:pt x="3102" y="57"/>
                    </a:lnTo>
                    <a:lnTo>
                      <a:pt x="3132" y="68"/>
                    </a:lnTo>
                    <a:lnTo>
                      <a:pt x="3158" y="79"/>
                    </a:lnTo>
                    <a:lnTo>
                      <a:pt x="3182" y="87"/>
                    </a:lnTo>
                    <a:lnTo>
                      <a:pt x="3193" y="88"/>
                    </a:lnTo>
                    <a:lnTo>
                      <a:pt x="3205" y="87"/>
                    </a:lnTo>
                    <a:lnTo>
                      <a:pt x="3216" y="87"/>
                    </a:lnTo>
                    <a:lnTo>
                      <a:pt x="3231" y="87"/>
                    </a:lnTo>
                    <a:lnTo>
                      <a:pt x="3260" y="93"/>
                    </a:lnTo>
                    <a:lnTo>
                      <a:pt x="3291" y="104"/>
                    </a:lnTo>
                    <a:lnTo>
                      <a:pt x="3321" y="115"/>
                    </a:lnTo>
                    <a:lnTo>
                      <a:pt x="3369" y="139"/>
                    </a:lnTo>
                    <a:lnTo>
                      <a:pt x="3389" y="151"/>
                    </a:lnTo>
                    <a:lnTo>
                      <a:pt x="3381" y="151"/>
                    </a:lnTo>
                    <a:lnTo>
                      <a:pt x="3358" y="156"/>
                    </a:lnTo>
                    <a:lnTo>
                      <a:pt x="3342" y="162"/>
                    </a:lnTo>
                    <a:lnTo>
                      <a:pt x="3324" y="172"/>
                    </a:lnTo>
                    <a:lnTo>
                      <a:pt x="3306" y="182"/>
                    </a:lnTo>
                    <a:lnTo>
                      <a:pt x="3283" y="195"/>
                    </a:lnTo>
                    <a:lnTo>
                      <a:pt x="3260" y="215"/>
                    </a:lnTo>
                    <a:lnTo>
                      <a:pt x="3238" y="238"/>
                    </a:lnTo>
                    <a:lnTo>
                      <a:pt x="3215" y="264"/>
                    </a:lnTo>
                    <a:lnTo>
                      <a:pt x="3192" y="297"/>
                    </a:lnTo>
                    <a:lnTo>
                      <a:pt x="3169" y="337"/>
                    </a:lnTo>
                    <a:lnTo>
                      <a:pt x="3148" y="381"/>
                    </a:lnTo>
                    <a:lnTo>
                      <a:pt x="3130" y="433"/>
                    </a:lnTo>
                    <a:lnTo>
                      <a:pt x="3112" y="491"/>
                    </a:lnTo>
                    <a:lnTo>
                      <a:pt x="3102" y="535"/>
                    </a:lnTo>
                    <a:lnTo>
                      <a:pt x="3094" y="580"/>
                    </a:lnTo>
                    <a:lnTo>
                      <a:pt x="3083" y="678"/>
                    </a:lnTo>
                    <a:lnTo>
                      <a:pt x="3073" y="780"/>
                    </a:lnTo>
                    <a:lnTo>
                      <a:pt x="3062" y="889"/>
                    </a:lnTo>
                    <a:lnTo>
                      <a:pt x="3055" y="944"/>
                    </a:lnTo>
                    <a:lnTo>
                      <a:pt x="3046" y="1000"/>
                    </a:lnTo>
                    <a:lnTo>
                      <a:pt x="3038" y="1055"/>
                    </a:lnTo>
                    <a:lnTo>
                      <a:pt x="3023" y="1113"/>
                    </a:lnTo>
                    <a:lnTo>
                      <a:pt x="3007" y="1170"/>
                    </a:lnTo>
                    <a:lnTo>
                      <a:pt x="2989" y="1230"/>
                    </a:lnTo>
                    <a:lnTo>
                      <a:pt x="2969" y="1286"/>
                    </a:lnTo>
                    <a:lnTo>
                      <a:pt x="2941" y="1341"/>
                    </a:lnTo>
                    <a:lnTo>
                      <a:pt x="2912" y="1398"/>
                    </a:lnTo>
                    <a:lnTo>
                      <a:pt x="2880" y="1448"/>
                    </a:lnTo>
                    <a:lnTo>
                      <a:pt x="2849" y="1497"/>
                    </a:lnTo>
                    <a:lnTo>
                      <a:pt x="2816" y="1540"/>
                    </a:lnTo>
                    <a:lnTo>
                      <a:pt x="2784" y="1577"/>
                    </a:lnTo>
                    <a:lnTo>
                      <a:pt x="2753" y="1610"/>
                    </a:lnTo>
                    <a:lnTo>
                      <a:pt x="2720" y="1640"/>
                    </a:lnTo>
                    <a:lnTo>
                      <a:pt x="2689" y="1664"/>
                    </a:lnTo>
                    <a:lnTo>
                      <a:pt x="2657" y="1686"/>
                    </a:lnTo>
                    <a:lnTo>
                      <a:pt x="2628" y="1706"/>
                    </a:lnTo>
                    <a:lnTo>
                      <a:pt x="2600" y="1719"/>
                    </a:lnTo>
                    <a:lnTo>
                      <a:pt x="2572" y="1733"/>
                    </a:lnTo>
                    <a:lnTo>
                      <a:pt x="2548" y="1741"/>
                    </a:lnTo>
                    <a:lnTo>
                      <a:pt x="2525" y="1749"/>
                    </a:lnTo>
                    <a:lnTo>
                      <a:pt x="2504" y="1750"/>
                    </a:lnTo>
                    <a:lnTo>
                      <a:pt x="2486" y="1752"/>
                    </a:lnTo>
                    <a:lnTo>
                      <a:pt x="2473" y="1750"/>
                    </a:lnTo>
                    <a:lnTo>
                      <a:pt x="2450" y="1823"/>
                    </a:lnTo>
                    <a:lnTo>
                      <a:pt x="2423" y="1895"/>
                    </a:lnTo>
                    <a:lnTo>
                      <a:pt x="2390" y="1967"/>
                    </a:lnTo>
                    <a:lnTo>
                      <a:pt x="2355" y="2043"/>
                    </a:lnTo>
                    <a:lnTo>
                      <a:pt x="2297" y="2147"/>
                    </a:lnTo>
                    <a:lnTo>
                      <a:pt x="2241" y="2241"/>
                    </a:lnTo>
                    <a:lnTo>
                      <a:pt x="2184" y="2326"/>
                    </a:lnTo>
                    <a:lnTo>
                      <a:pt x="2132" y="2403"/>
                    </a:lnTo>
                    <a:lnTo>
                      <a:pt x="2076" y="2474"/>
                    </a:lnTo>
                    <a:lnTo>
                      <a:pt x="2027" y="2535"/>
                    </a:lnTo>
                    <a:lnTo>
                      <a:pt x="1977" y="2590"/>
                    </a:lnTo>
                    <a:lnTo>
                      <a:pt x="1928" y="2637"/>
                    </a:lnTo>
                    <a:lnTo>
                      <a:pt x="1883" y="2677"/>
                    </a:lnTo>
                    <a:lnTo>
                      <a:pt x="1841" y="2710"/>
                    </a:lnTo>
                    <a:lnTo>
                      <a:pt x="1797" y="2735"/>
                    </a:lnTo>
                    <a:lnTo>
                      <a:pt x="1758" y="2753"/>
                    </a:lnTo>
                    <a:lnTo>
                      <a:pt x="1740" y="2761"/>
                    </a:lnTo>
                    <a:lnTo>
                      <a:pt x="1722" y="2766"/>
                    </a:lnTo>
                    <a:lnTo>
                      <a:pt x="1704" y="2771"/>
                    </a:lnTo>
                    <a:lnTo>
                      <a:pt x="1688" y="2772"/>
                    </a:lnTo>
                    <a:lnTo>
                      <a:pt x="1670" y="2772"/>
                    </a:lnTo>
                    <a:lnTo>
                      <a:pt x="1657" y="2772"/>
                    </a:lnTo>
                    <a:lnTo>
                      <a:pt x="1641" y="2771"/>
                    </a:lnTo>
                    <a:lnTo>
                      <a:pt x="1626" y="2766"/>
                    </a:lnTo>
                    <a:lnTo>
                      <a:pt x="1611" y="2760"/>
                    </a:lnTo>
                    <a:lnTo>
                      <a:pt x="1597" y="2749"/>
                    </a:lnTo>
                    <a:lnTo>
                      <a:pt x="1585" y="2733"/>
                    </a:lnTo>
                    <a:lnTo>
                      <a:pt x="1577" y="2716"/>
                    </a:lnTo>
                    <a:lnTo>
                      <a:pt x="1569" y="2696"/>
                    </a:lnTo>
                    <a:lnTo>
                      <a:pt x="1562" y="2673"/>
                    </a:lnTo>
                    <a:lnTo>
                      <a:pt x="1558" y="2648"/>
                    </a:lnTo>
                    <a:lnTo>
                      <a:pt x="1556" y="2621"/>
                    </a:lnTo>
                    <a:lnTo>
                      <a:pt x="1556" y="2593"/>
                    </a:lnTo>
                    <a:lnTo>
                      <a:pt x="1556" y="2562"/>
                    </a:lnTo>
                    <a:lnTo>
                      <a:pt x="1561" y="2497"/>
                    </a:lnTo>
                    <a:lnTo>
                      <a:pt x="1569" y="2431"/>
                    </a:lnTo>
                    <a:lnTo>
                      <a:pt x="1585" y="2367"/>
                    </a:lnTo>
                    <a:lnTo>
                      <a:pt x="1602" y="2301"/>
                    </a:lnTo>
                    <a:lnTo>
                      <a:pt x="1624" y="2238"/>
                    </a:lnTo>
                    <a:lnTo>
                      <a:pt x="1647" y="2181"/>
                    </a:lnTo>
                    <a:lnTo>
                      <a:pt x="1660" y="2157"/>
                    </a:lnTo>
                    <a:lnTo>
                      <a:pt x="1671" y="2133"/>
                    </a:lnTo>
                    <a:lnTo>
                      <a:pt x="1686" y="2114"/>
                    </a:lnTo>
                    <a:lnTo>
                      <a:pt x="1699" y="2096"/>
                    </a:lnTo>
                    <a:lnTo>
                      <a:pt x="1715" y="2082"/>
                    </a:lnTo>
                    <a:lnTo>
                      <a:pt x="1728" y="2071"/>
                    </a:lnTo>
                    <a:lnTo>
                      <a:pt x="1743" y="2063"/>
                    </a:lnTo>
                    <a:lnTo>
                      <a:pt x="1756" y="2058"/>
                    </a:lnTo>
                    <a:lnTo>
                      <a:pt x="1772" y="2060"/>
                    </a:lnTo>
                    <a:lnTo>
                      <a:pt x="1785" y="2065"/>
                    </a:lnTo>
                    <a:lnTo>
                      <a:pt x="1797" y="2074"/>
                    </a:lnTo>
                    <a:lnTo>
                      <a:pt x="1806" y="2085"/>
                    </a:lnTo>
                    <a:lnTo>
                      <a:pt x="1811" y="2098"/>
                    </a:lnTo>
                    <a:lnTo>
                      <a:pt x="1811" y="2114"/>
                    </a:lnTo>
                    <a:lnTo>
                      <a:pt x="1808" y="2133"/>
                    </a:lnTo>
                    <a:lnTo>
                      <a:pt x="1803" y="2153"/>
                    </a:lnTo>
                    <a:lnTo>
                      <a:pt x="1795" y="2172"/>
                    </a:lnTo>
                    <a:lnTo>
                      <a:pt x="1785" y="2197"/>
                    </a:lnTo>
                    <a:lnTo>
                      <a:pt x="1772" y="2221"/>
                    </a:lnTo>
                    <a:lnTo>
                      <a:pt x="1756" y="2246"/>
                    </a:lnTo>
                    <a:lnTo>
                      <a:pt x="1717" y="2296"/>
                    </a:lnTo>
                    <a:lnTo>
                      <a:pt x="1674" y="2348"/>
                    </a:lnTo>
                    <a:lnTo>
                      <a:pt x="1624" y="2401"/>
                    </a:lnTo>
                    <a:lnTo>
                      <a:pt x="1572" y="2450"/>
                    </a:lnTo>
                    <a:lnTo>
                      <a:pt x="1517" y="2494"/>
                    </a:lnTo>
                    <a:lnTo>
                      <a:pt x="1489" y="2516"/>
                    </a:lnTo>
                    <a:lnTo>
                      <a:pt x="1463" y="2533"/>
                    </a:lnTo>
                    <a:lnTo>
                      <a:pt x="1436" y="2551"/>
                    </a:lnTo>
                    <a:lnTo>
                      <a:pt x="1410" y="2563"/>
                    </a:lnTo>
                    <a:lnTo>
                      <a:pt x="1383" y="2574"/>
                    </a:lnTo>
                    <a:lnTo>
                      <a:pt x="1358" y="2584"/>
                    </a:lnTo>
                    <a:lnTo>
                      <a:pt x="1335" y="2590"/>
                    </a:lnTo>
                    <a:lnTo>
                      <a:pt x="1312" y="2595"/>
                    </a:lnTo>
                    <a:lnTo>
                      <a:pt x="1292" y="2595"/>
                    </a:lnTo>
                    <a:lnTo>
                      <a:pt x="1271" y="2590"/>
                    </a:lnTo>
                    <a:lnTo>
                      <a:pt x="1255" y="2582"/>
                    </a:lnTo>
                    <a:lnTo>
                      <a:pt x="1240" y="2571"/>
                    </a:lnTo>
                    <a:lnTo>
                      <a:pt x="1231" y="2557"/>
                    </a:lnTo>
                    <a:lnTo>
                      <a:pt x="1224" y="2540"/>
                    </a:lnTo>
                    <a:lnTo>
                      <a:pt x="1221" y="2519"/>
                    </a:lnTo>
                    <a:lnTo>
                      <a:pt x="1221" y="2496"/>
                    </a:lnTo>
                    <a:lnTo>
                      <a:pt x="1224" y="2469"/>
                    </a:lnTo>
                    <a:lnTo>
                      <a:pt x="1229" y="2441"/>
                    </a:lnTo>
                    <a:lnTo>
                      <a:pt x="1237" y="2409"/>
                    </a:lnTo>
                    <a:lnTo>
                      <a:pt x="1247" y="2378"/>
                    </a:lnTo>
                    <a:lnTo>
                      <a:pt x="1275" y="2304"/>
                    </a:lnTo>
                    <a:lnTo>
                      <a:pt x="1309" y="2230"/>
                    </a:lnTo>
                    <a:lnTo>
                      <a:pt x="1346" y="2150"/>
                    </a:lnTo>
                    <a:lnTo>
                      <a:pt x="1387" y="2071"/>
                    </a:lnTo>
                    <a:lnTo>
                      <a:pt x="1431" y="1994"/>
                    </a:lnTo>
                    <a:lnTo>
                      <a:pt x="1476" y="1920"/>
                    </a:lnTo>
                    <a:lnTo>
                      <a:pt x="1517" y="1854"/>
                    </a:lnTo>
                    <a:lnTo>
                      <a:pt x="1558" y="1794"/>
                    </a:lnTo>
                    <a:lnTo>
                      <a:pt x="1595" y="1749"/>
                    </a:lnTo>
                    <a:lnTo>
                      <a:pt x="1624" y="1712"/>
                    </a:lnTo>
                    <a:lnTo>
                      <a:pt x="1636" y="1702"/>
                    </a:lnTo>
                    <a:lnTo>
                      <a:pt x="1645" y="1694"/>
                    </a:lnTo>
                    <a:lnTo>
                      <a:pt x="1653" y="1691"/>
                    </a:lnTo>
                    <a:lnTo>
                      <a:pt x="1657" y="1691"/>
                    </a:lnTo>
                    <a:lnTo>
                      <a:pt x="1658" y="1691"/>
                    </a:lnTo>
                    <a:lnTo>
                      <a:pt x="1660" y="1695"/>
                    </a:lnTo>
                    <a:lnTo>
                      <a:pt x="1663" y="1702"/>
                    </a:lnTo>
                    <a:lnTo>
                      <a:pt x="1660" y="1708"/>
                    </a:lnTo>
                    <a:lnTo>
                      <a:pt x="1658" y="1717"/>
                    </a:lnTo>
                    <a:lnTo>
                      <a:pt x="1647" y="1739"/>
                    </a:lnTo>
                    <a:lnTo>
                      <a:pt x="1631" y="1763"/>
                    </a:lnTo>
                    <a:lnTo>
                      <a:pt x="1611" y="1790"/>
                    </a:lnTo>
                    <a:lnTo>
                      <a:pt x="1585" y="1818"/>
                    </a:lnTo>
                    <a:lnTo>
                      <a:pt x="1558" y="1849"/>
                    </a:lnTo>
                    <a:lnTo>
                      <a:pt x="1528" y="1878"/>
                    </a:lnTo>
                    <a:lnTo>
                      <a:pt x="1497" y="1904"/>
                    </a:lnTo>
                    <a:lnTo>
                      <a:pt x="1463" y="1928"/>
                    </a:lnTo>
                    <a:lnTo>
                      <a:pt x="1431" y="1950"/>
                    </a:lnTo>
                    <a:lnTo>
                      <a:pt x="1401" y="1967"/>
                    </a:lnTo>
                    <a:lnTo>
                      <a:pt x="1372" y="1978"/>
                    </a:lnTo>
                    <a:lnTo>
                      <a:pt x="1358" y="1983"/>
                    </a:lnTo>
                    <a:lnTo>
                      <a:pt x="1344" y="1983"/>
                    </a:lnTo>
                    <a:lnTo>
                      <a:pt x="1333" y="1983"/>
                    </a:lnTo>
                    <a:lnTo>
                      <a:pt x="1322" y="1982"/>
                    </a:lnTo>
                    <a:lnTo>
                      <a:pt x="1312" y="1977"/>
                    </a:lnTo>
                    <a:lnTo>
                      <a:pt x="1304" y="1970"/>
                    </a:lnTo>
                    <a:lnTo>
                      <a:pt x="1299" y="1964"/>
                    </a:lnTo>
                    <a:lnTo>
                      <a:pt x="1294" y="1956"/>
                    </a:lnTo>
                    <a:lnTo>
                      <a:pt x="1292" y="1948"/>
                    </a:lnTo>
                    <a:lnTo>
                      <a:pt x="1289" y="1937"/>
                    </a:lnTo>
                    <a:lnTo>
                      <a:pt x="1289" y="1915"/>
                    </a:lnTo>
                    <a:lnTo>
                      <a:pt x="1294" y="1887"/>
                    </a:lnTo>
                    <a:lnTo>
                      <a:pt x="1294" y="1889"/>
                    </a:lnTo>
                    <a:close/>
                  </a:path>
                </a:pathLst>
              </a:custGeom>
              <a:solidFill>
                <a:srgbClr val="CCFF66"/>
              </a:solidFill>
              <a:ln w="9525">
                <a:noFill/>
                <a:round/>
                <a:headEnd/>
                <a:tailEnd/>
              </a:ln>
            </p:spPr>
            <p:txBody>
              <a:bodyPr/>
              <a:lstStyle/>
              <a:p>
                <a:pPr>
                  <a:defRPr/>
                </a:pPr>
                <a:endParaRPr lang="ja-JP" altLang="en-US" sz="1350" dirty="0"/>
              </a:p>
            </p:txBody>
          </p:sp>
        </p:grpSp>
        <p:grpSp>
          <p:nvGrpSpPr>
            <p:cNvPr id="9" name="Group 12">
              <a:extLst>
                <a:ext uri="{FF2B5EF4-FFF2-40B4-BE49-F238E27FC236}">
                  <a16:creationId xmlns:a16="http://schemas.microsoft.com/office/drawing/2014/main" id="{724AC95D-C5FE-4643-A934-529F07E3FE4D}"/>
                </a:ext>
              </a:extLst>
            </p:cNvPr>
            <p:cNvGrpSpPr>
              <a:grpSpLocks/>
            </p:cNvGrpSpPr>
            <p:nvPr/>
          </p:nvGrpSpPr>
          <p:grpSpPr bwMode="auto">
            <a:xfrm>
              <a:off x="4588" y="6853"/>
              <a:ext cx="75" cy="75"/>
              <a:chOff x="9198" y="4563"/>
              <a:chExt cx="75" cy="75"/>
            </a:xfrm>
          </p:grpSpPr>
          <p:sp>
            <p:nvSpPr>
              <p:cNvPr id="13" name="Freeform 13">
                <a:extLst>
                  <a:ext uri="{FF2B5EF4-FFF2-40B4-BE49-F238E27FC236}">
                    <a16:creationId xmlns:a16="http://schemas.microsoft.com/office/drawing/2014/main" id="{8D0DC352-692F-42CB-BE37-0C61502EE279}"/>
                  </a:ext>
                </a:extLst>
              </p:cNvPr>
              <p:cNvSpPr>
                <a:spLocks/>
              </p:cNvSpPr>
              <p:nvPr/>
            </p:nvSpPr>
            <p:spPr bwMode="auto">
              <a:xfrm>
                <a:off x="9198" y="4563"/>
                <a:ext cx="75" cy="75"/>
              </a:xfrm>
              <a:custGeom>
                <a:avLst/>
                <a:gdLst/>
                <a:ahLst/>
                <a:cxnLst>
                  <a:cxn ang="0">
                    <a:pos x="3" y="68"/>
                  </a:cxn>
                  <a:cxn ang="0">
                    <a:pos x="3" y="68"/>
                  </a:cxn>
                  <a:cxn ang="0">
                    <a:pos x="2" y="57"/>
                  </a:cxn>
                  <a:cxn ang="0">
                    <a:pos x="0" y="46"/>
                  </a:cxn>
                  <a:cxn ang="0">
                    <a:pos x="0" y="38"/>
                  </a:cxn>
                  <a:cxn ang="0">
                    <a:pos x="2" y="27"/>
                  </a:cxn>
                  <a:cxn ang="0">
                    <a:pos x="7" y="17"/>
                  </a:cxn>
                  <a:cxn ang="0">
                    <a:pos x="12" y="11"/>
                  </a:cxn>
                  <a:cxn ang="0">
                    <a:pos x="18" y="5"/>
                  </a:cxn>
                  <a:cxn ang="0">
                    <a:pos x="24" y="1"/>
                  </a:cxn>
                  <a:cxn ang="0">
                    <a:pos x="30" y="0"/>
                  </a:cxn>
                  <a:cxn ang="0">
                    <a:pos x="37" y="0"/>
                  </a:cxn>
                  <a:cxn ang="0">
                    <a:pos x="45" y="1"/>
                  </a:cxn>
                  <a:cxn ang="0">
                    <a:pos x="51" y="5"/>
                  </a:cxn>
                  <a:cxn ang="0">
                    <a:pos x="57" y="8"/>
                  </a:cxn>
                  <a:cxn ang="0">
                    <a:pos x="62" y="16"/>
                  </a:cxn>
                  <a:cxn ang="0">
                    <a:pos x="67" y="22"/>
                  </a:cxn>
                  <a:cxn ang="0">
                    <a:pos x="70" y="30"/>
                  </a:cxn>
                  <a:cxn ang="0">
                    <a:pos x="73" y="44"/>
                  </a:cxn>
                  <a:cxn ang="0">
                    <a:pos x="70" y="57"/>
                  </a:cxn>
                  <a:cxn ang="0">
                    <a:pos x="67" y="67"/>
                  </a:cxn>
                  <a:cxn ang="0">
                    <a:pos x="64" y="71"/>
                  </a:cxn>
                  <a:cxn ang="0">
                    <a:pos x="59" y="73"/>
                  </a:cxn>
                  <a:cxn ang="0">
                    <a:pos x="51" y="75"/>
                  </a:cxn>
                  <a:cxn ang="0">
                    <a:pos x="40" y="73"/>
                  </a:cxn>
                  <a:cxn ang="0">
                    <a:pos x="30" y="71"/>
                  </a:cxn>
                  <a:cxn ang="0">
                    <a:pos x="29" y="67"/>
                  </a:cxn>
                  <a:cxn ang="0">
                    <a:pos x="26" y="62"/>
                  </a:cxn>
                  <a:cxn ang="0">
                    <a:pos x="26" y="52"/>
                  </a:cxn>
                  <a:cxn ang="0">
                    <a:pos x="30" y="46"/>
                  </a:cxn>
                  <a:cxn ang="0">
                    <a:pos x="35" y="44"/>
                  </a:cxn>
                  <a:cxn ang="0">
                    <a:pos x="45" y="40"/>
                  </a:cxn>
                  <a:cxn ang="0">
                    <a:pos x="3" y="68"/>
                  </a:cxn>
                </a:cxnLst>
                <a:rect l="0" t="0" r="r" b="b"/>
                <a:pathLst>
                  <a:path w="73" h="75">
                    <a:moveTo>
                      <a:pt x="3" y="68"/>
                    </a:moveTo>
                    <a:lnTo>
                      <a:pt x="3" y="68"/>
                    </a:lnTo>
                    <a:lnTo>
                      <a:pt x="2" y="57"/>
                    </a:lnTo>
                    <a:lnTo>
                      <a:pt x="0" y="46"/>
                    </a:lnTo>
                    <a:lnTo>
                      <a:pt x="0" y="38"/>
                    </a:lnTo>
                    <a:lnTo>
                      <a:pt x="2" y="27"/>
                    </a:lnTo>
                    <a:lnTo>
                      <a:pt x="7" y="17"/>
                    </a:lnTo>
                    <a:lnTo>
                      <a:pt x="12" y="11"/>
                    </a:lnTo>
                    <a:lnTo>
                      <a:pt x="18" y="5"/>
                    </a:lnTo>
                    <a:lnTo>
                      <a:pt x="24" y="1"/>
                    </a:lnTo>
                    <a:lnTo>
                      <a:pt x="30" y="0"/>
                    </a:lnTo>
                    <a:lnTo>
                      <a:pt x="37" y="0"/>
                    </a:lnTo>
                    <a:lnTo>
                      <a:pt x="45" y="1"/>
                    </a:lnTo>
                    <a:lnTo>
                      <a:pt x="51" y="5"/>
                    </a:lnTo>
                    <a:lnTo>
                      <a:pt x="57" y="8"/>
                    </a:lnTo>
                    <a:lnTo>
                      <a:pt x="62" y="16"/>
                    </a:lnTo>
                    <a:lnTo>
                      <a:pt x="67" y="22"/>
                    </a:lnTo>
                    <a:lnTo>
                      <a:pt x="70" y="30"/>
                    </a:lnTo>
                    <a:lnTo>
                      <a:pt x="73" y="44"/>
                    </a:lnTo>
                    <a:lnTo>
                      <a:pt x="70" y="57"/>
                    </a:lnTo>
                    <a:lnTo>
                      <a:pt x="67" y="67"/>
                    </a:lnTo>
                    <a:lnTo>
                      <a:pt x="64" y="71"/>
                    </a:lnTo>
                    <a:lnTo>
                      <a:pt x="59" y="73"/>
                    </a:lnTo>
                    <a:lnTo>
                      <a:pt x="51" y="75"/>
                    </a:lnTo>
                    <a:lnTo>
                      <a:pt x="40" y="73"/>
                    </a:lnTo>
                    <a:lnTo>
                      <a:pt x="30" y="71"/>
                    </a:lnTo>
                    <a:lnTo>
                      <a:pt x="29" y="67"/>
                    </a:lnTo>
                    <a:lnTo>
                      <a:pt x="26" y="62"/>
                    </a:lnTo>
                    <a:lnTo>
                      <a:pt x="26" y="52"/>
                    </a:lnTo>
                    <a:lnTo>
                      <a:pt x="30" y="46"/>
                    </a:lnTo>
                    <a:lnTo>
                      <a:pt x="35" y="44"/>
                    </a:lnTo>
                    <a:lnTo>
                      <a:pt x="45" y="40"/>
                    </a:lnTo>
                    <a:lnTo>
                      <a:pt x="3" y="68"/>
                    </a:lnTo>
                    <a:close/>
                  </a:path>
                </a:pathLst>
              </a:custGeom>
              <a:solidFill>
                <a:srgbClr val="99CCFF"/>
              </a:solidFill>
              <a:ln w="9525">
                <a:noFill/>
                <a:round/>
                <a:headEnd/>
                <a:tailEnd/>
              </a:ln>
            </p:spPr>
            <p:txBody>
              <a:bodyPr/>
              <a:lstStyle/>
              <a:p>
                <a:pPr>
                  <a:defRPr/>
                </a:pPr>
                <a:endParaRPr lang="ja-JP" altLang="en-US" sz="1350"/>
              </a:p>
            </p:txBody>
          </p:sp>
          <p:sp>
            <p:nvSpPr>
              <p:cNvPr id="14" name="Freeform 14">
                <a:extLst>
                  <a:ext uri="{FF2B5EF4-FFF2-40B4-BE49-F238E27FC236}">
                    <a16:creationId xmlns:a16="http://schemas.microsoft.com/office/drawing/2014/main" id="{8F7EBD6A-D13C-4C7F-819B-4263C27874DA}"/>
                  </a:ext>
                </a:extLst>
              </p:cNvPr>
              <p:cNvSpPr>
                <a:spLocks/>
              </p:cNvSpPr>
              <p:nvPr/>
            </p:nvSpPr>
            <p:spPr bwMode="auto">
              <a:xfrm>
                <a:off x="9198" y="4563"/>
                <a:ext cx="75" cy="75"/>
              </a:xfrm>
              <a:custGeom>
                <a:avLst/>
                <a:gdLst/>
                <a:ahLst/>
                <a:cxnLst>
                  <a:cxn ang="0">
                    <a:pos x="3" y="68"/>
                  </a:cxn>
                  <a:cxn ang="0">
                    <a:pos x="3" y="68"/>
                  </a:cxn>
                  <a:cxn ang="0">
                    <a:pos x="2" y="57"/>
                  </a:cxn>
                  <a:cxn ang="0">
                    <a:pos x="0" y="46"/>
                  </a:cxn>
                  <a:cxn ang="0">
                    <a:pos x="0" y="38"/>
                  </a:cxn>
                  <a:cxn ang="0">
                    <a:pos x="2" y="27"/>
                  </a:cxn>
                  <a:cxn ang="0">
                    <a:pos x="7" y="17"/>
                  </a:cxn>
                  <a:cxn ang="0">
                    <a:pos x="12" y="11"/>
                  </a:cxn>
                  <a:cxn ang="0">
                    <a:pos x="18" y="5"/>
                  </a:cxn>
                  <a:cxn ang="0">
                    <a:pos x="24" y="1"/>
                  </a:cxn>
                  <a:cxn ang="0">
                    <a:pos x="30" y="0"/>
                  </a:cxn>
                  <a:cxn ang="0">
                    <a:pos x="37" y="0"/>
                  </a:cxn>
                  <a:cxn ang="0">
                    <a:pos x="45" y="1"/>
                  </a:cxn>
                  <a:cxn ang="0">
                    <a:pos x="51" y="5"/>
                  </a:cxn>
                  <a:cxn ang="0">
                    <a:pos x="57" y="8"/>
                  </a:cxn>
                  <a:cxn ang="0">
                    <a:pos x="62" y="16"/>
                  </a:cxn>
                  <a:cxn ang="0">
                    <a:pos x="67" y="22"/>
                  </a:cxn>
                  <a:cxn ang="0">
                    <a:pos x="70" y="30"/>
                  </a:cxn>
                  <a:cxn ang="0">
                    <a:pos x="73" y="44"/>
                  </a:cxn>
                  <a:cxn ang="0">
                    <a:pos x="70" y="57"/>
                  </a:cxn>
                  <a:cxn ang="0">
                    <a:pos x="67" y="67"/>
                  </a:cxn>
                  <a:cxn ang="0">
                    <a:pos x="64" y="71"/>
                  </a:cxn>
                  <a:cxn ang="0">
                    <a:pos x="59" y="73"/>
                  </a:cxn>
                  <a:cxn ang="0">
                    <a:pos x="51" y="75"/>
                  </a:cxn>
                  <a:cxn ang="0">
                    <a:pos x="40" y="73"/>
                  </a:cxn>
                  <a:cxn ang="0">
                    <a:pos x="30" y="71"/>
                  </a:cxn>
                  <a:cxn ang="0">
                    <a:pos x="29" y="67"/>
                  </a:cxn>
                  <a:cxn ang="0">
                    <a:pos x="26" y="62"/>
                  </a:cxn>
                  <a:cxn ang="0">
                    <a:pos x="26" y="52"/>
                  </a:cxn>
                  <a:cxn ang="0">
                    <a:pos x="30" y="46"/>
                  </a:cxn>
                  <a:cxn ang="0">
                    <a:pos x="35" y="44"/>
                  </a:cxn>
                  <a:cxn ang="0">
                    <a:pos x="45" y="40"/>
                  </a:cxn>
                </a:cxnLst>
                <a:rect l="0" t="0" r="r" b="b"/>
                <a:pathLst>
                  <a:path w="73" h="75">
                    <a:moveTo>
                      <a:pt x="3" y="68"/>
                    </a:moveTo>
                    <a:lnTo>
                      <a:pt x="3" y="68"/>
                    </a:lnTo>
                    <a:lnTo>
                      <a:pt x="2" y="57"/>
                    </a:lnTo>
                    <a:lnTo>
                      <a:pt x="0" y="46"/>
                    </a:lnTo>
                    <a:lnTo>
                      <a:pt x="0" y="38"/>
                    </a:lnTo>
                    <a:lnTo>
                      <a:pt x="2" y="27"/>
                    </a:lnTo>
                    <a:lnTo>
                      <a:pt x="7" y="17"/>
                    </a:lnTo>
                    <a:lnTo>
                      <a:pt x="12" y="11"/>
                    </a:lnTo>
                    <a:lnTo>
                      <a:pt x="18" y="5"/>
                    </a:lnTo>
                    <a:lnTo>
                      <a:pt x="24" y="1"/>
                    </a:lnTo>
                    <a:lnTo>
                      <a:pt x="30" y="0"/>
                    </a:lnTo>
                    <a:lnTo>
                      <a:pt x="37" y="0"/>
                    </a:lnTo>
                    <a:lnTo>
                      <a:pt x="45" y="1"/>
                    </a:lnTo>
                    <a:lnTo>
                      <a:pt x="51" y="5"/>
                    </a:lnTo>
                    <a:lnTo>
                      <a:pt x="57" y="8"/>
                    </a:lnTo>
                    <a:lnTo>
                      <a:pt x="62" y="16"/>
                    </a:lnTo>
                    <a:lnTo>
                      <a:pt x="67" y="22"/>
                    </a:lnTo>
                    <a:lnTo>
                      <a:pt x="70" y="30"/>
                    </a:lnTo>
                    <a:lnTo>
                      <a:pt x="73" y="44"/>
                    </a:lnTo>
                    <a:lnTo>
                      <a:pt x="70" y="57"/>
                    </a:lnTo>
                    <a:lnTo>
                      <a:pt x="67" y="67"/>
                    </a:lnTo>
                    <a:lnTo>
                      <a:pt x="64" y="71"/>
                    </a:lnTo>
                    <a:lnTo>
                      <a:pt x="59" y="73"/>
                    </a:lnTo>
                    <a:lnTo>
                      <a:pt x="51" y="75"/>
                    </a:lnTo>
                    <a:lnTo>
                      <a:pt x="40" y="73"/>
                    </a:lnTo>
                    <a:lnTo>
                      <a:pt x="30" y="71"/>
                    </a:lnTo>
                    <a:lnTo>
                      <a:pt x="29" y="67"/>
                    </a:lnTo>
                    <a:lnTo>
                      <a:pt x="26" y="62"/>
                    </a:lnTo>
                    <a:lnTo>
                      <a:pt x="26" y="52"/>
                    </a:lnTo>
                    <a:lnTo>
                      <a:pt x="30" y="46"/>
                    </a:lnTo>
                    <a:lnTo>
                      <a:pt x="35" y="44"/>
                    </a:lnTo>
                    <a:lnTo>
                      <a:pt x="45" y="40"/>
                    </a:lnTo>
                  </a:path>
                </a:pathLst>
              </a:custGeom>
              <a:noFill/>
              <a:ln w="12700" cap="flat">
                <a:noFill/>
                <a:prstDash val="solid"/>
                <a:round/>
                <a:headEnd/>
                <a:tailEnd/>
              </a:ln>
            </p:spPr>
            <p:txBody>
              <a:bodyPr/>
              <a:lstStyle/>
              <a:p>
                <a:pPr>
                  <a:defRPr/>
                </a:pPr>
                <a:endParaRPr lang="ja-JP" altLang="en-US" sz="1350"/>
              </a:p>
            </p:txBody>
          </p:sp>
        </p:grpSp>
        <p:grpSp>
          <p:nvGrpSpPr>
            <p:cNvPr id="10" name="Group 15">
              <a:extLst>
                <a:ext uri="{FF2B5EF4-FFF2-40B4-BE49-F238E27FC236}">
                  <a16:creationId xmlns:a16="http://schemas.microsoft.com/office/drawing/2014/main" id="{ECC69A94-53D5-4D0C-9D8E-70A619328093}"/>
                </a:ext>
              </a:extLst>
            </p:cNvPr>
            <p:cNvGrpSpPr>
              <a:grpSpLocks/>
            </p:cNvGrpSpPr>
            <p:nvPr/>
          </p:nvGrpSpPr>
          <p:grpSpPr bwMode="auto">
            <a:xfrm>
              <a:off x="4818" y="6286"/>
              <a:ext cx="615" cy="1077"/>
              <a:chOff x="9428" y="3996"/>
              <a:chExt cx="615" cy="1077"/>
            </a:xfrm>
          </p:grpSpPr>
          <p:sp>
            <p:nvSpPr>
              <p:cNvPr id="11" name="Freeform 16">
                <a:extLst>
                  <a:ext uri="{FF2B5EF4-FFF2-40B4-BE49-F238E27FC236}">
                    <a16:creationId xmlns:a16="http://schemas.microsoft.com/office/drawing/2014/main" id="{BF266ADC-62F2-44B1-B560-3ECDE164AAE7}"/>
                  </a:ext>
                </a:extLst>
              </p:cNvPr>
              <p:cNvSpPr>
                <a:spLocks/>
              </p:cNvSpPr>
              <p:nvPr/>
            </p:nvSpPr>
            <p:spPr bwMode="auto">
              <a:xfrm>
                <a:off x="9428" y="3996"/>
                <a:ext cx="615" cy="1077"/>
              </a:xfrm>
              <a:custGeom>
                <a:avLst/>
                <a:gdLst/>
                <a:ahLst/>
                <a:cxnLst>
                  <a:cxn ang="0">
                    <a:pos x="267" y="3592"/>
                  </a:cxn>
                  <a:cxn ang="0">
                    <a:pos x="300" y="3325"/>
                  </a:cxn>
                  <a:cxn ang="0">
                    <a:pos x="192" y="2058"/>
                  </a:cxn>
                  <a:cxn ang="0">
                    <a:pos x="567" y="1225"/>
                  </a:cxn>
                  <a:cxn ang="0">
                    <a:pos x="767" y="1008"/>
                  </a:cxn>
                  <a:cxn ang="0">
                    <a:pos x="1017" y="775"/>
                  </a:cxn>
                  <a:cxn ang="0">
                    <a:pos x="1483" y="625"/>
                  </a:cxn>
                  <a:cxn ang="0">
                    <a:pos x="1900" y="625"/>
                  </a:cxn>
                  <a:cxn ang="0">
                    <a:pos x="2050" y="650"/>
                  </a:cxn>
                  <a:cxn ang="0">
                    <a:pos x="1667" y="1058"/>
                  </a:cxn>
                  <a:cxn ang="0">
                    <a:pos x="967" y="1292"/>
                  </a:cxn>
                  <a:cxn ang="0">
                    <a:pos x="700" y="1275"/>
                  </a:cxn>
                  <a:cxn ang="0">
                    <a:pos x="417" y="1208"/>
                  </a:cxn>
                  <a:cxn ang="0">
                    <a:pos x="167" y="1092"/>
                  </a:cxn>
                  <a:cxn ang="0">
                    <a:pos x="0" y="642"/>
                  </a:cxn>
                  <a:cxn ang="0">
                    <a:pos x="50" y="175"/>
                  </a:cxn>
                  <a:cxn ang="0">
                    <a:pos x="175" y="0"/>
                  </a:cxn>
                  <a:cxn ang="0">
                    <a:pos x="542" y="633"/>
                  </a:cxn>
                  <a:cxn ang="0">
                    <a:pos x="583" y="975"/>
                  </a:cxn>
                  <a:cxn ang="0">
                    <a:pos x="600" y="1692"/>
                  </a:cxn>
                  <a:cxn ang="0">
                    <a:pos x="1342" y="2025"/>
                  </a:cxn>
                  <a:cxn ang="0">
                    <a:pos x="1825" y="1975"/>
                  </a:cxn>
                  <a:cxn ang="0">
                    <a:pos x="1317" y="1508"/>
                  </a:cxn>
                  <a:cxn ang="0">
                    <a:pos x="850" y="1342"/>
                  </a:cxn>
                  <a:cxn ang="0">
                    <a:pos x="800" y="1308"/>
                  </a:cxn>
                  <a:cxn ang="0">
                    <a:pos x="733" y="1292"/>
                  </a:cxn>
                  <a:cxn ang="0">
                    <a:pos x="567" y="1192"/>
                  </a:cxn>
                  <a:cxn ang="0">
                    <a:pos x="233" y="1875"/>
                  </a:cxn>
                  <a:cxn ang="0">
                    <a:pos x="267" y="3592"/>
                  </a:cxn>
                </a:cxnLst>
                <a:rect l="0" t="0" r="r" b="b"/>
                <a:pathLst>
                  <a:path w="2050" h="3592">
                    <a:moveTo>
                      <a:pt x="267" y="3592"/>
                    </a:moveTo>
                    <a:cubicBezTo>
                      <a:pt x="317" y="3442"/>
                      <a:pt x="367" y="3492"/>
                      <a:pt x="300" y="3325"/>
                    </a:cubicBezTo>
                    <a:cubicBezTo>
                      <a:pt x="267" y="2900"/>
                      <a:pt x="200" y="2483"/>
                      <a:pt x="192" y="2058"/>
                    </a:cubicBezTo>
                    <a:cubicBezTo>
                      <a:pt x="208" y="1825"/>
                      <a:pt x="333" y="1375"/>
                      <a:pt x="567" y="1225"/>
                    </a:cubicBezTo>
                    <a:cubicBezTo>
                      <a:pt x="617" y="1150"/>
                      <a:pt x="692" y="1058"/>
                      <a:pt x="767" y="1008"/>
                    </a:cubicBezTo>
                    <a:cubicBezTo>
                      <a:pt x="825" y="950"/>
                      <a:pt x="933" y="825"/>
                      <a:pt x="1017" y="775"/>
                    </a:cubicBezTo>
                    <a:cubicBezTo>
                      <a:pt x="1133" y="708"/>
                      <a:pt x="1333" y="650"/>
                      <a:pt x="1483" y="625"/>
                    </a:cubicBezTo>
                    <a:cubicBezTo>
                      <a:pt x="1583" y="608"/>
                      <a:pt x="1817" y="617"/>
                      <a:pt x="1900" y="625"/>
                    </a:cubicBezTo>
                    <a:cubicBezTo>
                      <a:pt x="1933" y="633"/>
                      <a:pt x="2050" y="650"/>
                      <a:pt x="2050" y="650"/>
                    </a:cubicBezTo>
                    <a:cubicBezTo>
                      <a:pt x="1900" y="950"/>
                      <a:pt x="1883" y="942"/>
                      <a:pt x="1667" y="1058"/>
                    </a:cubicBezTo>
                    <a:cubicBezTo>
                      <a:pt x="1425" y="1192"/>
                      <a:pt x="1250" y="1267"/>
                      <a:pt x="967" y="1292"/>
                    </a:cubicBezTo>
                    <a:cubicBezTo>
                      <a:pt x="892" y="1283"/>
                      <a:pt x="775" y="1300"/>
                      <a:pt x="700" y="1275"/>
                    </a:cubicBezTo>
                    <a:cubicBezTo>
                      <a:pt x="592" y="1308"/>
                      <a:pt x="508" y="1250"/>
                      <a:pt x="417" y="1208"/>
                    </a:cubicBezTo>
                    <a:cubicBezTo>
                      <a:pt x="325" y="1175"/>
                      <a:pt x="233" y="1183"/>
                      <a:pt x="167" y="1092"/>
                    </a:cubicBezTo>
                    <a:cubicBezTo>
                      <a:pt x="133" y="1017"/>
                      <a:pt x="17" y="792"/>
                      <a:pt x="0" y="642"/>
                    </a:cubicBezTo>
                    <a:cubicBezTo>
                      <a:pt x="8" y="492"/>
                      <a:pt x="8" y="325"/>
                      <a:pt x="50" y="175"/>
                    </a:cubicBezTo>
                    <a:cubicBezTo>
                      <a:pt x="58" y="125"/>
                      <a:pt x="175" y="0"/>
                      <a:pt x="175" y="0"/>
                    </a:cubicBezTo>
                    <a:cubicBezTo>
                      <a:pt x="333" y="108"/>
                      <a:pt x="483" y="458"/>
                      <a:pt x="542" y="633"/>
                    </a:cubicBezTo>
                    <a:cubicBezTo>
                      <a:pt x="608" y="792"/>
                      <a:pt x="567" y="808"/>
                      <a:pt x="583" y="975"/>
                    </a:cubicBezTo>
                    <a:cubicBezTo>
                      <a:pt x="575" y="1217"/>
                      <a:pt x="475" y="1517"/>
                      <a:pt x="600" y="1692"/>
                    </a:cubicBezTo>
                    <a:cubicBezTo>
                      <a:pt x="725" y="1867"/>
                      <a:pt x="1142" y="1975"/>
                      <a:pt x="1342" y="2025"/>
                    </a:cubicBezTo>
                    <a:cubicBezTo>
                      <a:pt x="1417" y="2017"/>
                      <a:pt x="1808" y="2050"/>
                      <a:pt x="1825" y="1975"/>
                    </a:cubicBezTo>
                    <a:cubicBezTo>
                      <a:pt x="1850" y="1867"/>
                      <a:pt x="1442" y="1583"/>
                      <a:pt x="1317" y="1508"/>
                    </a:cubicBezTo>
                    <a:cubicBezTo>
                      <a:pt x="1192" y="1433"/>
                      <a:pt x="958" y="1375"/>
                      <a:pt x="850" y="1342"/>
                    </a:cubicBezTo>
                    <a:cubicBezTo>
                      <a:pt x="833" y="1333"/>
                      <a:pt x="817" y="1317"/>
                      <a:pt x="800" y="1308"/>
                    </a:cubicBezTo>
                    <a:cubicBezTo>
                      <a:pt x="775" y="1300"/>
                      <a:pt x="758" y="1300"/>
                      <a:pt x="733" y="1292"/>
                    </a:cubicBezTo>
                    <a:cubicBezTo>
                      <a:pt x="700" y="1283"/>
                      <a:pt x="567" y="1192"/>
                      <a:pt x="567" y="1192"/>
                    </a:cubicBezTo>
                    <a:cubicBezTo>
                      <a:pt x="525" y="1317"/>
                      <a:pt x="283" y="1475"/>
                      <a:pt x="233" y="1875"/>
                    </a:cubicBezTo>
                    <a:cubicBezTo>
                      <a:pt x="183" y="2275"/>
                      <a:pt x="258" y="3233"/>
                      <a:pt x="267" y="3592"/>
                    </a:cubicBezTo>
                  </a:path>
                </a:pathLst>
              </a:custGeom>
              <a:solidFill>
                <a:srgbClr val="99CC00"/>
              </a:solidFill>
              <a:ln w="0">
                <a:noFill/>
                <a:prstDash val="solid"/>
                <a:round/>
                <a:headEnd/>
                <a:tailEnd/>
              </a:ln>
            </p:spPr>
            <p:txBody>
              <a:bodyPr/>
              <a:lstStyle/>
              <a:p>
                <a:pPr>
                  <a:defRPr/>
                </a:pPr>
                <a:endParaRPr lang="ja-JP" altLang="en-US" sz="1350"/>
              </a:p>
            </p:txBody>
          </p:sp>
          <p:sp>
            <p:nvSpPr>
              <p:cNvPr id="12" name="Freeform 17">
                <a:extLst>
                  <a:ext uri="{FF2B5EF4-FFF2-40B4-BE49-F238E27FC236}">
                    <a16:creationId xmlns:a16="http://schemas.microsoft.com/office/drawing/2014/main" id="{80AF7795-6D0F-4503-9DAB-4566F99E5C08}"/>
                  </a:ext>
                </a:extLst>
              </p:cNvPr>
              <p:cNvSpPr>
                <a:spLocks/>
              </p:cNvSpPr>
              <p:nvPr/>
            </p:nvSpPr>
            <p:spPr bwMode="auto">
              <a:xfrm>
                <a:off x="9428" y="3996"/>
                <a:ext cx="615" cy="1077"/>
              </a:xfrm>
              <a:custGeom>
                <a:avLst/>
                <a:gdLst/>
                <a:ahLst/>
                <a:cxnLst>
                  <a:cxn ang="0">
                    <a:pos x="80" y="1078"/>
                  </a:cxn>
                  <a:cxn ang="0">
                    <a:pos x="90" y="998"/>
                  </a:cxn>
                  <a:cxn ang="0">
                    <a:pos x="58" y="618"/>
                  </a:cxn>
                  <a:cxn ang="0">
                    <a:pos x="170" y="367"/>
                  </a:cxn>
                  <a:cxn ang="0">
                    <a:pos x="231" y="302"/>
                  </a:cxn>
                  <a:cxn ang="0">
                    <a:pos x="306" y="232"/>
                  </a:cxn>
                  <a:cxn ang="0">
                    <a:pos x="446" y="187"/>
                  </a:cxn>
                  <a:cxn ang="0">
                    <a:pos x="571" y="187"/>
                  </a:cxn>
                  <a:cxn ang="0">
                    <a:pos x="616" y="195"/>
                  </a:cxn>
                  <a:cxn ang="0">
                    <a:pos x="501" y="317"/>
                  </a:cxn>
                  <a:cxn ang="0">
                    <a:pos x="291" y="388"/>
                  </a:cxn>
                  <a:cxn ang="0">
                    <a:pos x="210" y="382"/>
                  </a:cxn>
                  <a:cxn ang="0">
                    <a:pos x="125" y="362"/>
                  </a:cxn>
                  <a:cxn ang="0">
                    <a:pos x="50" y="328"/>
                  </a:cxn>
                  <a:cxn ang="0">
                    <a:pos x="0" y="192"/>
                  </a:cxn>
                  <a:cxn ang="0">
                    <a:pos x="15" y="52"/>
                  </a:cxn>
                  <a:cxn ang="0">
                    <a:pos x="53" y="0"/>
                  </a:cxn>
                  <a:cxn ang="0">
                    <a:pos x="163" y="190"/>
                  </a:cxn>
                  <a:cxn ang="0">
                    <a:pos x="175" y="292"/>
                  </a:cxn>
                  <a:cxn ang="0">
                    <a:pos x="180" y="508"/>
                  </a:cxn>
                  <a:cxn ang="0">
                    <a:pos x="403" y="608"/>
                  </a:cxn>
                  <a:cxn ang="0">
                    <a:pos x="548" y="593"/>
                  </a:cxn>
                  <a:cxn ang="0">
                    <a:pos x="396" y="452"/>
                  </a:cxn>
                  <a:cxn ang="0">
                    <a:pos x="255" y="403"/>
                  </a:cxn>
                  <a:cxn ang="0">
                    <a:pos x="240" y="392"/>
                  </a:cxn>
                  <a:cxn ang="0">
                    <a:pos x="220" y="388"/>
                  </a:cxn>
                  <a:cxn ang="0">
                    <a:pos x="170" y="358"/>
                  </a:cxn>
                  <a:cxn ang="0">
                    <a:pos x="70" y="563"/>
                  </a:cxn>
                  <a:cxn ang="0">
                    <a:pos x="80" y="1078"/>
                  </a:cxn>
                </a:cxnLst>
                <a:rect l="0" t="0" r="r" b="b"/>
                <a:pathLst>
                  <a:path w="616" h="1078">
                    <a:moveTo>
                      <a:pt x="80" y="1078"/>
                    </a:moveTo>
                    <a:cubicBezTo>
                      <a:pt x="95" y="1033"/>
                      <a:pt x="110" y="1048"/>
                      <a:pt x="90" y="998"/>
                    </a:cubicBezTo>
                    <a:cubicBezTo>
                      <a:pt x="80" y="870"/>
                      <a:pt x="60" y="745"/>
                      <a:pt x="58" y="618"/>
                    </a:cubicBezTo>
                    <a:cubicBezTo>
                      <a:pt x="63" y="548"/>
                      <a:pt x="100" y="413"/>
                      <a:pt x="170" y="367"/>
                    </a:cubicBezTo>
                    <a:cubicBezTo>
                      <a:pt x="185" y="345"/>
                      <a:pt x="208" y="317"/>
                      <a:pt x="231" y="302"/>
                    </a:cubicBezTo>
                    <a:cubicBezTo>
                      <a:pt x="248" y="285"/>
                      <a:pt x="280" y="247"/>
                      <a:pt x="306" y="232"/>
                    </a:cubicBezTo>
                    <a:cubicBezTo>
                      <a:pt x="340" y="212"/>
                      <a:pt x="401" y="195"/>
                      <a:pt x="446" y="187"/>
                    </a:cubicBezTo>
                    <a:cubicBezTo>
                      <a:pt x="476" y="182"/>
                      <a:pt x="546" y="185"/>
                      <a:pt x="571" y="187"/>
                    </a:cubicBezTo>
                    <a:cubicBezTo>
                      <a:pt x="581" y="190"/>
                      <a:pt x="616" y="195"/>
                      <a:pt x="616" y="195"/>
                    </a:cubicBezTo>
                    <a:cubicBezTo>
                      <a:pt x="571" y="285"/>
                      <a:pt x="566" y="282"/>
                      <a:pt x="501" y="317"/>
                    </a:cubicBezTo>
                    <a:cubicBezTo>
                      <a:pt x="428" y="358"/>
                      <a:pt x="376" y="380"/>
                      <a:pt x="291" y="388"/>
                    </a:cubicBezTo>
                    <a:cubicBezTo>
                      <a:pt x="268" y="385"/>
                      <a:pt x="233" y="390"/>
                      <a:pt x="210" y="382"/>
                    </a:cubicBezTo>
                    <a:cubicBezTo>
                      <a:pt x="178" y="392"/>
                      <a:pt x="153" y="375"/>
                      <a:pt x="125" y="362"/>
                    </a:cubicBezTo>
                    <a:cubicBezTo>
                      <a:pt x="98" y="352"/>
                      <a:pt x="70" y="355"/>
                      <a:pt x="50" y="328"/>
                    </a:cubicBezTo>
                    <a:cubicBezTo>
                      <a:pt x="40" y="305"/>
                      <a:pt x="5" y="237"/>
                      <a:pt x="0" y="192"/>
                    </a:cubicBezTo>
                    <a:cubicBezTo>
                      <a:pt x="3" y="147"/>
                      <a:pt x="3" y="97"/>
                      <a:pt x="15" y="52"/>
                    </a:cubicBezTo>
                    <a:cubicBezTo>
                      <a:pt x="18" y="37"/>
                      <a:pt x="53" y="0"/>
                      <a:pt x="53" y="0"/>
                    </a:cubicBezTo>
                    <a:cubicBezTo>
                      <a:pt x="100" y="32"/>
                      <a:pt x="145" y="137"/>
                      <a:pt x="163" y="190"/>
                    </a:cubicBezTo>
                    <a:cubicBezTo>
                      <a:pt x="183" y="237"/>
                      <a:pt x="170" y="242"/>
                      <a:pt x="175" y="292"/>
                    </a:cubicBezTo>
                    <a:cubicBezTo>
                      <a:pt x="173" y="365"/>
                      <a:pt x="143" y="455"/>
                      <a:pt x="180" y="508"/>
                    </a:cubicBezTo>
                    <a:cubicBezTo>
                      <a:pt x="218" y="560"/>
                      <a:pt x="343" y="593"/>
                      <a:pt x="403" y="608"/>
                    </a:cubicBezTo>
                    <a:cubicBezTo>
                      <a:pt x="426" y="605"/>
                      <a:pt x="543" y="615"/>
                      <a:pt x="548" y="593"/>
                    </a:cubicBezTo>
                    <a:cubicBezTo>
                      <a:pt x="556" y="560"/>
                      <a:pt x="433" y="475"/>
                      <a:pt x="396" y="452"/>
                    </a:cubicBezTo>
                    <a:cubicBezTo>
                      <a:pt x="358" y="430"/>
                      <a:pt x="288" y="413"/>
                      <a:pt x="255" y="403"/>
                    </a:cubicBezTo>
                    <a:cubicBezTo>
                      <a:pt x="250" y="400"/>
                      <a:pt x="246" y="395"/>
                      <a:pt x="240" y="392"/>
                    </a:cubicBezTo>
                    <a:cubicBezTo>
                      <a:pt x="233" y="390"/>
                      <a:pt x="228" y="390"/>
                      <a:pt x="220" y="388"/>
                    </a:cubicBezTo>
                    <a:cubicBezTo>
                      <a:pt x="210" y="385"/>
                      <a:pt x="170" y="358"/>
                      <a:pt x="170" y="358"/>
                    </a:cubicBezTo>
                    <a:cubicBezTo>
                      <a:pt x="158" y="395"/>
                      <a:pt x="85" y="443"/>
                      <a:pt x="70" y="563"/>
                    </a:cubicBezTo>
                    <a:cubicBezTo>
                      <a:pt x="55" y="683"/>
                      <a:pt x="78" y="970"/>
                      <a:pt x="80" y="1078"/>
                    </a:cubicBezTo>
                  </a:path>
                </a:pathLst>
              </a:custGeom>
              <a:solidFill>
                <a:srgbClr val="99CC00"/>
              </a:solidFill>
              <a:ln w="19050" cap="rnd">
                <a:noFill/>
                <a:prstDash val="solid"/>
                <a:round/>
                <a:headEnd/>
                <a:tailEnd/>
              </a:ln>
            </p:spPr>
            <p:txBody>
              <a:bodyPr/>
              <a:lstStyle/>
              <a:p>
                <a:pPr>
                  <a:defRPr/>
                </a:pPr>
                <a:endParaRPr lang="ja-JP" altLang="en-US" sz="1350"/>
              </a:p>
            </p:txBody>
          </p:sp>
        </p:grpSp>
      </p:grpSp>
    </p:spTree>
    <p:extLst>
      <p:ext uri="{BB962C8B-B14F-4D97-AF65-F5344CB8AC3E}">
        <p14:creationId xmlns:p14="http://schemas.microsoft.com/office/powerpoint/2010/main" val="11758562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ext.go.jp/content/20260116-mxt_jidou02-100002753_1_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hyperlink" Target="https://doi.org/10.18910/6973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E8530-1121-4421-9670-8D98E412338F}"/>
              </a:ext>
            </a:extLst>
          </p:cNvPr>
          <p:cNvSpPr>
            <a:spLocks noGrp="1"/>
          </p:cNvSpPr>
          <p:nvPr>
            <p:ph type="ctrTitle"/>
          </p:nvPr>
        </p:nvSpPr>
        <p:spPr>
          <a:xfrm>
            <a:off x="541213" y="2166635"/>
            <a:ext cx="9163454" cy="1494551"/>
          </a:xfrm>
        </p:spPr>
        <p:txBody>
          <a:bodyPr>
            <a:normAutofit/>
          </a:bodyPr>
          <a:lstStyle/>
          <a:p>
            <a:r>
              <a:rPr kumimoji="1" lang="ja-JP" altLang="en-US" dirty="0"/>
              <a:t>学校における心理予防教育</a:t>
            </a:r>
            <a:br>
              <a:rPr kumimoji="1" lang="en-US" altLang="ja-JP" dirty="0"/>
            </a:br>
            <a:r>
              <a:rPr kumimoji="1" lang="en-US" altLang="ja-JP" dirty="0"/>
              <a:t>OKS</a:t>
            </a:r>
            <a:r>
              <a:rPr kumimoji="1" lang="ja-JP" altLang="en-US" dirty="0"/>
              <a:t>プログラム活用提案</a:t>
            </a:r>
          </a:p>
        </p:txBody>
      </p:sp>
      <p:sp>
        <p:nvSpPr>
          <p:cNvPr id="3" name="字幕 2">
            <a:extLst>
              <a:ext uri="{FF2B5EF4-FFF2-40B4-BE49-F238E27FC236}">
                <a16:creationId xmlns:a16="http://schemas.microsoft.com/office/drawing/2014/main" id="{B5EAA396-3A2E-4314-8854-C81152C71268}"/>
              </a:ext>
            </a:extLst>
          </p:cNvPr>
          <p:cNvSpPr>
            <a:spLocks noGrp="1"/>
          </p:cNvSpPr>
          <p:nvPr>
            <p:ph type="subTitle" idx="1"/>
          </p:nvPr>
        </p:nvSpPr>
        <p:spPr>
          <a:xfrm>
            <a:off x="1238250" y="3872522"/>
            <a:ext cx="7429500" cy="2467318"/>
          </a:xfrm>
        </p:spPr>
        <p:txBody>
          <a:bodyPr>
            <a:normAutofit/>
          </a:bodyPr>
          <a:lstStyle/>
          <a:p>
            <a:r>
              <a:rPr lang="ja-JP" altLang="en-US" dirty="0"/>
              <a:t>公認心理師</a:t>
            </a:r>
          </a:p>
          <a:p>
            <a:r>
              <a:rPr lang="ja-JP" altLang="en-US" dirty="0"/>
              <a:t>臨床心理士</a:t>
            </a:r>
          </a:p>
          <a:p>
            <a:r>
              <a:rPr lang="ja-JP" altLang="en-US" dirty="0"/>
              <a:t>シニア産業カウンセラー　　　　　　</a:t>
            </a:r>
          </a:p>
          <a:p>
            <a:endParaRPr lang="ja-JP" altLang="en-US" dirty="0"/>
          </a:p>
          <a:p>
            <a:r>
              <a:rPr lang="ja-JP" altLang="en-US" dirty="0"/>
              <a:t>博士（小児発達学・メンタルヘルス支援領域）</a:t>
            </a:r>
          </a:p>
          <a:p>
            <a:r>
              <a:rPr lang="ja-JP" altLang="en-US" sz="2800" b="1" dirty="0">
                <a:latin typeface="ＭＳ 明朝" panose="02020609040205080304" pitchFamily="17" charset="-128"/>
                <a:ea typeface="ＭＳ 明朝" panose="02020609040205080304" pitchFamily="17" charset="-128"/>
              </a:rPr>
              <a:t>三尾　眞由美</a:t>
            </a:r>
          </a:p>
          <a:p>
            <a:endParaRPr kumimoji="1" lang="ja-JP" altLang="en-US" dirty="0"/>
          </a:p>
        </p:txBody>
      </p:sp>
      <p:sp>
        <p:nvSpPr>
          <p:cNvPr id="4" name="テキスト ボックス 3">
            <a:extLst>
              <a:ext uri="{FF2B5EF4-FFF2-40B4-BE49-F238E27FC236}">
                <a16:creationId xmlns:a16="http://schemas.microsoft.com/office/drawing/2014/main" id="{367408F3-94DD-4D1E-BA74-6D5D83488093}"/>
              </a:ext>
            </a:extLst>
          </p:cNvPr>
          <p:cNvSpPr txBox="1"/>
          <p:nvPr/>
        </p:nvSpPr>
        <p:spPr>
          <a:xfrm>
            <a:off x="8352989" y="164656"/>
            <a:ext cx="889486" cy="369332"/>
          </a:xfrm>
          <a:prstGeom prst="rect">
            <a:avLst/>
          </a:prstGeom>
          <a:noFill/>
        </p:spPr>
        <p:txBody>
          <a:bodyPr wrap="square" rtlCol="0">
            <a:spAutoFit/>
          </a:bodyPr>
          <a:lstStyle/>
          <a:p>
            <a:pPr algn="r"/>
            <a:r>
              <a:rPr kumimoji="1" lang="en-US" altLang="ja-JP" dirty="0">
                <a:latin typeface="Meiryo UI" panose="020B0604030504040204" pitchFamily="50" charset="-128"/>
                <a:ea typeface="Meiryo UI" panose="020B0604030504040204" pitchFamily="50" charset="-128"/>
              </a:rPr>
              <a:t>2026</a:t>
            </a:r>
          </a:p>
        </p:txBody>
      </p:sp>
    </p:spTree>
    <p:extLst>
      <p:ext uri="{BB962C8B-B14F-4D97-AF65-F5344CB8AC3E}">
        <p14:creationId xmlns:p14="http://schemas.microsoft.com/office/powerpoint/2010/main" val="229194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EB801-3D51-B803-33C7-85F55012BDBD}"/>
              </a:ext>
            </a:extLst>
          </p:cNvPr>
          <p:cNvSpPr>
            <a:spLocks noGrp="1"/>
          </p:cNvSpPr>
          <p:nvPr>
            <p:ph type="title"/>
          </p:nvPr>
        </p:nvSpPr>
        <p:spPr/>
        <p:txBody>
          <a:bodyPr>
            <a:normAutofit fontScale="90000"/>
          </a:bodyPr>
          <a:lstStyle/>
          <a:p>
            <a:r>
              <a:rPr kumimoji="1" lang="ja-JP" altLang="en-US" dirty="0"/>
              <a:t>やってわかる</a:t>
            </a:r>
            <a:r>
              <a:rPr kumimoji="1" lang="en-US" altLang="ja-JP" dirty="0"/>
              <a:t>OKS</a:t>
            </a:r>
            <a:r>
              <a:rPr kumimoji="1" lang="ja-JP" altLang="en-US" dirty="0"/>
              <a:t>プログラムのメリット</a:t>
            </a:r>
          </a:p>
        </p:txBody>
      </p:sp>
      <p:sp>
        <p:nvSpPr>
          <p:cNvPr id="3" name="コンテンツ プレースホルダー 2">
            <a:extLst>
              <a:ext uri="{FF2B5EF4-FFF2-40B4-BE49-F238E27FC236}">
                <a16:creationId xmlns:a16="http://schemas.microsoft.com/office/drawing/2014/main" id="{42AA0812-E205-9AA9-B442-0D6474F1E3A9}"/>
              </a:ext>
            </a:extLst>
          </p:cNvPr>
          <p:cNvSpPr>
            <a:spLocks noGrp="1"/>
          </p:cNvSpPr>
          <p:nvPr>
            <p:ph idx="1"/>
          </p:nvPr>
        </p:nvSpPr>
        <p:spPr/>
        <p:txBody>
          <a:bodyPr/>
          <a:lstStyle/>
          <a:p>
            <a:r>
              <a:rPr lang="en-US" altLang="ja-JP" dirty="0"/>
              <a:t>50</a:t>
            </a:r>
            <a:r>
              <a:rPr lang="ja-JP" altLang="en-US" dirty="0"/>
              <a:t>分</a:t>
            </a:r>
            <a:r>
              <a:rPr lang="en-US" altLang="ja-JP" dirty="0"/>
              <a:t>1</a:t>
            </a:r>
            <a:r>
              <a:rPr lang="ja-JP" altLang="en-US" dirty="0"/>
              <a:t>回の授業で実施可能</a:t>
            </a:r>
            <a:endParaRPr lang="en-US" altLang="ja-JP" dirty="0"/>
          </a:p>
          <a:p>
            <a:r>
              <a:rPr lang="ja-JP" altLang="en-US" dirty="0"/>
              <a:t>実施に特別な訓練不要　担任教師が資料教材をもとに実施可能</a:t>
            </a:r>
            <a:endParaRPr lang="en-US" altLang="ja-JP" dirty="0"/>
          </a:p>
          <a:p>
            <a:r>
              <a:rPr lang="ja-JP" altLang="en-US" dirty="0"/>
              <a:t>効果が統計的に検証されている</a:t>
            </a:r>
            <a:endParaRPr lang="en-US" altLang="ja-JP" dirty="0"/>
          </a:p>
          <a:p>
            <a:r>
              <a:rPr lang="ja-JP" altLang="en-US" dirty="0"/>
              <a:t>費用がかからない</a:t>
            </a:r>
            <a:endParaRPr lang="en-US" altLang="ja-JP" dirty="0"/>
          </a:p>
          <a:p>
            <a:r>
              <a:rPr lang="ja-JP" altLang="en-US" dirty="0"/>
              <a:t>シンプルな覚えやすいプログラム構成とデザイン</a:t>
            </a:r>
            <a:endParaRPr lang="en-US" altLang="ja-JP" dirty="0"/>
          </a:p>
          <a:p>
            <a:r>
              <a:rPr lang="ja-JP" altLang="en-US" dirty="0"/>
              <a:t>心の問題を話せる共通言語を植え付けることが可能</a:t>
            </a:r>
            <a:endParaRPr lang="en-US" altLang="ja-JP" dirty="0"/>
          </a:p>
          <a:p>
            <a:r>
              <a:rPr lang="ja-JP" altLang="en-US" dirty="0"/>
              <a:t>児童生徒間・教師間でも心の健康の話題を話せるようになる</a:t>
            </a:r>
            <a:endParaRPr lang="en-US" altLang="ja-JP" dirty="0"/>
          </a:p>
          <a:p>
            <a:endParaRPr lang="en-US" altLang="ja-JP" dirty="0"/>
          </a:p>
          <a:p>
            <a:endParaRPr lang="en-US" altLang="ja-JP" dirty="0"/>
          </a:p>
          <a:p>
            <a:r>
              <a:rPr lang="ja-JP" altLang="en-US" dirty="0"/>
              <a:t>実施した先生方からも好評</a:t>
            </a:r>
            <a:endParaRPr lang="en-US" altLang="ja-JP" dirty="0"/>
          </a:p>
          <a:p>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E149E67-B9EB-1450-E57E-DF24FAFA3767}"/>
              </a:ext>
            </a:extLst>
          </p:cNvPr>
          <p:cNvSpPr>
            <a:spLocks noGrp="1"/>
          </p:cNvSpPr>
          <p:nvPr>
            <p:ph type="sldNum" sz="quarter" idx="12"/>
          </p:nvPr>
        </p:nvSpPr>
        <p:spPr/>
        <p:txBody>
          <a:bodyPr/>
          <a:lstStyle/>
          <a:p>
            <a:fld id="{F03C4F6A-02F4-4E90-8DAE-1654D6B49D85}" type="slidenum">
              <a:rPr kumimoji="1" lang="ja-JP" altLang="en-US" smtClean="0"/>
              <a:t>10</a:t>
            </a:fld>
            <a:endParaRPr kumimoji="1" lang="ja-JP" altLang="en-US"/>
          </a:p>
        </p:txBody>
      </p:sp>
      <p:pic>
        <p:nvPicPr>
          <p:cNvPr id="5" name="図 4">
            <a:extLst>
              <a:ext uri="{FF2B5EF4-FFF2-40B4-BE49-F238E27FC236}">
                <a16:creationId xmlns:a16="http://schemas.microsoft.com/office/drawing/2014/main" id="{51CACDB4-D05C-AE65-98FD-9AF9EED4EF3A}"/>
              </a:ext>
            </a:extLst>
          </p:cNvPr>
          <p:cNvPicPr>
            <a:picLocks noChangeAspect="1"/>
          </p:cNvPicPr>
          <p:nvPr/>
        </p:nvPicPr>
        <p:blipFill>
          <a:blip r:embed="rId3"/>
          <a:stretch>
            <a:fillRect/>
          </a:stretch>
        </p:blipFill>
        <p:spPr>
          <a:xfrm>
            <a:off x="424375" y="4350328"/>
            <a:ext cx="6288065" cy="514011"/>
          </a:xfrm>
          <a:prstGeom prst="rect">
            <a:avLst/>
          </a:prstGeom>
        </p:spPr>
      </p:pic>
    </p:spTree>
    <p:extLst>
      <p:ext uri="{BB962C8B-B14F-4D97-AF65-F5344CB8AC3E}">
        <p14:creationId xmlns:p14="http://schemas.microsoft.com/office/powerpoint/2010/main" val="376358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6167329" y="1668819"/>
            <a:ext cx="3235522" cy="4486759"/>
          </a:xfrm>
          <a:prstGeom prst="rect">
            <a:avLst/>
          </a:prstGeom>
        </p:spPr>
      </p:pic>
      <p:sp>
        <p:nvSpPr>
          <p:cNvPr id="2" name="タイトル 1"/>
          <p:cNvSpPr>
            <a:spLocks noGrp="1"/>
          </p:cNvSpPr>
          <p:nvPr>
            <p:ph type="title"/>
          </p:nvPr>
        </p:nvSpPr>
        <p:spPr>
          <a:xfrm>
            <a:off x="1089688" y="656699"/>
            <a:ext cx="8502651" cy="524932"/>
          </a:xfrm>
        </p:spPr>
        <p:txBody>
          <a:bodyPr>
            <a:normAutofit fontScale="90000"/>
          </a:bodyPr>
          <a:lstStyle/>
          <a:p>
            <a:r>
              <a:rPr kumimoji="1" lang="ja-JP" altLang="en-US" dirty="0"/>
              <a:t>学習指導要領解説　特別の授業　道徳編</a:t>
            </a:r>
          </a:p>
        </p:txBody>
      </p:sp>
      <p:sp>
        <p:nvSpPr>
          <p:cNvPr id="3" name="コンテンツ プレースホルダー 2"/>
          <p:cNvSpPr>
            <a:spLocks noGrp="1"/>
          </p:cNvSpPr>
          <p:nvPr>
            <p:ph idx="1"/>
          </p:nvPr>
        </p:nvSpPr>
        <p:spPr>
          <a:xfrm>
            <a:off x="681037" y="1615547"/>
            <a:ext cx="8502650" cy="4923366"/>
          </a:xfrm>
        </p:spPr>
        <p:txBody>
          <a:bodyPr>
            <a:normAutofit/>
          </a:bodyPr>
          <a:lstStyle/>
          <a:p>
            <a:r>
              <a:rPr lang="ja-JP" altLang="en-US" sz="3200" dirty="0"/>
              <a:t>道徳教育が正規授業化</a:t>
            </a:r>
            <a:br>
              <a:rPr lang="en-US" altLang="ja-JP" sz="3200" dirty="0"/>
            </a:br>
            <a:endParaRPr lang="en-US" altLang="ja-JP" sz="3200" dirty="0"/>
          </a:p>
          <a:p>
            <a:r>
              <a:rPr lang="ja-JP" altLang="en-US" sz="3200" dirty="0"/>
              <a:t>心身の健康という言葉が</a:t>
            </a:r>
            <a:br>
              <a:rPr lang="en-US" altLang="ja-JP" sz="3200" dirty="0"/>
            </a:br>
            <a:r>
              <a:rPr lang="ja-JP" altLang="en-US" sz="3200" dirty="0"/>
              <a:t>多用</a:t>
            </a:r>
            <a:r>
              <a:rPr lang="en-US" altLang="ja-JP" sz="3200" dirty="0"/>
              <a:t>(9</a:t>
            </a:r>
            <a:r>
              <a:rPr lang="ja-JP" altLang="en-US" sz="3200" dirty="0"/>
              <a:t>か所</a:t>
            </a:r>
            <a:r>
              <a:rPr lang="en-US" altLang="ja-JP" sz="3200" dirty="0"/>
              <a:t>)</a:t>
            </a:r>
            <a:br>
              <a:rPr lang="en-US" altLang="ja-JP" sz="3200" dirty="0"/>
            </a:br>
            <a:endParaRPr lang="en-US" altLang="ja-JP" sz="3200" dirty="0"/>
          </a:p>
          <a:p>
            <a:r>
              <a:rPr lang="ja-JP" altLang="en-US" sz="3200" dirty="0"/>
              <a:t>心理予防教育と</a:t>
            </a:r>
            <a:r>
              <a:rPr lang="ja-JP" altLang="en-US" sz="3200" b="1" dirty="0">
                <a:solidFill>
                  <a:srgbClr val="7030A0"/>
                </a:solidFill>
              </a:rPr>
              <a:t>親和性</a:t>
            </a:r>
            <a:endParaRPr lang="en-US" altLang="ja-JP" sz="3200" b="1" dirty="0">
              <a:solidFill>
                <a:srgbClr val="7030A0"/>
              </a:solidFill>
            </a:endParaRPr>
          </a:p>
          <a:p>
            <a:pPr lvl="1"/>
            <a:r>
              <a:rPr lang="ja-JP" altLang="en-US" sz="2875" b="1" dirty="0">
                <a:solidFill>
                  <a:srgbClr val="0033CC"/>
                </a:solidFill>
              </a:rPr>
              <a:t>よりよく生きる</a:t>
            </a:r>
            <a:endParaRPr lang="en-US" altLang="ja-JP" sz="2875" b="1" dirty="0">
              <a:solidFill>
                <a:srgbClr val="0033CC"/>
              </a:solidFill>
            </a:endParaRPr>
          </a:p>
          <a:p>
            <a:pPr lvl="1"/>
            <a:r>
              <a:rPr lang="en-US" altLang="ja-JP" sz="2875" b="1" dirty="0">
                <a:solidFill>
                  <a:srgbClr val="0033CC"/>
                </a:solidFill>
              </a:rPr>
              <a:t>Well-being</a:t>
            </a:r>
          </a:p>
          <a:p>
            <a:r>
              <a:rPr lang="ja-JP" altLang="en-US" sz="3200" b="1" dirty="0">
                <a:solidFill>
                  <a:srgbClr val="7030A0"/>
                </a:solidFill>
              </a:rPr>
              <a:t> </a:t>
            </a:r>
            <a:r>
              <a:rPr lang="ja-JP" altLang="en-US" sz="3200" dirty="0"/>
              <a:t>たとえば「自主、自律」</a:t>
            </a:r>
            <a:endParaRPr lang="en-US" altLang="ja-JP" sz="3200" dirty="0"/>
          </a:p>
          <a:p>
            <a:endParaRPr lang="en-US" altLang="ja-JP" sz="3200" dirty="0"/>
          </a:p>
          <a:p>
            <a:endParaRPr lang="en-US" altLang="ja-JP" sz="3200" dirty="0"/>
          </a:p>
          <a:p>
            <a:endParaRPr lang="en-US" altLang="ja-JP" sz="3200" dirty="0"/>
          </a:p>
          <a:p>
            <a:endParaRPr lang="en-US" altLang="ja-JP" sz="3200" dirty="0"/>
          </a:p>
          <a:p>
            <a:endParaRPr lang="en-US" altLang="ja-JP"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46F625CE-B93C-417D-8C52-22B5B5CB36CB}" type="slidenum">
              <a:rPr lang="en-US" altLang="ja-JP" smtClean="0">
                <a:solidFill>
                  <a:prstClr val="black"/>
                </a:solidFill>
              </a:rPr>
              <a:pPr>
                <a:defRPr/>
              </a:pPr>
              <a:t>11</a:t>
            </a:fld>
            <a:endParaRPr lang="en-US" altLang="ja-JP">
              <a:solidFill>
                <a:prstClr val="black"/>
              </a:solidFill>
            </a:endParaRPr>
          </a:p>
        </p:txBody>
      </p:sp>
    </p:spTree>
    <p:extLst>
      <p:ext uri="{BB962C8B-B14F-4D97-AF65-F5344CB8AC3E}">
        <p14:creationId xmlns:p14="http://schemas.microsoft.com/office/powerpoint/2010/main" val="48382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D4E8D-64CC-C7AB-F9DF-6BA9D01DE531}"/>
              </a:ext>
            </a:extLst>
          </p:cNvPr>
          <p:cNvSpPr>
            <a:spLocks noGrp="1"/>
          </p:cNvSpPr>
          <p:nvPr>
            <p:ph type="title"/>
          </p:nvPr>
        </p:nvSpPr>
        <p:spPr/>
        <p:txBody>
          <a:bodyPr/>
          <a:lstStyle/>
          <a:p>
            <a:endParaRPr kumimoji="1" lang="ja-JP" altLang="en-US" dirty="0"/>
          </a:p>
        </p:txBody>
      </p:sp>
      <p:pic>
        <p:nvPicPr>
          <p:cNvPr id="6" name="コンテンツ プレースホルダー 5">
            <a:extLst>
              <a:ext uri="{FF2B5EF4-FFF2-40B4-BE49-F238E27FC236}">
                <a16:creationId xmlns:a16="http://schemas.microsoft.com/office/drawing/2014/main" id="{B87AC782-1DD8-61B6-9794-A2EFF4656AFA}"/>
              </a:ext>
            </a:extLst>
          </p:cNvPr>
          <p:cNvPicPr>
            <a:picLocks noGrp="1" noChangeAspect="1"/>
          </p:cNvPicPr>
          <p:nvPr>
            <p:ph idx="1"/>
          </p:nvPr>
        </p:nvPicPr>
        <p:blipFill>
          <a:blip r:embed="rId3"/>
          <a:stretch>
            <a:fillRect/>
          </a:stretch>
        </p:blipFill>
        <p:spPr>
          <a:xfrm>
            <a:off x="274063" y="236475"/>
            <a:ext cx="4245596" cy="6393160"/>
          </a:xfrm>
          <a:effectLst>
            <a:softEdge rad="63500"/>
          </a:effectLst>
        </p:spPr>
      </p:pic>
      <p:sp>
        <p:nvSpPr>
          <p:cNvPr id="4" name="スライド番号プレースホルダー 3">
            <a:extLst>
              <a:ext uri="{FF2B5EF4-FFF2-40B4-BE49-F238E27FC236}">
                <a16:creationId xmlns:a16="http://schemas.microsoft.com/office/drawing/2014/main" id="{1C16F70D-061D-F12D-C1F5-D95EA5E9FB74}"/>
              </a:ext>
            </a:extLst>
          </p:cNvPr>
          <p:cNvSpPr>
            <a:spLocks noGrp="1"/>
          </p:cNvSpPr>
          <p:nvPr>
            <p:ph type="sldNum" sz="quarter" idx="12"/>
          </p:nvPr>
        </p:nvSpPr>
        <p:spPr/>
        <p:txBody>
          <a:bodyPr/>
          <a:lstStyle/>
          <a:p>
            <a:fld id="{F03C4F6A-02F4-4E90-8DAE-1654D6B49D85}" type="slidenum">
              <a:rPr kumimoji="1" lang="ja-JP" altLang="en-US" smtClean="0"/>
              <a:t>12</a:t>
            </a:fld>
            <a:endParaRPr kumimoji="1" lang="ja-JP" altLang="en-US"/>
          </a:p>
        </p:txBody>
      </p:sp>
      <p:sp>
        <p:nvSpPr>
          <p:cNvPr id="11" name="テキスト ボックス 10">
            <a:extLst>
              <a:ext uri="{FF2B5EF4-FFF2-40B4-BE49-F238E27FC236}">
                <a16:creationId xmlns:a16="http://schemas.microsoft.com/office/drawing/2014/main" id="{40475D71-FF2A-AC7D-0A35-483BEFDBB09A}"/>
              </a:ext>
            </a:extLst>
          </p:cNvPr>
          <p:cNvSpPr txBox="1"/>
          <p:nvPr/>
        </p:nvSpPr>
        <p:spPr>
          <a:xfrm>
            <a:off x="424375" y="21322"/>
            <a:ext cx="4875053" cy="461665"/>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kumimoji="1" lang="ja-JP" altLang="en-US" sz="2400" b="1" dirty="0"/>
              <a:t>中学</a:t>
            </a:r>
            <a:r>
              <a:rPr kumimoji="1" lang="en-US" altLang="ja-JP" sz="2400" b="1" dirty="0"/>
              <a:t>2</a:t>
            </a:r>
            <a:r>
              <a:rPr kumimoji="1" lang="ja-JP" altLang="en-US" sz="2400" b="1" dirty="0"/>
              <a:t>年道徳教科書の例</a:t>
            </a:r>
            <a:r>
              <a:rPr kumimoji="1" lang="ja-JP" altLang="en-US" sz="1600" b="1" dirty="0"/>
              <a:t>日本文教出版版</a:t>
            </a:r>
            <a:endParaRPr kumimoji="1" lang="ja-JP" altLang="en-US" sz="2400" b="1" dirty="0"/>
          </a:p>
        </p:txBody>
      </p:sp>
      <p:sp>
        <p:nvSpPr>
          <p:cNvPr id="12" name="楕円 11">
            <a:extLst>
              <a:ext uri="{FF2B5EF4-FFF2-40B4-BE49-F238E27FC236}">
                <a16:creationId xmlns:a16="http://schemas.microsoft.com/office/drawing/2014/main" id="{070D574B-69A7-7EEE-FEE7-A145C0A0F0AC}"/>
              </a:ext>
            </a:extLst>
          </p:cNvPr>
          <p:cNvSpPr/>
          <p:nvPr/>
        </p:nvSpPr>
        <p:spPr>
          <a:xfrm>
            <a:off x="691327" y="5619750"/>
            <a:ext cx="2705100" cy="554949"/>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1B1286E-2C18-B066-B16D-6BDFCEFFBD11}"/>
              </a:ext>
            </a:extLst>
          </p:cNvPr>
          <p:cNvSpPr txBox="1"/>
          <p:nvPr/>
        </p:nvSpPr>
        <p:spPr>
          <a:xfrm>
            <a:off x="4669971" y="5643528"/>
            <a:ext cx="1723549" cy="461665"/>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kumimoji="1" lang="ja-JP" altLang="en-US" sz="2400" b="1" dirty="0"/>
              <a:t>認知モデル</a:t>
            </a:r>
          </a:p>
        </p:txBody>
      </p:sp>
      <p:pic>
        <p:nvPicPr>
          <p:cNvPr id="36" name="図 35">
            <a:extLst>
              <a:ext uri="{FF2B5EF4-FFF2-40B4-BE49-F238E27FC236}">
                <a16:creationId xmlns:a16="http://schemas.microsoft.com/office/drawing/2014/main" id="{561325F8-52B3-9DB3-4804-5833EC59BA71}"/>
              </a:ext>
            </a:extLst>
          </p:cNvPr>
          <p:cNvPicPr>
            <a:picLocks noChangeAspect="1"/>
          </p:cNvPicPr>
          <p:nvPr/>
        </p:nvPicPr>
        <p:blipFill>
          <a:blip r:embed="rId4"/>
          <a:stretch>
            <a:fillRect/>
          </a:stretch>
        </p:blipFill>
        <p:spPr>
          <a:xfrm>
            <a:off x="5148197" y="1534030"/>
            <a:ext cx="4653038" cy="3449822"/>
          </a:xfrm>
          <a:prstGeom prst="rect">
            <a:avLst/>
          </a:prstGeom>
        </p:spPr>
      </p:pic>
      <p:pic>
        <p:nvPicPr>
          <p:cNvPr id="59" name="図 58">
            <a:extLst>
              <a:ext uri="{FF2B5EF4-FFF2-40B4-BE49-F238E27FC236}">
                <a16:creationId xmlns:a16="http://schemas.microsoft.com/office/drawing/2014/main" id="{8E625F7F-93BB-E30A-E1EC-0BD8281860F4}"/>
              </a:ext>
            </a:extLst>
          </p:cNvPr>
          <p:cNvPicPr>
            <a:picLocks noChangeAspect="1"/>
          </p:cNvPicPr>
          <p:nvPr/>
        </p:nvPicPr>
        <p:blipFill>
          <a:blip r:embed="rId5"/>
          <a:srcRect t="18776"/>
          <a:stretch>
            <a:fillRect/>
          </a:stretch>
        </p:blipFill>
        <p:spPr>
          <a:xfrm>
            <a:off x="6246499" y="4933981"/>
            <a:ext cx="3811901" cy="2089448"/>
          </a:xfrm>
          <a:prstGeom prst="rect">
            <a:avLst/>
          </a:prstGeom>
        </p:spPr>
      </p:pic>
      <p:sp>
        <p:nvSpPr>
          <p:cNvPr id="60" name="矢印: 左右 59">
            <a:extLst>
              <a:ext uri="{FF2B5EF4-FFF2-40B4-BE49-F238E27FC236}">
                <a16:creationId xmlns:a16="http://schemas.microsoft.com/office/drawing/2014/main" id="{B8D27DA5-7FB5-1AF6-8A0B-7352D67BEE1B}"/>
              </a:ext>
            </a:extLst>
          </p:cNvPr>
          <p:cNvSpPr/>
          <p:nvPr/>
        </p:nvSpPr>
        <p:spPr>
          <a:xfrm>
            <a:off x="4281664" y="3449391"/>
            <a:ext cx="776613"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F45C2BB-49E7-5F7B-3C82-4CB2C5546DE7}"/>
              </a:ext>
            </a:extLst>
          </p:cNvPr>
          <p:cNvSpPr txBox="1"/>
          <p:nvPr/>
        </p:nvSpPr>
        <p:spPr>
          <a:xfrm>
            <a:off x="4669971" y="498653"/>
            <a:ext cx="4653038" cy="646331"/>
          </a:xfrm>
          <a:prstGeom prst="rect">
            <a:avLst/>
          </a:prstGeom>
          <a:noFill/>
        </p:spPr>
        <p:txBody>
          <a:bodyPr wrap="square" rtlCol="0">
            <a:spAutoFit/>
          </a:bodyPr>
          <a:lstStyle/>
          <a:p>
            <a:r>
              <a:rPr kumimoji="1" lang="ja-JP" altLang="en-US" dirty="0"/>
              <a:t>道徳の教科書と同じことを身近な問題として理解しやすく身につけられる</a:t>
            </a:r>
          </a:p>
        </p:txBody>
      </p:sp>
      <p:pic>
        <p:nvPicPr>
          <p:cNvPr id="63" name="図 62">
            <a:extLst>
              <a:ext uri="{FF2B5EF4-FFF2-40B4-BE49-F238E27FC236}">
                <a16:creationId xmlns:a16="http://schemas.microsoft.com/office/drawing/2014/main" id="{027DD723-2A76-A1FE-450C-C738E097AB4F}"/>
              </a:ext>
            </a:extLst>
          </p:cNvPr>
          <p:cNvPicPr>
            <a:picLocks noChangeAspect="1"/>
          </p:cNvPicPr>
          <p:nvPr/>
        </p:nvPicPr>
        <p:blipFill>
          <a:blip r:embed="rId6"/>
          <a:stretch>
            <a:fillRect/>
          </a:stretch>
        </p:blipFill>
        <p:spPr>
          <a:xfrm>
            <a:off x="7940946" y="3106454"/>
            <a:ext cx="1172627" cy="437493"/>
          </a:xfrm>
          <a:prstGeom prst="rect">
            <a:avLst/>
          </a:prstGeom>
        </p:spPr>
      </p:pic>
      <p:sp>
        <p:nvSpPr>
          <p:cNvPr id="64" name="テキスト ボックス 63">
            <a:extLst>
              <a:ext uri="{FF2B5EF4-FFF2-40B4-BE49-F238E27FC236}">
                <a16:creationId xmlns:a16="http://schemas.microsoft.com/office/drawing/2014/main" id="{755B921C-7361-97F1-E50F-713620191E26}"/>
              </a:ext>
            </a:extLst>
          </p:cNvPr>
          <p:cNvSpPr txBox="1"/>
          <p:nvPr/>
        </p:nvSpPr>
        <p:spPr>
          <a:xfrm>
            <a:off x="4447878" y="2774369"/>
            <a:ext cx="461665" cy="553998"/>
          </a:xfrm>
          <a:prstGeom prst="rect">
            <a:avLst/>
          </a:prstGeom>
          <a:noFill/>
        </p:spPr>
        <p:txBody>
          <a:bodyPr vert="eaVert" wrap="none" rtlCol="0">
            <a:spAutoFit/>
          </a:bodyPr>
          <a:lstStyle/>
          <a:p>
            <a:r>
              <a:rPr kumimoji="1" lang="ja-JP" altLang="en-US" dirty="0">
                <a:latin typeface="TT-JTCウインR10N" panose="02000609000000000000" pitchFamily="1" charset="-128"/>
                <a:ea typeface="TT-JTCウインR10N" panose="02000609000000000000" pitchFamily="1" charset="-128"/>
              </a:rPr>
              <a:t>同じ</a:t>
            </a:r>
          </a:p>
        </p:txBody>
      </p:sp>
    </p:spTree>
    <p:extLst>
      <p:ext uri="{BB962C8B-B14F-4D97-AF65-F5344CB8AC3E}">
        <p14:creationId xmlns:p14="http://schemas.microsoft.com/office/powerpoint/2010/main" val="365783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6399C-7A46-8898-8455-820FD61ED4EB}"/>
              </a:ext>
            </a:extLst>
          </p:cNvPr>
          <p:cNvSpPr>
            <a:spLocks noGrp="1"/>
          </p:cNvSpPr>
          <p:nvPr>
            <p:ph type="title"/>
          </p:nvPr>
        </p:nvSpPr>
        <p:spPr/>
        <p:txBody>
          <a:bodyPr>
            <a:normAutofit fontScale="90000"/>
          </a:bodyPr>
          <a:lstStyle/>
          <a:p>
            <a:r>
              <a:rPr lang="ja-JP" altLang="en-US" dirty="0"/>
              <a:t>注目される効果：メタ認知が強化される　</a:t>
            </a:r>
            <a:br>
              <a:rPr lang="en-US" altLang="ja-JP" dirty="0"/>
            </a:br>
            <a:r>
              <a:rPr lang="ja-JP" altLang="en-US" sz="2700" dirty="0"/>
              <a:t>様々なイラショナルビリーフが一度に低減</a:t>
            </a:r>
            <a:endParaRPr kumimoji="1" lang="ja-JP" altLang="en-US" dirty="0"/>
          </a:p>
        </p:txBody>
      </p:sp>
      <p:sp>
        <p:nvSpPr>
          <p:cNvPr id="3" name="コンテンツ プレースホルダー 2">
            <a:extLst>
              <a:ext uri="{FF2B5EF4-FFF2-40B4-BE49-F238E27FC236}">
                <a16:creationId xmlns:a16="http://schemas.microsoft.com/office/drawing/2014/main" id="{2EB86AB0-5984-8B47-3DA6-2F646ACA2C39}"/>
              </a:ext>
            </a:extLst>
          </p:cNvPr>
          <p:cNvSpPr>
            <a:spLocks noGrp="1"/>
          </p:cNvSpPr>
          <p:nvPr>
            <p:ph idx="1"/>
          </p:nvPr>
        </p:nvSpPr>
        <p:spPr>
          <a:xfrm>
            <a:off x="7064679" y="1390707"/>
            <a:ext cx="2416946" cy="4786256"/>
          </a:xfrm>
        </p:spPr>
        <p:txBody>
          <a:bodyPr>
            <a:normAutofit/>
          </a:bodyPr>
          <a:lstStyle/>
          <a:p>
            <a:r>
              <a:rPr kumimoji="1" lang="ja-JP" altLang="en-US" sz="1800" dirty="0"/>
              <a:t>メタ認知が強化され視野が広がるので相対的に様々な不合理な考えが小さくなると考えられる</a:t>
            </a:r>
            <a:endParaRPr kumimoji="1" lang="en-US" altLang="ja-JP" sz="1800" dirty="0"/>
          </a:p>
          <a:p>
            <a:endParaRPr lang="en-US" altLang="ja-JP" sz="1800" dirty="0"/>
          </a:p>
          <a:p>
            <a:r>
              <a:rPr kumimoji="1" lang="ja-JP" altLang="en-US" sz="1800" dirty="0"/>
              <a:t>一つの不合理な考えを変容させることはしていない</a:t>
            </a:r>
            <a:endParaRPr kumimoji="1" lang="en-US" altLang="ja-JP" sz="1800" dirty="0"/>
          </a:p>
          <a:p>
            <a:endParaRPr lang="en-US" altLang="ja-JP" sz="1800" dirty="0"/>
          </a:p>
          <a:p>
            <a:r>
              <a:rPr kumimoji="1" lang="ja-JP" altLang="en-US" sz="1800" dirty="0"/>
              <a:t>反面、その考えが消えてしまうわけではないので強い不合理な信念を持つ場合には効果が限定的になる。</a:t>
            </a:r>
            <a:endParaRPr kumimoji="1" lang="en-US" altLang="ja-JP" sz="1800" dirty="0"/>
          </a:p>
          <a:p>
            <a:endParaRPr kumimoji="1" lang="ja-JP" altLang="en-US" sz="1800" dirty="0"/>
          </a:p>
        </p:txBody>
      </p:sp>
      <p:sp>
        <p:nvSpPr>
          <p:cNvPr id="4" name="スライド番号プレースホルダー 3">
            <a:extLst>
              <a:ext uri="{FF2B5EF4-FFF2-40B4-BE49-F238E27FC236}">
                <a16:creationId xmlns:a16="http://schemas.microsoft.com/office/drawing/2014/main" id="{0A7C5605-4890-A246-7A6B-9C1897C1C998}"/>
              </a:ext>
            </a:extLst>
          </p:cNvPr>
          <p:cNvSpPr>
            <a:spLocks noGrp="1"/>
          </p:cNvSpPr>
          <p:nvPr>
            <p:ph type="sldNum" sz="quarter" idx="12"/>
          </p:nvPr>
        </p:nvSpPr>
        <p:spPr/>
        <p:txBody>
          <a:bodyPr/>
          <a:lstStyle/>
          <a:p>
            <a:fld id="{F03C4F6A-02F4-4E90-8DAE-1654D6B49D85}" type="slidenum">
              <a:rPr kumimoji="1" lang="ja-JP" altLang="en-US" smtClean="0"/>
              <a:t>13</a:t>
            </a:fld>
            <a:endParaRPr kumimoji="1" lang="ja-JP" altLang="en-US"/>
          </a:p>
        </p:txBody>
      </p:sp>
      <p:graphicFrame>
        <p:nvGraphicFramePr>
          <p:cNvPr id="5" name="グラフ 4">
            <a:extLst>
              <a:ext uri="{FF2B5EF4-FFF2-40B4-BE49-F238E27FC236}">
                <a16:creationId xmlns:a16="http://schemas.microsoft.com/office/drawing/2014/main" id="{ADF3852D-9579-4CB0-B5D9-59FBDA21B2DA}"/>
              </a:ext>
            </a:extLst>
          </p:cNvPr>
          <p:cNvGraphicFramePr/>
          <p:nvPr>
            <p:extLst>
              <p:ext uri="{D42A27DB-BD31-4B8C-83A1-F6EECF244321}">
                <p14:modId xmlns:p14="http://schemas.microsoft.com/office/powerpoint/2010/main" val="2071976078"/>
              </p:ext>
            </p:extLst>
          </p:nvPr>
        </p:nvGraphicFramePr>
        <p:xfrm>
          <a:off x="424375" y="1390707"/>
          <a:ext cx="6434221" cy="4743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36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87BF8-0D84-F873-AB62-9A7F72E7A4CA}"/>
              </a:ext>
            </a:extLst>
          </p:cNvPr>
          <p:cNvSpPr>
            <a:spLocks noGrp="1"/>
          </p:cNvSpPr>
          <p:nvPr>
            <p:ph type="title"/>
          </p:nvPr>
        </p:nvSpPr>
        <p:spPr/>
        <p:txBody>
          <a:bodyPr/>
          <a:lstStyle/>
          <a:p>
            <a:r>
              <a:rPr kumimoji="1" lang="ja-JP" altLang="en-US" dirty="0"/>
              <a:t>なぜメタ認知が強化されるか</a:t>
            </a:r>
          </a:p>
        </p:txBody>
      </p:sp>
      <p:sp>
        <p:nvSpPr>
          <p:cNvPr id="3" name="コンテンツ プレースホルダー 2">
            <a:extLst>
              <a:ext uri="{FF2B5EF4-FFF2-40B4-BE49-F238E27FC236}">
                <a16:creationId xmlns:a16="http://schemas.microsoft.com/office/drawing/2014/main" id="{CBB603B5-F305-22A7-9CD2-DB9F983B1B82}"/>
              </a:ext>
            </a:extLst>
          </p:cNvPr>
          <p:cNvSpPr>
            <a:spLocks noGrp="1"/>
          </p:cNvSpPr>
          <p:nvPr>
            <p:ph idx="1"/>
          </p:nvPr>
        </p:nvSpPr>
        <p:spPr/>
        <p:txBody>
          <a:bodyPr>
            <a:normAutofit lnSpcReduction="10000"/>
          </a:bodyPr>
          <a:lstStyle/>
          <a:p>
            <a:r>
              <a:rPr kumimoji="1" lang="ja-JP" altLang="en-US" dirty="0"/>
              <a:t>友達助言法が機能している</a:t>
            </a:r>
            <a:endParaRPr kumimoji="1" lang="en-US" altLang="ja-JP" dirty="0"/>
          </a:p>
          <a:p>
            <a:r>
              <a:rPr lang="ja-JP" altLang="en-US" dirty="0"/>
              <a:t>自分のことはさておき、大事な友達が同じような苦しい思いをしていたとしたらどんなアドバイスをするかという「マジッククエスチョン」を緑のイナズマとして実施</a:t>
            </a:r>
            <a:endParaRPr lang="en-US" altLang="ja-JP" dirty="0"/>
          </a:p>
          <a:p>
            <a:r>
              <a:rPr kumimoji="1" lang="ja-JP" altLang="en-US" dirty="0"/>
              <a:t>考えを書き出す（外在化）ことにより脱中心化が起こる</a:t>
            </a:r>
            <a:endParaRPr kumimoji="1" lang="en-US" altLang="ja-JP" dirty="0"/>
          </a:p>
          <a:p>
            <a:r>
              <a:rPr kumimoji="1" lang="ja-JP" altLang="en-US" dirty="0"/>
              <a:t>話し合って選ぶ（ほかの人の意見を聞く）ことにより様々な考えがある（あってよいのだ）ことを知る</a:t>
            </a:r>
            <a:endParaRPr kumimoji="1" lang="en-US" altLang="ja-JP" dirty="0"/>
          </a:p>
          <a:p>
            <a:r>
              <a:rPr kumimoji="1" lang="ja-JP" altLang="en-US" dirty="0"/>
              <a:t>こうしたプロセスが効果的に短時間でメタ認知を強化すると考えられる。</a:t>
            </a:r>
            <a:endParaRPr kumimoji="1" lang="en-US" altLang="ja-JP" dirty="0"/>
          </a:p>
          <a:p>
            <a:endParaRPr lang="en-US" altLang="ja-JP" dirty="0"/>
          </a:p>
          <a:p>
            <a:r>
              <a:rPr kumimoji="1" lang="ja-JP" altLang="en-US" dirty="0"/>
              <a:t>心が不健康な状態の生徒を救うことのみならず心が健康な状態の生徒もよりメタ認知の強化が得られる。</a:t>
            </a:r>
            <a:br>
              <a:rPr kumimoji="1" lang="en-US" altLang="ja-JP" dirty="0"/>
            </a:br>
            <a:r>
              <a:rPr kumimoji="1" lang="ja-JP" altLang="en-US" dirty="0"/>
              <a:t>メタ認知の強化により学業などのパフォーマンスが上がることが期待できるという研究があります。</a:t>
            </a:r>
          </a:p>
          <a:p>
            <a:endParaRPr kumimoji="1" lang="ja-JP" altLang="en-US" dirty="0"/>
          </a:p>
        </p:txBody>
      </p:sp>
      <p:sp>
        <p:nvSpPr>
          <p:cNvPr id="4" name="スライド番号プレースホルダー 3">
            <a:extLst>
              <a:ext uri="{FF2B5EF4-FFF2-40B4-BE49-F238E27FC236}">
                <a16:creationId xmlns:a16="http://schemas.microsoft.com/office/drawing/2014/main" id="{7A77E02B-B01A-C869-1CB0-3019132EDF29}"/>
              </a:ext>
            </a:extLst>
          </p:cNvPr>
          <p:cNvSpPr>
            <a:spLocks noGrp="1"/>
          </p:cNvSpPr>
          <p:nvPr>
            <p:ph type="sldNum" sz="quarter" idx="12"/>
          </p:nvPr>
        </p:nvSpPr>
        <p:spPr/>
        <p:txBody>
          <a:bodyPr/>
          <a:lstStyle/>
          <a:p>
            <a:fld id="{F03C4F6A-02F4-4E90-8DAE-1654D6B49D85}" type="slidenum">
              <a:rPr kumimoji="1" lang="ja-JP" altLang="en-US" smtClean="0"/>
              <a:t>14</a:t>
            </a:fld>
            <a:endParaRPr kumimoji="1" lang="ja-JP" altLang="en-US"/>
          </a:p>
        </p:txBody>
      </p:sp>
    </p:spTree>
    <p:extLst>
      <p:ext uri="{BB962C8B-B14F-4D97-AF65-F5344CB8AC3E}">
        <p14:creationId xmlns:p14="http://schemas.microsoft.com/office/powerpoint/2010/main" val="29852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4E30E807-BE57-4BEF-A436-C9D581FD1572}"/>
              </a:ext>
            </a:extLst>
          </p:cNvPr>
          <p:cNvSpPr>
            <a:spLocks noGrp="1"/>
          </p:cNvSpPr>
          <p:nvPr>
            <p:ph type="title"/>
          </p:nvPr>
        </p:nvSpPr>
        <p:spPr>
          <a:xfrm>
            <a:off x="1439467" y="152399"/>
            <a:ext cx="7205078" cy="602381"/>
          </a:xfrm>
        </p:spPr>
        <p:txBody>
          <a:bodyPr/>
          <a:lstStyle/>
          <a:p>
            <a:r>
              <a:rPr kumimoji="1" lang="ja-JP" altLang="en-US" sz="3200" dirty="0">
                <a:latin typeface="メイリオ" panose="020B0604030504040204" pitchFamily="50" charset="-128"/>
                <a:ea typeface="メイリオ" panose="020B0604030504040204" pitchFamily="50" charset="-128"/>
              </a:rPr>
              <a:t>心理療法と</a:t>
            </a:r>
            <a:r>
              <a:rPr kumimoji="1" lang="en-US" altLang="ja-JP" sz="3200" dirty="0">
                <a:latin typeface="メイリオ" panose="020B0604030504040204" pitchFamily="50" charset="-128"/>
                <a:ea typeface="メイリオ" panose="020B0604030504040204" pitchFamily="50" charset="-128"/>
              </a:rPr>
              <a:t>OKS</a:t>
            </a:r>
            <a:r>
              <a:rPr kumimoji="1" lang="ja-JP" altLang="en-US" sz="3200" dirty="0">
                <a:latin typeface="メイリオ" panose="020B0604030504040204" pitchFamily="50" charset="-128"/>
                <a:ea typeface="メイリオ" panose="020B0604030504040204" pitchFamily="50" charset="-128"/>
              </a:rPr>
              <a:t>の違い</a:t>
            </a:r>
          </a:p>
        </p:txBody>
      </p:sp>
      <p:sp>
        <p:nvSpPr>
          <p:cNvPr id="5" name="稲妻 4">
            <a:extLst>
              <a:ext uri="{FF2B5EF4-FFF2-40B4-BE49-F238E27FC236}">
                <a16:creationId xmlns:a16="http://schemas.microsoft.com/office/drawing/2014/main" id="{0FD4E5D1-07AA-439C-92FF-13B6A135C848}"/>
              </a:ext>
            </a:extLst>
          </p:cNvPr>
          <p:cNvSpPr/>
          <p:nvPr/>
        </p:nvSpPr>
        <p:spPr>
          <a:xfrm rot="17507900">
            <a:off x="2080432" y="2812992"/>
            <a:ext cx="2609415" cy="3824678"/>
          </a:xfrm>
          <a:prstGeom prst="lightningBolt">
            <a:avLst/>
          </a:prstGeom>
          <a:solidFill>
            <a:srgbClr val="00B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highlight>
                <a:srgbClr val="00FF00"/>
              </a:highligh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514084B-291D-4EC6-8525-FC8A96570150}"/>
              </a:ext>
            </a:extLst>
          </p:cNvPr>
          <p:cNvSpPr txBox="1"/>
          <p:nvPr/>
        </p:nvSpPr>
        <p:spPr>
          <a:xfrm>
            <a:off x="2077797" y="4479068"/>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友人助言法</a:t>
            </a:r>
            <a:endPar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8255FFB2-D444-4787-8DDE-DEAE1BACED23}"/>
              </a:ext>
            </a:extLst>
          </p:cNvPr>
          <p:cNvSpPr txBox="1"/>
          <p:nvPr/>
        </p:nvSpPr>
        <p:spPr>
          <a:xfrm>
            <a:off x="1971354" y="5481762"/>
            <a:ext cx="34338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友人を想定した</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もう一人の自分</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からの</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アドバイスを考え</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文書として書く</a:t>
            </a:r>
          </a:p>
        </p:txBody>
      </p:sp>
      <p:sp>
        <p:nvSpPr>
          <p:cNvPr id="9" name="テキスト ボックス 8">
            <a:extLst>
              <a:ext uri="{FF2B5EF4-FFF2-40B4-BE49-F238E27FC236}">
                <a16:creationId xmlns:a16="http://schemas.microsoft.com/office/drawing/2014/main" id="{14AB90CD-3BF6-4F94-9051-588964F6EEA1}"/>
              </a:ext>
            </a:extLst>
          </p:cNvPr>
          <p:cNvSpPr txBox="1"/>
          <p:nvPr/>
        </p:nvSpPr>
        <p:spPr>
          <a:xfrm>
            <a:off x="5814885" y="4920372"/>
            <a:ext cx="343387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メタ認知を強化する要素</a:t>
            </a:r>
            <a:r>
              <a:rPr lang="ja-JP" altLang="en-US" dirty="0">
                <a:solidFill>
                  <a:prstClr val="black"/>
                </a:solidFill>
                <a:latin typeface="メイリオ" panose="020B0604030504040204" pitchFamily="50" charset="-128"/>
                <a:ea typeface="メイリオ" panose="020B0604030504040204" pitchFamily="50" charset="-128"/>
              </a:rPr>
              <a:t>を</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凝縮しエッセンスで構成</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修行、訓練必要なし</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やってみるだけで</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いきなり　メタ認知を強化</a:t>
            </a:r>
            <a:endPar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ただし万能ではない</a:t>
            </a:r>
          </a:p>
        </p:txBody>
      </p:sp>
      <p:sp>
        <p:nvSpPr>
          <p:cNvPr id="11" name="テキスト ボックス 10">
            <a:extLst>
              <a:ext uri="{FF2B5EF4-FFF2-40B4-BE49-F238E27FC236}">
                <a16:creationId xmlns:a16="http://schemas.microsoft.com/office/drawing/2014/main" id="{3D5C4A9F-8E88-45A0-BCE9-33B227AB8DD9}"/>
              </a:ext>
            </a:extLst>
          </p:cNvPr>
          <p:cNvSpPr txBox="1"/>
          <p:nvPr/>
        </p:nvSpPr>
        <p:spPr>
          <a:xfrm>
            <a:off x="278741" y="1209898"/>
            <a:ext cx="16926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従来</a:t>
            </a:r>
          </a:p>
        </p:txBody>
      </p:sp>
      <p:sp>
        <p:nvSpPr>
          <p:cNvPr id="12" name="テキスト ボックス 11">
            <a:extLst>
              <a:ext uri="{FF2B5EF4-FFF2-40B4-BE49-F238E27FC236}">
                <a16:creationId xmlns:a16="http://schemas.microsoft.com/office/drawing/2014/main" id="{E39CF67E-B6A9-470F-8320-67E7FA375C01}"/>
              </a:ext>
            </a:extLst>
          </p:cNvPr>
          <p:cNvSpPr txBox="1"/>
          <p:nvPr/>
        </p:nvSpPr>
        <p:spPr>
          <a:xfrm>
            <a:off x="349383" y="3624318"/>
            <a:ext cx="25689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OKS</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の技法</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34D91C5E-3AA1-4392-A2E6-8CA19FA8C146}"/>
              </a:ext>
            </a:extLst>
          </p:cNvPr>
          <p:cNvSpPr/>
          <p:nvPr/>
        </p:nvSpPr>
        <p:spPr>
          <a:xfrm>
            <a:off x="1595653" y="1037005"/>
            <a:ext cx="4203466" cy="231682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DCEA4D85-C71D-4950-AD96-D8FBA17AB7FA}"/>
              </a:ext>
            </a:extLst>
          </p:cNvPr>
          <p:cNvSpPr txBox="1"/>
          <p:nvPr/>
        </p:nvSpPr>
        <p:spPr>
          <a:xfrm>
            <a:off x="6034374" y="832304"/>
            <a:ext cx="2610171"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結局は</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メタ認知</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が役に立っていたらしい</a:t>
            </a:r>
          </a:p>
        </p:txBody>
      </p:sp>
      <p:sp>
        <p:nvSpPr>
          <p:cNvPr id="19" name="正方形/長方形 18">
            <a:extLst>
              <a:ext uri="{FF2B5EF4-FFF2-40B4-BE49-F238E27FC236}">
                <a16:creationId xmlns:a16="http://schemas.microsoft.com/office/drawing/2014/main" id="{DB177D74-F193-4459-A656-280ED36402CD}"/>
              </a:ext>
            </a:extLst>
          </p:cNvPr>
          <p:cNvSpPr/>
          <p:nvPr/>
        </p:nvSpPr>
        <p:spPr>
          <a:xfrm>
            <a:off x="5660997" y="1931515"/>
            <a:ext cx="153888" cy="657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53D55F35-BB58-478B-9456-1EBF15F33E51}"/>
              </a:ext>
            </a:extLst>
          </p:cNvPr>
          <p:cNvSpPr txBox="1"/>
          <p:nvPr/>
        </p:nvSpPr>
        <p:spPr>
          <a:xfrm>
            <a:off x="1007472" y="2048213"/>
            <a:ext cx="1310115"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5B9BD5">
                    <a:lumMod val="75000"/>
                  </a:srgbClr>
                </a:solidFill>
                <a:effectLst/>
                <a:uLnTx/>
                <a:uFillTx/>
                <a:latin typeface="メイリオ" panose="020B0604030504040204" pitchFamily="50" charset="-128"/>
                <a:ea typeface="メイリオ" panose="020B0604030504040204" pitchFamily="50" charset="-128"/>
                <a:cs typeface="+mn-cs"/>
              </a:rPr>
              <a:t>学習</a:t>
            </a:r>
            <a:endParaRPr kumimoji="1" lang="en-US" altLang="ja-JP" sz="2800" b="1" i="0" u="none" strike="noStrike" kern="1200" cap="none" spc="0" normalizeH="0" baseline="0" noProof="0" dirty="0">
              <a:ln>
                <a:noFill/>
              </a:ln>
              <a:solidFill>
                <a:srgbClr val="5B9BD5">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5B9BD5">
                    <a:lumMod val="75000"/>
                  </a:srgbClr>
                </a:solidFill>
                <a:effectLst/>
                <a:uLnTx/>
                <a:uFillTx/>
                <a:latin typeface="メイリオ" panose="020B0604030504040204" pitchFamily="50" charset="-128"/>
                <a:ea typeface="メイリオ" panose="020B0604030504040204" pitchFamily="50" charset="-128"/>
                <a:cs typeface="+mn-cs"/>
              </a:rPr>
              <a:t>訓練</a:t>
            </a:r>
          </a:p>
        </p:txBody>
      </p:sp>
      <p:sp>
        <p:nvSpPr>
          <p:cNvPr id="13" name="テキスト ボックス 12">
            <a:extLst>
              <a:ext uri="{FF2B5EF4-FFF2-40B4-BE49-F238E27FC236}">
                <a16:creationId xmlns:a16="http://schemas.microsoft.com/office/drawing/2014/main" id="{5F950EE7-4260-44A9-BA34-195AFDCDE24C}"/>
              </a:ext>
            </a:extLst>
          </p:cNvPr>
          <p:cNvSpPr txBox="1"/>
          <p:nvPr/>
        </p:nvSpPr>
        <p:spPr>
          <a:xfrm>
            <a:off x="1849808" y="825421"/>
            <a:ext cx="912847"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5B9BD5">
                    <a:lumMod val="75000"/>
                  </a:srgbClr>
                </a:solidFill>
                <a:effectLst/>
                <a:uLnTx/>
                <a:uFillTx/>
                <a:latin typeface="メイリオ" panose="020B0604030504040204" pitchFamily="50" charset="-128"/>
                <a:ea typeface="メイリオ" panose="020B0604030504040204" pitchFamily="50" charset="-128"/>
                <a:cs typeface="+mn-cs"/>
              </a:rPr>
              <a:t>修行</a:t>
            </a:r>
          </a:p>
        </p:txBody>
      </p:sp>
      <p:sp>
        <p:nvSpPr>
          <p:cNvPr id="16" name="テキスト ボックス 15">
            <a:extLst>
              <a:ext uri="{FF2B5EF4-FFF2-40B4-BE49-F238E27FC236}">
                <a16:creationId xmlns:a16="http://schemas.microsoft.com/office/drawing/2014/main" id="{97C37B94-8D8E-4934-B772-A8C53BAB964F}"/>
              </a:ext>
            </a:extLst>
          </p:cNvPr>
          <p:cNvSpPr txBox="1"/>
          <p:nvPr/>
        </p:nvSpPr>
        <p:spPr>
          <a:xfrm>
            <a:off x="3584667" y="1114920"/>
            <a:ext cx="21445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専門性と多くの時間が必要な部分</a:t>
            </a:r>
          </a:p>
        </p:txBody>
      </p:sp>
      <p:sp>
        <p:nvSpPr>
          <p:cNvPr id="20" name="テキスト ボックス 19">
            <a:extLst>
              <a:ext uri="{FF2B5EF4-FFF2-40B4-BE49-F238E27FC236}">
                <a16:creationId xmlns:a16="http://schemas.microsoft.com/office/drawing/2014/main" id="{DCD68465-F9B5-42BC-BE74-58099B140F1F}"/>
              </a:ext>
            </a:extLst>
          </p:cNvPr>
          <p:cNvSpPr txBox="1"/>
          <p:nvPr/>
        </p:nvSpPr>
        <p:spPr>
          <a:xfrm>
            <a:off x="7055154" y="2839191"/>
            <a:ext cx="233910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rPr>
              <a:t>メタ認知</a:t>
            </a:r>
            <a:endParaRPr kumimoji="1" lang="en-US" altLang="ja-JP" sz="18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rPr>
              <a:t>学習を支える高次認知機能</a:t>
            </a:r>
            <a:endParaRPr kumimoji="1" lang="en-US" altLang="ja-JP"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rPr>
              <a:t>三宮真智子著</a:t>
            </a:r>
            <a:endParaRPr kumimoji="1" lang="en-US" altLang="ja-JP"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rPr>
              <a:t>P.201</a:t>
            </a:r>
            <a:endParaRPr kumimoji="1" lang="ja-JP" altLang="en-US" sz="1400" b="0" i="0" u="none" strike="noStrike" kern="1200" cap="none" spc="0" normalizeH="0" baseline="0" noProof="0" dirty="0">
              <a:ln>
                <a:noFill/>
              </a:ln>
              <a:solidFill>
                <a:srgbClr val="44546A">
                  <a:lumMod val="60000"/>
                  <a:lumOff val="40000"/>
                </a:srgbClr>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059DA218-BBA0-BB12-D41A-839231D51B08}"/>
              </a:ext>
            </a:extLst>
          </p:cNvPr>
          <p:cNvSpPr txBox="1"/>
          <p:nvPr/>
        </p:nvSpPr>
        <p:spPr>
          <a:xfrm>
            <a:off x="1972373" y="1398789"/>
            <a:ext cx="3235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瞑想</a:t>
            </a:r>
          </a:p>
        </p:txBody>
      </p:sp>
      <p:sp>
        <p:nvSpPr>
          <p:cNvPr id="21" name="テキスト ボックス 20">
            <a:extLst>
              <a:ext uri="{FF2B5EF4-FFF2-40B4-BE49-F238E27FC236}">
                <a16:creationId xmlns:a16="http://schemas.microsoft.com/office/drawing/2014/main" id="{968004FE-2FF7-CD0B-474D-C00D9729214F}"/>
              </a:ext>
            </a:extLst>
          </p:cNvPr>
          <p:cNvSpPr txBox="1"/>
          <p:nvPr/>
        </p:nvSpPr>
        <p:spPr>
          <a:xfrm>
            <a:off x="1972371" y="2166528"/>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認知行動療法</a:t>
            </a:r>
          </a:p>
        </p:txBody>
      </p:sp>
      <p:sp>
        <p:nvSpPr>
          <p:cNvPr id="22" name="テキスト ボックス 21">
            <a:extLst>
              <a:ext uri="{FF2B5EF4-FFF2-40B4-BE49-F238E27FC236}">
                <a16:creationId xmlns:a16="http://schemas.microsoft.com/office/drawing/2014/main" id="{AADDEFAC-80F2-42F7-A64C-464159C659B6}"/>
              </a:ext>
            </a:extLst>
          </p:cNvPr>
          <p:cNvSpPr txBox="1"/>
          <p:nvPr/>
        </p:nvSpPr>
        <p:spPr>
          <a:xfrm>
            <a:off x="1972371" y="2984500"/>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その他</a:t>
            </a:r>
          </a:p>
        </p:txBody>
      </p:sp>
      <p:sp>
        <p:nvSpPr>
          <p:cNvPr id="23" name="テキスト ボックス 22">
            <a:extLst>
              <a:ext uri="{FF2B5EF4-FFF2-40B4-BE49-F238E27FC236}">
                <a16:creationId xmlns:a16="http://schemas.microsoft.com/office/drawing/2014/main" id="{CDCF9010-E96A-048C-0F9C-661F03E7C8C3}"/>
              </a:ext>
            </a:extLst>
          </p:cNvPr>
          <p:cNvSpPr txBox="1"/>
          <p:nvPr/>
        </p:nvSpPr>
        <p:spPr>
          <a:xfrm>
            <a:off x="1765956" y="1703821"/>
            <a:ext cx="247708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（ﾏｲﾝﾄﾞﾌﾙﾈｽ）</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870C9279-204D-7E63-F808-193F318F4E75}"/>
              </a:ext>
            </a:extLst>
          </p:cNvPr>
          <p:cNvSpPr txBox="1"/>
          <p:nvPr/>
        </p:nvSpPr>
        <p:spPr>
          <a:xfrm>
            <a:off x="1827192" y="2444569"/>
            <a:ext cx="1167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CBT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5" name="正方形/長方形 24">
            <a:extLst>
              <a:ext uri="{FF2B5EF4-FFF2-40B4-BE49-F238E27FC236}">
                <a16:creationId xmlns:a16="http://schemas.microsoft.com/office/drawing/2014/main" id="{F2BD9135-7949-9450-5AD5-86490B1140FF}"/>
              </a:ext>
            </a:extLst>
          </p:cNvPr>
          <p:cNvSpPr/>
          <p:nvPr/>
        </p:nvSpPr>
        <p:spPr>
          <a:xfrm>
            <a:off x="3770248" y="2059013"/>
            <a:ext cx="1228854" cy="591324"/>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注意機能</a:t>
            </a:r>
            <a:endPar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実行機能</a:t>
            </a:r>
          </a:p>
        </p:txBody>
      </p:sp>
      <p:sp>
        <p:nvSpPr>
          <p:cNvPr id="26" name="正方形/長方形 25">
            <a:extLst>
              <a:ext uri="{FF2B5EF4-FFF2-40B4-BE49-F238E27FC236}">
                <a16:creationId xmlns:a16="http://schemas.microsoft.com/office/drawing/2014/main" id="{3380CB87-9E5C-71A4-D05F-9828F6AE6995}"/>
              </a:ext>
            </a:extLst>
          </p:cNvPr>
          <p:cNvSpPr/>
          <p:nvPr/>
        </p:nvSpPr>
        <p:spPr>
          <a:xfrm>
            <a:off x="5518187" y="1963199"/>
            <a:ext cx="1356959" cy="775990"/>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ネガティブな思考から距離を置くスキル</a:t>
            </a:r>
          </a:p>
        </p:txBody>
      </p:sp>
      <p:cxnSp>
        <p:nvCxnSpPr>
          <p:cNvPr id="27" name="直線矢印コネクタ 26">
            <a:extLst>
              <a:ext uri="{FF2B5EF4-FFF2-40B4-BE49-F238E27FC236}">
                <a16:creationId xmlns:a16="http://schemas.microsoft.com/office/drawing/2014/main" id="{66E09FF2-74CD-D365-53A7-1C1891083B2E}"/>
              </a:ext>
            </a:extLst>
          </p:cNvPr>
          <p:cNvCxnSpPr/>
          <p:nvPr/>
        </p:nvCxnSpPr>
        <p:spPr>
          <a:xfrm>
            <a:off x="3294734" y="1703821"/>
            <a:ext cx="475514" cy="4627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9A0BB561-3193-8F04-71A0-26073F078D18}"/>
              </a:ext>
            </a:extLst>
          </p:cNvPr>
          <p:cNvCxnSpPr>
            <a:cxnSpLocks/>
          </p:cNvCxnSpPr>
          <p:nvPr/>
        </p:nvCxnSpPr>
        <p:spPr>
          <a:xfrm flipV="1">
            <a:off x="3294734" y="2566396"/>
            <a:ext cx="475514" cy="5560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5847011-0520-2F6B-113D-1AF4548D525F}"/>
              </a:ext>
            </a:extLst>
          </p:cNvPr>
          <p:cNvCxnSpPr>
            <a:cxnSpLocks/>
            <a:stCxn id="21" idx="3"/>
            <a:endCxn id="25" idx="1"/>
          </p:cNvCxnSpPr>
          <p:nvPr/>
        </p:nvCxnSpPr>
        <p:spPr>
          <a:xfrm>
            <a:off x="3542031" y="2351194"/>
            <a:ext cx="228217" cy="34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213DF0FA-C236-B211-210A-D7FEE7C11CF3}"/>
              </a:ext>
            </a:extLst>
          </p:cNvPr>
          <p:cNvCxnSpPr>
            <a:cxnSpLocks/>
          </p:cNvCxnSpPr>
          <p:nvPr/>
        </p:nvCxnSpPr>
        <p:spPr>
          <a:xfrm>
            <a:off x="5045393" y="2351194"/>
            <a:ext cx="42922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9BFD67C-B3CF-70B7-3970-D4437679D615}"/>
              </a:ext>
            </a:extLst>
          </p:cNvPr>
          <p:cNvSpPr txBox="1"/>
          <p:nvPr/>
        </p:nvSpPr>
        <p:spPr>
          <a:xfrm>
            <a:off x="3458549" y="2059013"/>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31">
            <a:extLst>
              <a:ext uri="{FF2B5EF4-FFF2-40B4-BE49-F238E27FC236}">
                <a16:creationId xmlns:a16="http://schemas.microsoft.com/office/drawing/2014/main" id="{AB26293E-04CF-AC3F-AF60-E4F8480BEF1C}"/>
              </a:ext>
            </a:extLst>
          </p:cNvPr>
          <p:cNvSpPr txBox="1"/>
          <p:nvPr/>
        </p:nvSpPr>
        <p:spPr>
          <a:xfrm>
            <a:off x="3506098" y="2720526"/>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B9F2BE97-261A-7456-21A5-14554F1D4EA2}"/>
              </a:ext>
            </a:extLst>
          </p:cNvPr>
          <p:cNvSpPr txBox="1"/>
          <p:nvPr/>
        </p:nvSpPr>
        <p:spPr>
          <a:xfrm>
            <a:off x="3458549" y="1598422"/>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9A02F132-3108-9EC0-609B-57A7EB820A09}"/>
              </a:ext>
            </a:extLst>
          </p:cNvPr>
          <p:cNvSpPr txBox="1"/>
          <p:nvPr/>
        </p:nvSpPr>
        <p:spPr>
          <a:xfrm>
            <a:off x="5057900" y="2381730"/>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35" name="直線矢印コネクタ 34">
            <a:extLst>
              <a:ext uri="{FF2B5EF4-FFF2-40B4-BE49-F238E27FC236}">
                <a16:creationId xmlns:a16="http://schemas.microsoft.com/office/drawing/2014/main" id="{16AE0718-A13D-06AC-4D3E-3763B178C8B6}"/>
              </a:ext>
            </a:extLst>
          </p:cNvPr>
          <p:cNvCxnSpPr>
            <a:cxnSpLocks/>
          </p:cNvCxnSpPr>
          <p:nvPr/>
        </p:nvCxnSpPr>
        <p:spPr>
          <a:xfrm>
            <a:off x="7014870" y="2351194"/>
            <a:ext cx="42922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DC58A274-792A-2679-8459-3D52A1ECE934}"/>
              </a:ext>
            </a:extLst>
          </p:cNvPr>
          <p:cNvSpPr txBox="1"/>
          <p:nvPr/>
        </p:nvSpPr>
        <p:spPr>
          <a:xfrm>
            <a:off x="7023603" y="2360161"/>
            <a:ext cx="2920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テキスト ボックス 36">
            <a:extLst>
              <a:ext uri="{FF2B5EF4-FFF2-40B4-BE49-F238E27FC236}">
                <a16:creationId xmlns:a16="http://schemas.microsoft.com/office/drawing/2014/main" id="{7F3B3997-B967-5BA7-C405-7EF525BFB3E0}"/>
              </a:ext>
            </a:extLst>
          </p:cNvPr>
          <p:cNvSpPr txBox="1"/>
          <p:nvPr/>
        </p:nvSpPr>
        <p:spPr>
          <a:xfrm>
            <a:off x="3336253" y="3742528"/>
            <a:ext cx="64604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lumMod val="60000"/>
                    <a:lumOff val="40000"/>
                  </a:srgbClr>
                </a:solidFill>
                <a:effectLst/>
                <a:uLnTx/>
                <a:uFillTx/>
                <a:latin typeface="游ゴシック" panose="020F0502020204030204"/>
                <a:ea typeface="游ゴシック" panose="020B0400000000000000" pitchFamily="50" charset="-128"/>
                <a:cs typeface="+mn-cs"/>
              </a:rPr>
              <a:t>図</a:t>
            </a:r>
            <a:r>
              <a:rPr kumimoji="1" lang="en-US" altLang="ja-JP" sz="1400" b="1" i="0" u="none" strike="noStrike" kern="1200" cap="none" spc="0" normalizeH="0" baseline="0" noProof="0" dirty="0">
                <a:ln>
                  <a:noFill/>
                </a:ln>
                <a:solidFill>
                  <a:srgbClr val="44546A">
                    <a:lumMod val="60000"/>
                    <a:lumOff val="40000"/>
                  </a:srgbClr>
                </a:solidFill>
                <a:effectLst/>
                <a:uLnTx/>
                <a:uFillTx/>
                <a:latin typeface="游ゴシック" panose="020F0502020204030204"/>
                <a:ea typeface="游ゴシック" panose="020B0400000000000000" pitchFamily="50" charset="-128"/>
                <a:cs typeface="+mn-cs"/>
              </a:rPr>
              <a:t>11-1 </a:t>
            </a:r>
            <a:r>
              <a:rPr kumimoji="1" lang="ja-JP" altLang="en-US" sz="1400" b="1" i="0" u="none" strike="noStrike" kern="1200" cap="none" spc="0" normalizeH="0" baseline="0" noProof="0" dirty="0">
                <a:ln>
                  <a:noFill/>
                </a:ln>
                <a:solidFill>
                  <a:srgbClr val="44546A">
                    <a:lumMod val="60000"/>
                    <a:lumOff val="40000"/>
                  </a:srgbClr>
                </a:solidFill>
                <a:effectLst/>
                <a:uLnTx/>
                <a:uFillTx/>
                <a:latin typeface="游ゴシック" panose="020F0502020204030204"/>
                <a:ea typeface="游ゴシック" panose="020B0400000000000000" pitchFamily="50" charset="-128"/>
                <a:cs typeface="+mn-cs"/>
              </a:rPr>
              <a:t>多様な治療法に共通の作用メカニズム</a:t>
            </a:r>
            <a:r>
              <a:rPr kumimoji="1" lang="en-US" altLang="ja-JP" sz="1400" b="1" i="0" u="none" strike="noStrike" kern="1200" cap="none" spc="0" normalizeH="0" baseline="0" noProof="0" dirty="0">
                <a:ln>
                  <a:noFill/>
                </a:ln>
                <a:solidFill>
                  <a:srgbClr val="44546A">
                    <a:lumMod val="60000"/>
                    <a:lumOff val="40000"/>
                  </a:srgbClr>
                </a:solidFill>
                <a:effectLst/>
                <a:uLnTx/>
                <a:uFillTx/>
                <a:latin typeface="游ゴシック"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srgbClr val="44546A">
                    <a:lumMod val="60000"/>
                    <a:lumOff val="40000"/>
                  </a:srgbClr>
                </a:solidFill>
                <a:effectLst/>
                <a:uLnTx/>
                <a:uFillTx/>
                <a:latin typeface="游ゴシック" panose="020F0502020204030204"/>
                <a:ea typeface="游ゴシック" panose="020B0400000000000000" pitchFamily="50" charset="-128"/>
                <a:cs typeface="+mn-cs"/>
              </a:rPr>
              <a:t>注意機能・距離を置くスキルー</a:t>
            </a:r>
          </a:p>
        </p:txBody>
      </p:sp>
      <p:sp>
        <p:nvSpPr>
          <p:cNvPr id="4" name="矢印: 上向き折線 3">
            <a:extLst>
              <a:ext uri="{FF2B5EF4-FFF2-40B4-BE49-F238E27FC236}">
                <a16:creationId xmlns:a16="http://schemas.microsoft.com/office/drawing/2014/main" id="{4054E184-6060-4A42-BB71-64B477A478E1}"/>
              </a:ext>
            </a:extLst>
          </p:cNvPr>
          <p:cNvSpPr/>
          <p:nvPr/>
        </p:nvSpPr>
        <p:spPr>
          <a:xfrm>
            <a:off x="5686933" y="2794051"/>
            <a:ext cx="733963" cy="1973702"/>
          </a:xfrm>
          <a:prstGeom prst="bentUpArrow">
            <a:avLst>
              <a:gd name="adj1" fmla="val 18279"/>
              <a:gd name="adj2" fmla="val 20453"/>
              <a:gd name="adj3" fmla="val 25023"/>
            </a:avLst>
          </a:prstGeom>
          <a:solidFill>
            <a:schemeClr val="accent1">
              <a:alpha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9" name="爆発: 14 pt 38">
            <a:extLst>
              <a:ext uri="{FF2B5EF4-FFF2-40B4-BE49-F238E27FC236}">
                <a16:creationId xmlns:a16="http://schemas.microsoft.com/office/drawing/2014/main" id="{0911758A-6821-9379-9D48-B17382B36197}"/>
              </a:ext>
            </a:extLst>
          </p:cNvPr>
          <p:cNvSpPr/>
          <p:nvPr/>
        </p:nvSpPr>
        <p:spPr>
          <a:xfrm>
            <a:off x="7618694" y="1881955"/>
            <a:ext cx="1785257" cy="826213"/>
          </a:xfrm>
          <a:prstGeom prst="irregularSeal2">
            <a:avLst/>
          </a:prstGeom>
          <a:solidFill>
            <a:srgbClr val="FFC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症状</a:t>
            </a:r>
          </a:p>
        </p:txBody>
      </p:sp>
      <p:sp>
        <p:nvSpPr>
          <p:cNvPr id="40" name="正方形/長方形 39">
            <a:extLst>
              <a:ext uri="{FF2B5EF4-FFF2-40B4-BE49-F238E27FC236}">
                <a16:creationId xmlns:a16="http://schemas.microsoft.com/office/drawing/2014/main" id="{F4088F4F-824F-F369-DA88-B3DEB2159E4E}"/>
              </a:ext>
            </a:extLst>
          </p:cNvPr>
          <p:cNvSpPr/>
          <p:nvPr/>
        </p:nvSpPr>
        <p:spPr>
          <a:xfrm>
            <a:off x="5525447" y="1984527"/>
            <a:ext cx="1356959" cy="775990"/>
          </a:xfrm>
          <a:prstGeom prst="rect">
            <a:avLst/>
          </a:prstGeom>
          <a:solidFill>
            <a:srgbClr val="00B0F0"/>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ネガティブな思考から距離を置くスキル</a:t>
            </a:r>
          </a:p>
        </p:txBody>
      </p:sp>
      <p:sp>
        <p:nvSpPr>
          <p:cNvPr id="3" name="スライド番号プレースホルダー 3">
            <a:extLst>
              <a:ext uri="{FF2B5EF4-FFF2-40B4-BE49-F238E27FC236}">
                <a16:creationId xmlns:a16="http://schemas.microsoft.com/office/drawing/2014/main" id="{D73A7A49-4ACB-5A63-6FEC-BE90C02664A9}"/>
              </a:ext>
            </a:extLst>
          </p:cNvPr>
          <p:cNvSpPr txBox="1">
            <a:spLocks/>
          </p:cNvSpPr>
          <p:nvPr/>
        </p:nvSpPr>
        <p:spPr>
          <a:xfrm>
            <a:off x="7572385" y="53913"/>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8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3C4F6A-02F4-4E90-8DAE-1654D6B49D85}" type="slidenum">
              <a:rPr kumimoji="1" lang="ja-JP" altLang="en-US" sz="28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640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39"/>
                                        </p:tgtEl>
                                        <p:attrNameLst>
                                          <p:attrName>ppt_w</p:attrName>
                                        </p:attrNameLst>
                                      </p:cBhvr>
                                      <p:tavLst>
                                        <p:tav tm="0">
                                          <p:val>
                                            <p:strVal val="ppt_w"/>
                                          </p:val>
                                        </p:tav>
                                        <p:tav tm="100000">
                                          <p:val>
                                            <p:fltVal val="0"/>
                                          </p:val>
                                        </p:tav>
                                      </p:tavLst>
                                    </p:anim>
                                    <p:anim calcmode="lin" valueType="num">
                                      <p:cBhvr>
                                        <p:cTn id="69" dur="500"/>
                                        <p:tgtEl>
                                          <p:spTgt spid="39"/>
                                        </p:tgtEl>
                                        <p:attrNameLst>
                                          <p:attrName>ppt_h</p:attrName>
                                        </p:attrNameLst>
                                      </p:cBhvr>
                                      <p:tavLst>
                                        <p:tav tm="0">
                                          <p:val>
                                            <p:strVal val="ppt_h"/>
                                          </p:val>
                                        </p:tav>
                                        <p:tav tm="100000">
                                          <p:val>
                                            <p:fltVal val="0"/>
                                          </p:val>
                                        </p:tav>
                                      </p:tavLst>
                                    </p:anim>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1" grpId="0"/>
      <p:bldP spid="12" grpId="0"/>
      <p:bldP spid="15" grpId="0" animBg="1"/>
      <p:bldP spid="7" grpId="0"/>
      <p:bldP spid="19" grpId="0" animBg="1"/>
      <p:bldP spid="14" grpId="0" animBg="1"/>
      <p:bldP spid="13" grpId="0" animBg="1"/>
      <p:bldP spid="16" grpId="0"/>
      <p:bldP spid="4"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21AB1-61E3-4C8A-98B5-D53F96016681}"/>
              </a:ext>
            </a:extLst>
          </p:cNvPr>
          <p:cNvSpPr>
            <a:spLocks noGrp="1"/>
          </p:cNvSpPr>
          <p:nvPr>
            <p:ph type="title"/>
          </p:nvPr>
        </p:nvSpPr>
        <p:spPr/>
        <p:txBody>
          <a:bodyPr/>
          <a:lstStyle/>
          <a:p>
            <a:r>
              <a:rPr lang="ja-JP" altLang="en-US" dirty="0"/>
              <a:t>自分の中の自分１、自分２</a:t>
            </a:r>
            <a:endParaRPr kumimoji="1" lang="ja-JP" altLang="en-US" dirty="0"/>
          </a:p>
        </p:txBody>
      </p:sp>
      <p:sp>
        <p:nvSpPr>
          <p:cNvPr id="3" name="コンテンツ プレースホルダー 2">
            <a:extLst>
              <a:ext uri="{FF2B5EF4-FFF2-40B4-BE49-F238E27FC236}">
                <a16:creationId xmlns:a16="http://schemas.microsoft.com/office/drawing/2014/main" id="{D3BE78FA-C188-4539-AB5F-EF3FFB908D37}"/>
              </a:ext>
            </a:extLst>
          </p:cNvPr>
          <p:cNvSpPr>
            <a:spLocks noGrp="1"/>
          </p:cNvSpPr>
          <p:nvPr>
            <p:ph idx="1"/>
          </p:nvPr>
        </p:nvSpPr>
        <p:spPr>
          <a:xfrm>
            <a:off x="295422" y="1399886"/>
            <a:ext cx="9153378" cy="4777077"/>
          </a:xfrm>
        </p:spPr>
        <p:txBody>
          <a:bodyPr/>
          <a:lstStyle/>
          <a:p>
            <a:r>
              <a:rPr kumimoji="1" lang="ja-JP" altLang="en-US" dirty="0"/>
              <a:t>これが成立していることがメタ認知の前提</a:t>
            </a:r>
          </a:p>
        </p:txBody>
      </p:sp>
      <p:pic>
        <p:nvPicPr>
          <p:cNvPr id="4" name="図 3">
            <a:extLst>
              <a:ext uri="{FF2B5EF4-FFF2-40B4-BE49-F238E27FC236}">
                <a16:creationId xmlns:a16="http://schemas.microsoft.com/office/drawing/2014/main" id="{131CBD63-8905-47F4-B25F-A760E096C76A}"/>
              </a:ext>
            </a:extLst>
          </p:cNvPr>
          <p:cNvPicPr>
            <a:picLocks noChangeAspect="1"/>
          </p:cNvPicPr>
          <p:nvPr/>
        </p:nvPicPr>
        <p:blipFill>
          <a:blip r:embed="rId3"/>
          <a:stretch>
            <a:fillRect/>
          </a:stretch>
        </p:blipFill>
        <p:spPr>
          <a:xfrm>
            <a:off x="1609704" y="1784302"/>
            <a:ext cx="7058046" cy="4462319"/>
          </a:xfrm>
          <a:prstGeom prst="rect">
            <a:avLst/>
          </a:prstGeom>
        </p:spPr>
      </p:pic>
      <p:sp>
        <p:nvSpPr>
          <p:cNvPr id="6" name="テキスト ボックス 5"/>
          <p:cNvSpPr txBox="1"/>
          <p:nvPr/>
        </p:nvSpPr>
        <p:spPr>
          <a:xfrm>
            <a:off x="6920753" y="6246621"/>
            <a:ext cx="1851789" cy="369332"/>
          </a:xfrm>
          <a:prstGeom prst="rect">
            <a:avLst/>
          </a:prstGeom>
          <a:noFill/>
        </p:spPr>
        <p:txBody>
          <a:bodyPr wrap="none" rtlCol="0">
            <a:spAutoFit/>
          </a:bodyPr>
          <a:lstStyle/>
          <a:p>
            <a:r>
              <a:rPr kumimoji="1" lang="ja-JP" altLang="en-US" dirty="0"/>
              <a:t>岡本夏木　</a:t>
            </a:r>
            <a:r>
              <a:rPr kumimoji="1" lang="en-US" altLang="ja-JP" dirty="0"/>
              <a:t>1983</a:t>
            </a:r>
            <a:endParaRPr kumimoji="1" lang="ja-JP" altLang="en-US" dirty="0"/>
          </a:p>
        </p:txBody>
      </p:sp>
      <p:sp>
        <p:nvSpPr>
          <p:cNvPr id="5" name="スライド番号プレースホルダー 4">
            <a:extLst>
              <a:ext uri="{FF2B5EF4-FFF2-40B4-BE49-F238E27FC236}">
                <a16:creationId xmlns:a16="http://schemas.microsoft.com/office/drawing/2014/main" id="{6781C460-EF12-402C-8E3F-BECE90544CB3}"/>
              </a:ext>
            </a:extLst>
          </p:cNvPr>
          <p:cNvSpPr>
            <a:spLocks noGrp="1"/>
          </p:cNvSpPr>
          <p:nvPr>
            <p:ph type="sldNum" sz="quarter" idx="12"/>
          </p:nvPr>
        </p:nvSpPr>
        <p:spPr/>
        <p:txBody>
          <a:bodyPr/>
          <a:lstStyle/>
          <a:p>
            <a:fld id="{F03C4F6A-02F4-4E90-8DAE-1654D6B49D85}" type="slidenum">
              <a:rPr kumimoji="1" lang="ja-JP" altLang="en-US" smtClean="0"/>
              <a:t>16</a:t>
            </a:fld>
            <a:endParaRPr kumimoji="1" lang="ja-JP" altLang="en-US"/>
          </a:p>
        </p:txBody>
      </p:sp>
    </p:spTree>
    <p:extLst>
      <p:ext uri="{BB962C8B-B14F-4D97-AF65-F5344CB8AC3E}">
        <p14:creationId xmlns:p14="http://schemas.microsoft.com/office/powerpoint/2010/main" val="243683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AE142-B201-CFA6-1B9F-E426C1E42E45}"/>
              </a:ext>
            </a:extLst>
          </p:cNvPr>
          <p:cNvSpPr>
            <a:spLocks noGrp="1"/>
          </p:cNvSpPr>
          <p:nvPr>
            <p:ph type="title"/>
          </p:nvPr>
        </p:nvSpPr>
        <p:spPr/>
        <p:txBody>
          <a:bodyPr/>
          <a:lstStyle/>
          <a:p>
            <a:r>
              <a:rPr kumimoji="1" lang="ja-JP" altLang="en-US" dirty="0"/>
              <a:t>このようなことが出来ないでしょうか</a:t>
            </a:r>
          </a:p>
        </p:txBody>
      </p:sp>
      <p:sp>
        <p:nvSpPr>
          <p:cNvPr id="3" name="コンテンツ プレースホルダー 2">
            <a:extLst>
              <a:ext uri="{FF2B5EF4-FFF2-40B4-BE49-F238E27FC236}">
                <a16:creationId xmlns:a16="http://schemas.microsoft.com/office/drawing/2014/main" id="{E8DD9A30-70F6-54EE-5F02-BAA1682A255F}"/>
              </a:ext>
            </a:extLst>
          </p:cNvPr>
          <p:cNvSpPr>
            <a:spLocks noGrp="1"/>
          </p:cNvSpPr>
          <p:nvPr>
            <p:ph idx="1"/>
          </p:nvPr>
        </p:nvSpPr>
        <p:spPr/>
        <p:txBody>
          <a:bodyPr>
            <a:normAutofit/>
          </a:bodyPr>
          <a:lstStyle/>
          <a:p>
            <a:r>
              <a:rPr kumimoji="1" lang="ja-JP" altLang="en-US" dirty="0"/>
              <a:t>都内のモデル校への導入再開・教員による</a:t>
            </a:r>
            <a:r>
              <a:rPr lang="ja-JP" altLang="en-US" dirty="0"/>
              <a:t>都の政策として継続・拡大実施できないか</a:t>
            </a:r>
            <a:endParaRPr kumimoji="1" lang="en-US" altLang="ja-JP" dirty="0"/>
          </a:p>
          <a:p>
            <a:r>
              <a:rPr lang="ja-JP" altLang="en-US" dirty="0"/>
              <a:t>大規模な実施に伴うデータ集計により効果のエビデンスを積み上げ全国レベルの実施へとつなげられないか</a:t>
            </a:r>
            <a:endParaRPr kumimoji="1" lang="en-US" altLang="ja-JP" dirty="0"/>
          </a:p>
          <a:p>
            <a:r>
              <a:rPr lang="ja-JP" altLang="en-US" dirty="0"/>
              <a:t>タブレット端末等で自習できる</a:t>
            </a:r>
            <a:r>
              <a:rPr lang="en-US" altLang="ja-JP" dirty="0"/>
              <a:t>OKS</a:t>
            </a:r>
            <a:r>
              <a:rPr lang="ja-JP" altLang="en-US" dirty="0"/>
              <a:t>アプリプログラムの開発支援</a:t>
            </a:r>
            <a:endParaRPr lang="en-US" altLang="ja-JP" dirty="0"/>
          </a:p>
          <a:p>
            <a:r>
              <a:rPr kumimoji="1" lang="ja-JP" altLang="en-US" dirty="0"/>
              <a:t>授業としての一斉実施（ユニバーサル）に加えて個別支援が必要な児童生徒（セレクテッド、インディケイテッドレベル）への実施プログラムの開発支援　（フリースクールでの実施など）</a:t>
            </a:r>
            <a:endParaRPr kumimoji="1" lang="en-US" altLang="ja-JP" dirty="0"/>
          </a:p>
          <a:p>
            <a:r>
              <a:rPr kumimoji="1" lang="ja-JP" altLang="en-US" dirty="0"/>
              <a:t>家庭への</a:t>
            </a:r>
            <a:r>
              <a:rPr kumimoji="1" lang="en-US" altLang="ja-JP" dirty="0"/>
              <a:t>OKS</a:t>
            </a:r>
            <a:r>
              <a:rPr kumimoji="1" lang="ja-JP" altLang="en-US" dirty="0"/>
              <a:t>プログラムの紹介・家庭での困りごとへの応用</a:t>
            </a:r>
            <a:endParaRPr kumimoji="1" lang="en-US" altLang="ja-JP" dirty="0"/>
          </a:p>
          <a:p>
            <a:r>
              <a:rPr lang="ja-JP" altLang="en-US" dirty="0"/>
              <a:t>自分自身の問題を具体的にリアルで相談できる「</a:t>
            </a:r>
            <a:r>
              <a:rPr lang="en-US" altLang="ja-JP" dirty="0"/>
              <a:t>OKS</a:t>
            </a:r>
            <a:r>
              <a:rPr lang="ja-JP" altLang="en-US" dirty="0"/>
              <a:t>倶楽部」設立</a:t>
            </a:r>
            <a:endParaRPr lang="en-US" altLang="ja-JP" dirty="0"/>
          </a:p>
          <a:p>
            <a:r>
              <a:rPr kumimoji="1" lang="ja-JP" altLang="en-US" dirty="0"/>
              <a:t>プログラムで取り上げる身近な困りごとサンプルストーリーのコレクションの充実。より現実味のある状況を考えてもらうため。</a:t>
            </a:r>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1BB5308-4D64-47FC-79D9-7F609A156268}"/>
              </a:ext>
            </a:extLst>
          </p:cNvPr>
          <p:cNvSpPr>
            <a:spLocks noGrp="1"/>
          </p:cNvSpPr>
          <p:nvPr>
            <p:ph type="sldNum" sz="quarter" idx="12"/>
          </p:nvPr>
        </p:nvSpPr>
        <p:spPr/>
        <p:txBody>
          <a:bodyPr/>
          <a:lstStyle/>
          <a:p>
            <a:fld id="{F03C4F6A-02F4-4E90-8DAE-1654D6B49D85}" type="slidenum">
              <a:rPr kumimoji="1" lang="ja-JP" altLang="en-US" smtClean="0"/>
              <a:t>17</a:t>
            </a:fld>
            <a:endParaRPr kumimoji="1" lang="ja-JP" altLang="en-US"/>
          </a:p>
        </p:txBody>
      </p:sp>
    </p:spTree>
    <p:extLst>
      <p:ext uri="{BB962C8B-B14F-4D97-AF65-F5344CB8AC3E}">
        <p14:creationId xmlns:p14="http://schemas.microsoft.com/office/powerpoint/2010/main" val="176017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F07734-484B-EA92-2685-E0C758AE1763}"/>
              </a:ext>
            </a:extLst>
          </p:cNvPr>
          <p:cNvSpPr>
            <a:spLocks noGrp="1"/>
          </p:cNvSpPr>
          <p:nvPr>
            <p:ph type="title"/>
          </p:nvPr>
        </p:nvSpPr>
        <p:spPr/>
        <p:txBody>
          <a:bodyPr/>
          <a:lstStyle/>
          <a:p>
            <a:r>
              <a:rPr kumimoji="1" lang="ja-JP" altLang="en-US" dirty="0"/>
              <a:t>今後の進め方について</a:t>
            </a:r>
          </a:p>
        </p:txBody>
      </p:sp>
      <p:sp>
        <p:nvSpPr>
          <p:cNvPr id="3" name="コンテンツ プレースホルダー 2">
            <a:extLst>
              <a:ext uri="{FF2B5EF4-FFF2-40B4-BE49-F238E27FC236}">
                <a16:creationId xmlns:a16="http://schemas.microsoft.com/office/drawing/2014/main" id="{5FF9AEDB-09DB-B418-1B92-87F882DFC4F5}"/>
              </a:ext>
            </a:extLst>
          </p:cNvPr>
          <p:cNvSpPr>
            <a:spLocks noGrp="1"/>
          </p:cNvSpPr>
          <p:nvPr>
            <p:ph idx="1"/>
          </p:nvPr>
        </p:nvSpPr>
        <p:spPr/>
        <p:txBody>
          <a:bodyPr/>
          <a:lstStyle/>
          <a:p>
            <a:r>
              <a:rPr kumimoji="1" lang="ja-JP" altLang="en-US" dirty="0"/>
              <a:t>方針の決定</a:t>
            </a:r>
            <a:endParaRPr kumimoji="1" lang="en-US" altLang="ja-JP" dirty="0"/>
          </a:p>
          <a:p>
            <a:r>
              <a:rPr kumimoji="1" lang="ja-JP" altLang="en-US" dirty="0"/>
              <a:t>アートマンカウンセリングルームと</a:t>
            </a:r>
            <a:r>
              <a:rPr lang="ja-JP" altLang="en-US" dirty="0"/>
              <a:t>しての支援体制</a:t>
            </a:r>
            <a:endParaRPr lang="en-US" altLang="ja-JP" dirty="0"/>
          </a:p>
          <a:p>
            <a:pPr lvl="1"/>
            <a:r>
              <a:rPr lang="ja-JP" altLang="en-US" dirty="0"/>
              <a:t>プログラムに使う資料の提供</a:t>
            </a:r>
            <a:endParaRPr lang="en-US" altLang="ja-JP" dirty="0"/>
          </a:p>
          <a:p>
            <a:pPr lvl="1"/>
            <a:r>
              <a:rPr lang="ja-JP" altLang="en-US" dirty="0"/>
              <a:t>アンケート用紙原稿準備</a:t>
            </a:r>
            <a:endParaRPr lang="en-US" altLang="ja-JP" dirty="0"/>
          </a:p>
          <a:p>
            <a:pPr lvl="1"/>
            <a:r>
              <a:rPr lang="ja-JP" altLang="en-US" dirty="0"/>
              <a:t>アンケートの結果分析サポート</a:t>
            </a:r>
            <a:endParaRPr lang="en-US" altLang="ja-JP" dirty="0"/>
          </a:p>
          <a:p>
            <a:r>
              <a:rPr kumimoji="1" lang="ja-JP" altLang="en-US" dirty="0"/>
              <a:t>担当者の任命</a:t>
            </a:r>
            <a:endParaRPr kumimoji="1" lang="en-US" altLang="ja-JP" dirty="0"/>
          </a:p>
          <a:p>
            <a:r>
              <a:rPr lang="ja-JP" altLang="en-US" dirty="0"/>
              <a:t>次回打ち合わせ</a:t>
            </a:r>
            <a:endParaRPr kumimoji="1" lang="ja-JP" altLang="en-US" dirty="0"/>
          </a:p>
        </p:txBody>
      </p:sp>
      <p:sp>
        <p:nvSpPr>
          <p:cNvPr id="4" name="スライド番号プレースホルダー 3">
            <a:extLst>
              <a:ext uri="{FF2B5EF4-FFF2-40B4-BE49-F238E27FC236}">
                <a16:creationId xmlns:a16="http://schemas.microsoft.com/office/drawing/2014/main" id="{EDA523DB-8A18-C285-4EF8-A14EC021A5DC}"/>
              </a:ext>
            </a:extLst>
          </p:cNvPr>
          <p:cNvSpPr>
            <a:spLocks noGrp="1"/>
          </p:cNvSpPr>
          <p:nvPr>
            <p:ph type="sldNum" sz="quarter" idx="12"/>
          </p:nvPr>
        </p:nvSpPr>
        <p:spPr/>
        <p:txBody>
          <a:bodyPr/>
          <a:lstStyle/>
          <a:p>
            <a:fld id="{F03C4F6A-02F4-4E90-8DAE-1654D6B49D85}" type="slidenum">
              <a:rPr kumimoji="1" lang="ja-JP" altLang="en-US" smtClean="0"/>
              <a:t>18</a:t>
            </a:fld>
            <a:endParaRPr kumimoji="1" lang="ja-JP" altLang="en-US"/>
          </a:p>
        </p:txBody>
      </p:sp>
    </p:spTree>
    <p:extLst>
      <p:ext uri="{BB962C8B-B14F-4D97-AF65-F5344CB8AC3E}">
        <p14:creationId xmlns:p14="http://schemas.microsoft.com/office/powerpoint/2010/main" val="118132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B97DE691-4859-B309-2C91-EF7808FB7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229"/>
            <a:ext cx="9906000" cy="5525037"/>
          </a:xfrm>
          <a:prstGeom prst="rect">
            <a:avLst/>
          </a:prstGeom>
        </p:spPr>
      </p:pic>
      <p:sp>
        <p:nvSpPr>
          <p:cNvPr id="2" name="タイトル 1">
            <a:extLst>
              <a:ext uri="{FF2B5EF4-FFF2-40B4-BE49-F238E27FC236}">
                <a16:creationId xmlns:a16="http://schemas.microsoft.com/office/drawing/2014/main" id="{2DDE812A-028B-4FBF-AFD3-D1BB3B936F4B}"/>
              </a:ext>
            </a:extLst>
          </p:cNvPr>
          <p:cNvSpPr>
            <a:spLocks noGrp="1"/>
          </p:cNvSpPr>
          <p:nvPr>
            <p:ph type="title"/>
          </p:nvPr>
        </p:nvSpPr>
        <p:spPr/>
        <p:txBody>
          <a:bodyPr>
            <a:normAutofit/>
          </a:bodyPr>
          <a:lstStyle/>
          <a:p>
            <a:r>
              <a:rPr kumimoji="1" lang="ja-JP" altLang="en-US" dirty="0"/>
              <a:t>不登校の推移　令和</a:t>
            </a:r>
            <a:r>
              <a:rPr kumimoji="1" lang="en-US" altLang="ja-JP" dirty="0"/>
              <a:t>3</a:t>
            </a:r>
            <a:r>
              <a:rPr kumimoji="1" lang="ja-JP" altLang="en-US" dirty="0"/>
              <a:t>年度（</a:t>
            </a:r>
            <a:r>
              <a:rPr kumimoji="1" lang="en-US" altLang="ja-JP" dirty="0"/>
              <a:t>2021</a:t>
            </a:r>
            <a:r>
              <a:rPr kumimoji="1" lang="ja-JP" altLang="en-US" dirty="0"/>
              <a:t>）</a:t>
            </a:r>
          </a:p>
        </p:txBody>
      </p:sp>
      <p:sp>
        <p:nvSpPr>
          <p:cNvPr id="4" name="スライド番号プレースホルダー 3">
            <a:extLst>
              <a:ext uri="{FF2B5EF4-FFF2-40B4-BE49-F238E27FC236}">
                <a16:creationId xmlns:a16="http://schemas.microsoft.com/office/drawing/2014/main" id="{2DA894F5-0090-4416-A146-F3FFE635532C}"/>
              </a:ext>
            </a:extLst>
          </p:cNvPr>
          <p:cNvSpPr>
            <a:spLocks noGrp="1"/>
          </p:cNvSpPr>
          <p:nvPr>
            <p:ph type="sldNum" sz="quarter" idx="12"/>
          </p:nvPr>
        </p:nvSpPr>
        <p:spPr/>
        <p:txBody>
          <a:bodyPr/>
          <a:lstStyle/>
          <a:p>
            <a:fld id="{F03C4F6A-02F4-4E90-8DAE-1654D6B49D85}" type="slidenum">
              <a:rPr kumimoji="1" lang="ja-JP" altLang="en-US" smtClean="0"/>
              <a:t>2</a:t>
            </a:fld>
            <a:endParaRPr kumimoji="1" lang="ja-JP" altLang="en-US"/>
          </a:p>
        </p:txBody>
      </p:sp>
      <p:pic>
        <p:nvPicPr>
          <p:cNvPr id="9" name="図 8">
            <a:extLst>
              <a:ext uri="{FF2B5EF4-FFF2-40B4-BE49-F238E27FC236}">
                <a16:creationId xmlns:a16="http://schemas.microsoft.com/office/drawing/2014/main" id="{C0E67E32-A12C-EBAD-0296-69F806991EE6}"/>
              </a:ext>
            </a:extLst>
          </p:cNvPr>
          <p:cNvPicPr>
            <a:picLocks noChangeAspect="1"/>
          </p:cNvPicPr>
          <p:nvPr/>
        </p:nvPicPr>
        <p:blipFill>
          <a:blip r:embed="rId4"/>
          <a:stretch>
            <a:fillRect/>
          </a:stretch>
        </p:blipFill>
        <p:spPr>
          <a:xfrm>
            <a:off x="212187" y="6250627"/>
            <a:ext cx="9481625" cy="553460"/>
          </a:xfrm>
          <a:prstGeom prst="rect">
            <a:avLst/>
          </a:prstGeom>
        </p:spPr>
      </p:pic>
      <p:pic>
        <p:nvPicPr>
          <p:cNvPr id="11" name="図 10">
            <a:extLst>
              <a:ext uri="{FF2B5EF4-FFF2-40B4-BE49-F238E27FC236}">
                <a16:creationId xmlns:a16="http://schemas.microsoft.com/office/drawing/2014/main" id="{CB204CA9-C44F-FE42-33EA-878C7D440158}"/>
              </a:ext>
            </a:extLst>
          </p:cNvPr>
          <p:cNvPicPr>
            <a:picLocks noChangeAspect="1"/>
          </p:cNvPicPr>
          <p:nvPr/>
        </p:nvPicPr>
        <p:blipFill>
          <a:blip r:embed="rId5"/>
          <a:stretch>
            <a:fillRect/>
          </a:stretch>
        </p:blipFill>
        <p:spPr>
          <a:xfrm>
            <a:off x="4360985" y="1761565"/>
            <a:ext cx="3330608" cy="1306801"/>
          </a:xfrm>
          <a:prstGeom prst="rect">
            <a:avLst/>
          </a:prstGeom>
        </p:spPr>
      </p:pic>
      <p:sp>
        <p:nvSpPr>
          <p:cNvPr id="13" name="楕円 12">
            <a:extLst>
              <a:ext uri="{FF2B5EF4-FFF2-40B4-BE49-F238E27FC236}">
                <a16:creationId xmlns:a16="http://schemas.microsoft.com/office/drawing/2014/main" id="{3F5D3BB7-928C-BA90-9D7F-CB80B8079984}"/>
              </a:ext>
            </a:extLst>
          </p:cNvPr>
          <p:cNvSpPr/>
          <p:nvPr/>
        </p:nvSpPr>
        <p:spPr>
          <a:xfrm rot="19907155">
            <a:off x="6581096" y="3296326"/>
            <a:ext cx="2740090" cy="574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80DF2EC-AF38-A232-0527-B2172F96E726}"/>
              </a:ext>
            </a:extLst>
          </p:cNvPr>
          <p:cNvSpPr/>
          <p:nvPr/>
        </p:nvSpPr>
        <p:spPr>
          <a:xfrm>
            <a:off x="3685568" y="3585504"/>
            <a:ext cx="2779133" cy="57484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3B9E44F5-805C-DD92-18DC-FD41E5A6F930}"/>
              </a:ext>
            </a:extLst>
          </p:cNvPr>
          <p:cNvSpPr/>
          <p:nvPr/>
        </p:nvSpPr>
        <p:spPr>
          <a:xfrm rot="19913607">
            <a:off x="809418" y="4400380"/>
            <a:ext cx="2740090" cy="574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229AECD9-8C43-1559-2959-EC7ECBCBF288}"/>
              </a:ext>
            </a:extLst>
          </p:cNvPr>
          <p:cNvSpPr/>
          <p:nvPr/>
        </p:nvSpPr>
        <p:spPr>
          <a:xfrm rot="17843169">
            <a:off x="8657151" y="2371890"/>
            <a:ext cx="1087816" cy="574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231547B-6198-70F5-9F04-027486AABF10}"/>
              </a:ext>
            </a:extLst>
          </p:cNvPr>
          <p:cNvCxnSpPr>
            <a:cxnSpLocks/>
          </p:cNvCxnSpPr>
          <p:nvPr/>
        </p:nvCxnSpPr>
        <p:spPr>
          <a:xfrm>
            <a:off x="8788789" y="2305944"/>
            <a:ext cx="10590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8B5A602-3E7A-89CD-74B5-B8B657BFD4D4}"/>
              </a:ext>
            </a:extLst>
          </p:cNvPr>
          <p:cNvCxnSpPr>
            <a:cxnSpLocks/>
          </p:cNvCxnSpPr>
          <p:nvPr/>
        </p:nvCxnSpPr>
        <p:spPr>
          <a:xfrm>
            <a:off x="853450" y="5239617"/>
            <a:ext cx="854442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矢印: 上 18">
            <a:extLst>
              <a:ext uri="{FF2B5EF4-FFF2-40B4-BE49-F238E27FC236}">
                <a16:creationId xmlns:a16="http://schemas.microsoft.com/office/drawing/2014/main" id="{7EACB2FE-4F89-B7B3-E28E-DE762B7E5447}"/>
              </a:ext>
            </a:extLst>
          </p:cNvPr>
          <p:cNvSpPr/>
          <p:nvPr/>
        </p:nvSpPr>
        <p:spPr>
          <a:xfrm>
            <a:off x="9581355" y="2305944"/>
            <a:ext cx="197908" cy="293365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 name="テキスト ボックス 2">
            <a:extLst>
              <a:ext uri="{FF2B5EF4-FFF2-40B4-BE49-F238E27FC236}">
                <a16:creationId xmlns:a16="http://schemas.microsoft.com/office/drawing/2014/main" id="{7B85CFA0-ACEB-D102-DFD3-071863BC4EBA}"/>
              </a:ext>
            </a:extLst>
          </p:cNvPr>
          <p:cNvSpPr txBox="1"/>
          <p:nvPr/>
        </p:nvSpPr>
        <p:spPr>
          <a:xfrm>
            <a:off x="8959291" y="3351262"/>
            <a:ext cx="877163" cy="369332"/>
          </a:xfrm>
          <a:prstGeom prst="rect">
            <a:avLst/>
          </a:prstGeom>
          <a:noFill/>
        </p:spPr>
        <p:txBody>
          <a:bodyPr wrap="none" rtlCol="0">
            <a:spAutoFit/>
          </a:bodyPr>
          <a:lstStyle/>
          <a:p>
            <a:r>
              <a:rPr lang="ja-JP" altLang="en-US" b="1" dirty="0">
                <a:highlight>
                  <a:srgbClr val="FFFF00"/>
                </a:highlight>
                <a:latin typeface="Meiryo UI" panose="020B0604030504040204" pitchFamily="50" charset="-128"/>
                <a:ea typeface="Meiryo UI" panose="020B0604030504040204" pitchFamily="50" charset="-128"/>
              </a:rPr>
              <a:t>約５倍</a:t>
            </a:r>
            <a:endParaRPr kumimoji="1" lang="ja-JP" altLang="en-US" b="1" dirty="0">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93D432F-96CE-4F1D-78F4-E4D7CF532348}"/>
              </a:ext>
            </a:extLst>
          </p:cNvPr>
          <p:cNvSpPr txBox="1"/>
          <p:nvPr/>
        </p:nvSpPr>
        <p:spPr>
          <a:xfrm>
            <a:off x="2894909" y="1323699"/>
            <a:ext cx="6686446" cy="492443"/>
          </a:xfrm>
          <a:prstGeom prst="rect">
            <a:avLst/>
          </a:prstGeom>
          <a:noFill/>
        </p:spPr>
        <p:txBody>
          <a:bodyPr wrap="none" rtlCol="0">
            <a:spAutoFit/>
          </a:bodyPr>
          <a:lstStyle/>
          <a:p>
            <a:r>
              <a:rPr lang="ja-JP" altLang="en-US" sz="2600" dirty="0">
                <a:solidFill>
                  <a:srgbClr val="FF0000"/>
                </a:solidFill>
                <a:latin typeface="UD Digi Kyokasho N-B" panose="020B0400000000000000" pitchFamily="18" charset="-128"/>
                <a:ea typeface="UD Digi Kyokasho N-B" panose="020B0400000000000000" pitchFamily="18" charset="-128"/>
              </a:rPr>
              <a:t>この</a:t>
            </a:r>
            <a:r>
              <a:rPr lang="en-US" altLang="ja-JP" sz="2600" dirty="0">
                <a:solidFill>
                  <a:srgbClr val="FF0000"/>
                </a:solidFill>
                <a:latin typeface="UD Digi Kyokasho N-B" panose="020B0400000000000000" pitchFamily="18" charset="-128"/>
                <a:ea typeface="UD Digi Kyokasho N-B" panose="020B0400000000000000" pitchFamily="18" charset="-128"/>
              </a:rPr>
              <a:t>30</a:t>
            </a:r>
            <a:r>
              <a:rPr lang="ja-JP" altLang="en-US" sz="2600" dirty="0">
                <a:solidFill>
                  <a:srgbClr val="FF0000"/>
                </a:solidFill>
                <a:latin typeface="UD Digi Kyokasho N-B" panose="020B0400000000000000" pitchFamily="18" charset="-128"/>
                <a:ea typeface="UD Digi Kyokasho N-B" panose="020B0400000000000000" pitchFamily="18" charset="-128"/>
              </a:rPr>
              <a:t>年間で中学生の不登校率</a:t>
            </a:r>
            <a:r>
              <a:rPr lang="en-US" altLang="ja-JP" sz="2600" dirty="0">
                <a:solidFill>
                  <a:srgbClr val="FF0000"/>
                </a:solidFill>
                <a:latin typeface="UD Digi Kyokasho N-B" panose="020B0400000000000000" pitchFamily="18" charset="-128"/>
                <a:ea typeface="UD Digi Kyokasho N-B" panose="020B0400000000000000" pitchFamily="18" charset="-128"/>
              </a:rPr>
              <a:t>5</a:t>
            </a:r>
            <a:r>
              <a:rPr lang="ja-JP" altLang="en-US" sz="2600" dirty="0">
                <a:solidFill>
                  <a:srgbClr val="FF0000"/>
                </a:solidFill>
                <a:latin typeface="UD Digi Kyokasho N-B" panose="020B0400000000000000" pitchFamily="18" charset="-128"/>
                <a:ea typeface="UD Digi Kyokasho N-B" panose="020B0400000000000000" pitchFamily="18" charset="-128"/>
              </a:rPr>
              <a:t>倍に増加！</a:t>
            </a:r>
          </a:p>
        </p:txBody>
      </p:sp>
      <p:sp>
        <p:nvSpPr>
          <p:cNvPr id="7" name="テキスト ボックス 6">
            <a:extLst>
              <a:ext uri="{FF2B5EF4-FFF2-40B4-BE49-F238E27FC236}">
                <a16:creationId xmlns:a16="http://schemas.microsoft.com/office/drawing/2014/main" id="{CD46EC44-AF91-96E0-C867-C171675B1701}"/>
              </a:ext>
            </a:extLst>
          </p:cNvPr>
          <p:cNvSpPr txBox="1"/>
          <p:nvPr/>
        </p:nvSpPr>
        <p:spPr>
          <a:xfrm>
            <a:off x="8996185" y="6100248"/>
            <a:ext cx="652743" cy="338554"/>
          </a:xfrm>
          <a:prstGeom prst="rect">
            <a:avLst/>
          </a:prstGeom>
          <a:noFill/>
        </p:spPr>
        <p:txBody>
          <a:bodyPr wrap="none" rtlCol="0">
            <a:spAutoFit/>
          </a:bodyPr>
          <a:lstStyle/>
          <a:p>
            <a:r>
              <a:rPr kumimoji="1" lang="en-US" altLang="ja-JP" sz="1600" b="1" dirty="0"/>
              <a:t>2021</a:t>
            </a:r>
            <a:endParaRPr kumimoji="1" lang="ja-JP" altLang="en-US" sz="1600" b="1" dirty="0"/>
          </a:p>
        </p:txBody>
      </p:sp>
      <p:sp>
        <p:nvSpPr>
          <p:cNvPr id="8" name="テキスト ボックス 7">
            <a:extLst>
              <a:ext uri="{FF2B5EF4-FFF2-40B4-BE49-F238E27FC236}">
                <a16:creationId xmlns:a16="http://schemas.microsoft.com/office/drawing/2014/main" id="{05E36B74-4226-3F92-C149-83513959F7F7}"/>
              </a:ext>
            </a:extLst>
          </p:cNvPr>
          <p:cNvSpPr txBox="1"/>
          <p:nvPr/>
        </p:nvSpPr>
        <p:spPr>
          <a:xfrm>
            <a:off x="2127707" y="6131025"/>
            <a:ext cx="954107" cy="307777"/>
          </a:xfrm>
          <a:prstGeom prst="rect">
            <a:avLst/>
          </a:prstGeom>
          <a:noFill/>
        </p:spPr>
        <p:txBody>
          <a:bodyPr wrap="none" rtlCol="0">
            <a:spAutoFit/>
          </a:bodyPr>
          <a:lstStyle/>
          <a:p>
            <a:r>
              <a:rPr kumimoji="1" lang="ja-JP" altLang="en-US" sz="1400" b="1" dirty="0"/>
              <a:t>（</a:t>
            </a:r>
            <a:r>
              <a:rPr kumimoji="1" lang="en-US" altLang="ja-JP" sz="1400" b="1" dirty="0"/>
              <a:t>1997</a:t>
            </a:r>
            <a:r>
              <a:rPr kumimoji="1" lang="ja-JP" altLang="en-US" sz="1400" b="1" dirty="0"/>
              <a:t>）</a:t>
            </a:r>
          </a:p>
        </p:txBody>
      </p:sp>
      <p:sp>
        <p:nvSpPr>
          <p:cNvPr id="10" name="テキスト ボックス 9">
            <a:extLst>
              <a:ext uri="{FF2B5EF4-FFF2-40B4-BE49-F238E27FC236}">
                <a16:creationId xmlns:a16="http://schemas.microsoft.com/office/drawing/2014/main" id="{3DBEE5AF-62DE-01C9-A1D9-AC759E53D4C8}"/>
              </a:ext>
            </a:extLst>
          </p:cNvPr>
          <p:cNvSpPr txBox="1"/>
          <p:nvPr/>
        </p:nvSpPr>
        <p:spPr>
          <a:xfrm>
            <a:off x="533490" y="6100248"/>
            <a:ext cx="652743" cy="338554"/>
          </a:xfrm>
          <a:prstGeom prst="rect">
            <a:avLst/>
          </a:prstGeom>
          <a:noFill/>
        </p:spPr>
        <p:txBody>
          <a:bodyPr wrap="none" rtlCol="0">
            <a:spAutoFit/>
          </a:bodyPr>
          <a:lstStyle/>
          <a:p>
            <a:r>
              <a:rPr kumimoji="1" lang="en-US" altLang="ja-JP" sz="1600" b="1"/>
              <a:t>1991</a:t>
            </a:r>
            <a:endParaRPr kumimoji="1" lang="ja-JP" altLang="en-US" sz="1600" b="1" dirty="0"/>
          </a:p>
        </p:txBody>
      </p:sp>
      <p:sp>
        <p:nvSpPr>
          <p:cNvPr id="12" name="テキスト ボックス 11">
            <a:extLst>
              <a:ext uri="{FF2B5EF4-FFF2-40B4-BE49-F238E27FC236}">
                <a16:creationId xmlns:a16="http://schemas.microsoft.com/office/drawing/2014/main" id="{C6092CEC-B011-3864-4213-B041834D29CE}"/>
              </a:ext>
            </a:extLst>
          </p:cNvPr>
          <p:cNvSpPr txBox="1"/>
          <p:nvPr/>
        </p:nvSpPr>
        <p:spPr>
          <a:xfrm>
            <a:off x="3545181" y="2970075"/>
            <a:ext cx="1871025" cy="369332"/>
          </a:xfrm>
          <a:prstGeom prst="rect">
            <a:avLst/>
          </a:prstGeom>
          <a:noFill/>
        </p:spPr>
        <p:txBody>
          <a:bodyPr wrap="none" rtlCol="0">
            <a:spAutoFit/>
          </a:bodyPr>
          <a:lstStyle/>
          <a:p>
            <a:r>
              <a:rPr kumimoji="1" lang="en-US" altLang="ja-JP" b="1" dirty="0">
                <a:solidFill>
                  <a:srgbClr val="00B0F0"/>
                </a:solidFill>
              </a:rPr>
              <a:t>SC</a:t>
            </a:r>
            <a:r>
              <a:rPr kumimoji="1" lang="ja-JP" altLang="en-US" b="1" dirty="0">
                <a:solidFill>
                  <a:srgbClr val="00B0F0"/>
                </a:solidFill>
              </a:rPr>
              <a:t>配置全国拡充</a:t>
            </a:r>
          </a:p>
        </p:txBody>
      </p:sp>
      <p:sp>
        <p:nvSpPr>
          <p:cNvPr id="20" name="テキスト ボックス 19">
            <a:extLst>
              <a:ext uri="{FF2B5EF4-FFF2-40B4-BE49-F238E27FC236}">
                <a16:creationId xmlns:a16="http://schemas.microsoft.com/office/drawing/2014/main" id="{26407068-A109-8699-B006-283F82D7368F}"/>
              </a:ext>
            </a:extLst>
          </p:cNvPr>
          <p:cNvSpPr txBox="1"/>
          <p:nvPr/>
        </p:nvSpPr>
        <p:spPr>
          <a:xfrm>
            <a:off x="3889661" y="4090071"/>
            <a:ext cx="2492990" cy="646331"/>
          </a:xfrm>
          <a:prstGeom prst="rect">
            <a:avLst/>
          </a:prstGeom>
          <a:noFill/>
        </p:spPr>
        <p:txBody>
          <a:bodyPr wrap="none" rtlCol="0">
            <a:spAutoFit/>
          </a:bodyPr>
          <a:lstStyle/>
          <a:p>
            <a:pPr algn="ctr"/>
            <a:r>
              <a:rPr kumimoji="1" lang="en-US" altLang="ja-JP" b="1" dirty="0">
                <a:solidFill>
                  <a:srgbClr val="00B0F0"/>
                </a:solidFill>
              </a:rPr>
              <a:t>H18</a:t>
            </a:r>
          </a:p>
          <a:p>
            <a:pPr algn="ctr"/>
            <a:r>
              <a:rPr kumimoji="1" lang="ja-JP" altLang="en-US" b="1" dirty="0">
                <a:solidFill>
                  <a:srgbClr val="00B0F0"/>
                </a:solidFill>
              </a:rPr>
              <a:t>３／４の中学校に配置</a:t>
            </a:r>
          </a:p>
        </p:txBody>
      </p:sp>
    </p:spTree>
    <p:extLst>
      <p:ext uri="{BB962C8B-B14F-4D97-AF65-F5344CB8AC3E}">
        <p14:creationId xmlns:p14="http://schemas.microsoft.com/office/powerpoint/2010/main" val="417906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C9EE-E267-55EE-A1BB-AA6CBA26B2C4}"/>
            </a:ext>
          </a:extLst>
        </p:cNvPr>
        <p:cNvGrpSpPr/>
        <p:nvPr/>
      </p:nvGrpSpPr>
      <p:grpSpPr>
        <a:xfrm>
          <a:off x="0" y="0"/>
          <a:ext cx="0" cy="0"/>
          <a:chOff x="0" y="0"/>
          <a:chExt cx="0" cy="0"/>
        </a:xfrm>
      </p:grpSpPr>
      <p:pic>
        <p:nvPicPr>
          <p:cNvPr id="30" name="図 29" descr="グラフ, 折れ線グラフ&#10;&#10;AI 生成コンテンツは誤りを含む可能性があります。">
            <a:extLst>
              <a:ext uri="{FF2B5EF4-FFF2-40B4-BE49-F238E27FC236}">
                <a16:creationId xmlns:a16="http://schemas.microsoft.com/office/drawing/2014/main" id="{2C155DB7-FF75-96AB-7BB5-D1E68B13258F}"/>
              </a:ext>
            </a:extLst>
          </p:cNvPr>
          <p:cNvPicPr>
            <a:picLocks noChangeAspect="1"/>
          </p:cNvPicPr>
          <p:nvPr/>
        </p:nvPicPr>
        <p:blipFill>
          <a:blip r:embed="rId3"/>
          <a:stretch>
            <a:fillRect/>
          </a:stretch>
        </p:blipFill>
        <p:spPr>
          <a:xfrm>
            <a:off x="0" y="615565"/>
            <a:ext cx="9906000" cy="5979164"/>
          </a:xfrm>
          <a:prstGeom prst="rect">
            <a:avLst/>
          </a:prstGeom>
        </p:spPr>
      </p:pic>
      <p:sp>
        <p:nvSpPr>
          <p:cNvPr id="2" name="タイトル 1">
            <a:extLst>
              <a:ext uri="{FF2B5EF4-FFF2-40B4-BE49-F238E27FC236}">
                <a16:creationId xmlns:a16="http://schemas.microsoft.com/office/drawing/2014/main" id="{AEC7E75B-5F5A-29A7-103A-E0B3AFBA1D54}"/>
              </a:ext>
            </a:extLst>
          </p:cNvPr>
          <p:cNvSpPr>
            <a:spLocks noGrp="1"/>
          </p:cNvSpPr>
          <p:nvPr>
            <p:ph type="title"/>
          </p:nvPr>
        </p:nvSpPr>
        <p:spPr/>
        <p:txBody>
          <a:bodyPr>
            <a:normAutofit/>
          </a:bodyPr>
          <a:lstStyle/>
          <a:p>
            <a:r>
              <a:rPr kumimoji="1" lang="ja-JP" altLang="en-US" dirty="0"/>
              <a:t>最新データ</a:t>
            </a:r>
          </a:p>
        </p:txBody>
      </p:sp>
      <p:sp>
        <p:nvSpPr>
          <p:cNvPr id="4" name="スライド番号プレースホルダー 3">
            <a:extLst>
              <a:ext uri="{FF2B5EF4-FFF2-40B4-BE49-F238E27FC236}">
                <a16:creationId xmlns:a16="http://schemas.microsoft.com/office/drawing/2014/main" id="{BAC1E1C1-B6B1-1414-6EA7-C99A00B39E75}"/>
              </a:ext>
            </a:extLst>
          </p:cNvPr>
          <p:cNvSpPr>
            <a:spLocks noGrp="1"/>
          </p:cNvSpPr>
          <p:nvPr>
            <p:ph type="sldNum" sz="quarter" idx="12"/>
          </p:nvPr>
        </p:nvSpPr>
        <p:spPr/>
        <p:txBody>
          <a:bodyPr/>
          <a:lstStyle/>
          <a:p>
            <a:fld id="{F03C4F6A-02F4-4E90-8DAE-1654D6B49D85}" type="slidenum">
              <a:rPr kumimoji="1" lang="ja-JP" altLang="en-US" smtClean="0"/>
              <a:t>3</a:t>
            </a:fld>
            <a:endParaRPr kumimoji="1" lang="ja-JP" altLang="en-US"/>
          </a:p>
        </p:txBody>
      </p:sp>
      <p:sp>
        <p:nvSpPr>
          <p:cNvPr id="24" name="テキスト ボックス 23">
            <a:extLst>
              <a:ext uri="{FF2B5EF4-FFF2-40B4-BE49-F238E27FC236}">
                <a16:creationId xmlns:a16="http://schemas.microsoft.com/office/drawing/2014/main" id="{F91E52E2-4DDB-434A-C391-4703ADF9B835}"/>
              </a:ext>
            </a:extLst>
          </p:cNvPr>
          <p:cNvSpPr txBox="1"/>
          <p:nvPr/>
        </p:nvSpPr>
        <p:spPr>
          <a:xfrm>
            <a:off x="3982916" y="294101"/>
            <a:ext cx="4964722" cy="646331"/>
          </a:xfrm>
          <a:prstGeom prst="rect">
            <a:avLst/>
          </a:prstGeom>
          <a:noFill/>
        </p:spPr>
        <p:txBody>
          <a:bodyPr wrap="square">
            <a:spAutoFit/>
          </a:bodyPr>
          <a:lstStyle/>
          <a:p>
            <a:r>
              <a:rPr lang="ja-JP" altLang="en-US" dirty="0"/>
              <a:t>令和６年度 児童生徒の問題行動・不登校等生徒指導上の諸課題に関する調査結果について </a:t>
            </a:r>
          </a:p>
        </p:txBody>
      </p:sp>
      <p:sp>
        <p:nvSpPr>
          <p:cNvPr id="26" name="テキスト ボックス 25">
            <a:extLst>
              <a:ext uri="{FF2B5EF4-FFF2-40B4-BE49-F238E27FC236}">
                <a16:creationId xmlns:a16="http://schemas.microsoft.com/office/drawing/2014/main" id="{A795AC6E-27F8-4B70-C95A-C9F48A7A03E2}"/>
              </a:ext>
            </a:extLst>
          </p:cNvPr>
          <p:cNvSpPr txBox="1"/>
          <p:nvPr/>
        </p:nvSpPr>
        <p:spPr>
          <a:xfrm>
            <a:off x="6222766" y="1204339"/>
            <a:ext cx="3578469" cy="369332"/>
          </a:xfrm>
          <a:prstGeom prst="rect">
            <a:avLst/>
          </a:prstGeom>
          <a:noFill/>
        </p:spPr>
        <p:txBody>
          <a:bodyPr wrap="square">
            <a:spAutoFit/>
          </a:bodyPr>
          <a:lstStyle/>
          <a:p>
            <a:r>
              <a:rPr lang="ja-JP" altLang="en-US" dirty="0"/>
              <a:t>（令和８年１月16日一部修正）</a:t>
            </a:r>
          </a:p>
        </p:txBody>
      </p:sp>
      <p:sp>
        <p:nvSpPr>
          <p:cNvPr id="28" name="テキスト ボックス 27">
            <a:extLst>
              <a:ext uri="{FF2B5EF4-FFF2-40B4-BE49-F238E27FC236}">
                <a16:creationId xmlns:a16="http://schemas.microsoft.com/office/drawing/2014/main" id="{8A0F2F60-DF33-20CD-DD59-61756A08461E}"/>
              </a:ext>
            </a:extLst>
          </p:cNvPr>
          <p:cNvSpPr txBox="1"/>
          <p:nvPr/>
        </p:nvSpPr>
        <p:spPr>
          <a:xfrm>
            <a:off x="600914" y="6434755"/>
            <a:ext cx="8965115" cy="646331"/>
          </a:xfrm>
          <a:prstGeom prst="rect">
            <a:avLst/>
          </a:prstGeom>
          <a:noFill/>
        </p:spPr>
        <p:txBody>
          <a:bodyPr wrap="square">
            <a:spAutoFit/>
          </a:bodyPr>
          <a:lstStyle/>
          <a:p>
            <a:r>
              <a:rPr lang="en-US" altLang="ja-JP" dirty="0">
                <a:hlinkClick r:id="rId4"/>
              </a:rPr>
              <a:t>https://www.mext.go.jp/content/20260116-mxt_jidou02-100002753_1_2.pdf</a:t>
            </a:r>
            <a:endParaRPr lang="en-US" altLang="ja-JP" dirty="0"/>
          </a:p>
          <a:p>
            <a:endParaRPr lang="ja-JP" altLang="en-US" dirty="0"/>
          </a:p>
        </p:txBody>
      </p:sp>
    </p:spTree>
    <p:extLst>
      <p:ext uri="{BB962C8B-B14F-4D97-AF65-F5344CB8AC3E}">
        <p14:creationId xmlns:p14="http://schemas.microsoft.com/office/powerpoint/2010/main" val="350116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0AE2FC-F72A-46D4-B43B-431FF58BEDE1}"/>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B22777B5-A7D5-4CC6-9A5A-3FE1C5CB22B3}"/>
              </a:ext>
            </a:extLst>
          </p:cNvPr>
          <p:cNvPicPr>
            <a:picLocks noGrp="1" noChangeAspect="1"/>
          </p:cNvPicPr>
          <p:nvPr>
            <p:ph idx="1"/>
          </p:nvPr>
        </p:nvPicPr>
        <p:blipFill>
          <a:blip r:embed="rId3"/>
          <a:stretch>
            <a:fillRect/>
          </a:stretch>
        </p:blipFill>
        <p:spPr>
          <a:xfrm>
            <a:off x="1251065" y="252142"/>
            <a:ext cx="4741205" cy="6353716"/>
          </a:xfrm>
          <a:prstGeom prst="rect">
            <a:avLst/>
          </a:prstGeom>
        </p:spPr>
      </p:pic>
      <p:pic>
        <p:nvPicPr>
          <p:cNvPr id="5" name="図 4">
            <a:extLst>
              <a:ext uri="{FF2B5EF4-FFF2-40B4-BE49-F238E27FC236}">
                <a16:creationId xmlns:a16="http://schemas.microsoft.com/office/drawing/2014/main" id="{96260EC6-849F-40C9-81D4-5383E65302A5}"/>
              </a:ext>
            </a:extLst>
          </p:cNvPr>
          <p:cNvPicPr>
            <a:picLocks noChangeAspect="1"/>
          </p:cNvPicPr>
          <p:nvPr/>
        </p:nvPicPr>
        <p:blipFill>
          <a:blip r:embed="rId4"/>
          <a:stretch>
            <a:fillRect/>
          </a:stretch>
        </p:blipFill>
        <p:spPr>
          <a:xfrm>
            <a:off x="4022028" y="3429000"/>
            <a:ext cx="5676266" cy="3176858"/>
          </a:xfrm>
          <a:prstGeom prst="rect">
            <a:avLst/>
          </a:prstGeom>
        </p:spPr>
      </p:pic>
      <p:sp>
        <p:nvSpPr>
          <p:cNvPr id="3" name="スライド番号プレースホルダー 2">
            <a:extLst>
              <a:ext uri="{FF2B5EF4-FFF2-40B4-BE49-F238E27FC236}">
                <a16:creationId xmlns:a16="http://schemas.microsoft.com/office/drawing/2014/main" id="{F7696D75-232E-4289-A423-681282B1B564}"/>
              </a:ext>
            </a:extLst>
          </p:cNvPr>
          <p:cNvSpPr>
            <a:spLocks noGrp="1"/>
          </p:cNvSpPr>
          <p:nvPr>
            <p:ph type="sldNum" sz="quarter" idx="12"/>
          </p:nvPr>
        </p:nvSpPr>
        <p:spPr/>
        <p:txBody>
          <a:bodyPr/>
          <a:lstStyle/>
          <a:p>
            <a:fld id="{F03C4F6A-02F4-4E90-8DAE-1654D6B49D85}" type="slidenum">
              <a:rPr kumimoji="1" lang="ja-JP" altLang="en-US" smtClean="0"/>
              <a:t>4</a:t>
            </a:fld>
            <a:endParaRPr kumimoji="1" lang="ja-JP" altLang="en-US"/>
          </a:p>
        </p:txBody>
      </p:sp>
    </p:spTree>
    <p:extLst>
      <p:ext uri="{BB962C8B-B14F-4D97-AF65-F5344CB8AC3E}">
        <p14:creationId xmlns:p14="http://schemas.microsoft.com/office/powerpoint/2010/main" val="30841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FDA4-4166-D90E-6564-B31D65C62DFC}"/>
              </a:ext>
            </a:extLst>
          </p:cNvPr>
          <p:cNvSpPr>
            <a:spLocks noGrp="1"/>
          </p:cNvSpPr>
          <p:nvPr>
            <p:ph type="title"/>
          </p:nvPr>
        </p:nvSpPr>
        <p:spPr/>
        <p:txBody>
          <a:bodyPr/>
          <a:lstStyle/>
          <a:p>
            <a:endParaRPr kumimoji="1" lang="ja-JP" altLang="en-US"/>
          </a:p>
        </p:txBody>
      </p:sp>
      <p:pic>
        <p:nvPicPr>
          <p:cNvPr id="6" name="コンテンツ プレースホルダー 5" descr="屋内, 人, 男, モニター が含まれている画像&#10;&#10;AI 生成コンテンツは誤りを含む可能性があります。">
            <a:extLst>
              <a:ext uri="{FF2B5EF4-FFF2-40B4-BE49-F238E27FC236}">
                <a16:creationId xmlns:a16="http://schemas.microsoft.com/office/drawing/2014/main" id="{FE5A691A-C7D0-F51B-5FCE-1A51E235CE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939" y="1382713"/>
            <a:ext cx="8919535" cy="4794250"/>
          </a:xfrm>
        </p:spPr>
      </p:pic>
      <p:sp>
        <p:nvSpPr>
          <p:cNvPr id="4" name="スライド番号プレースホルダー 3">
            <a:extLst>
              <a:ext uri="{FF2B5EF4-FFF2-40B4-BE49-F238E27FC236}">
                <a16:creationId xmlns:a16="http://schemas.microsoft.com/office/drawing/2014/main" id="{E1EC16B0-39F7-C24E-1284-A623632D9726}"/>
              </a:ext>
            </a:extLst>
          </p:cNvPr>
          <p:cNvSpPr>
            <a:spLocks noGrp="1"/>
          </p:cNvSpPr>
          <p:nvPr>
            <p:ph type="sldNum" sz="quarter" idx="12"/>
          </p:nvPr>
        </p:nvSpPr>
        <p:spPr/>
        <p:txBody>
          <a:bodyPr/>
          <a:lstStyle/>
          <a:p>
            <a:fld id="{F03C4F6A-02F4-4E90-8DAE-1654D6B49D85}" type="slidenum">
              <a:rPr kumimoji="1" lang="ja-JP" altLang="en-US" smtClean="0"/>
              <a:t>5</a:t>
            </a:fld>
            <a:endParaRPr kumimoji="1" lang="ja-JP" altLang="en-US"/>
          </a:p>
        </p:txBody>
      </p:sp>
    </p:spTree>
    <p:extLst>
      <p:ext uri="{BB962C8B-B14F-4D97-AF65-F5344CB8AC3E}">
        <p14:creationId xmlns:p14="http://schemas.microsoft.com/office/powerpoint/2010/main" val="89891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63733" y="6339289"/>
            <a:ext cx="6726521" cy="52322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a:spAutoFit/>
          </a:bodyPr>
          <a:lstStyle/>
          <a:p>
            <a:pPr algn="r"/>
            <a:r>
              <a:rPr lang="ja-JP" altLang="en-US"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スクールカウンセラー・臨床心理士・小児発達学博士</a:t>
            </a:r>
            <a:r>
              <a:rPr lang="en-US" altLang="ja-JP"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メンタルヘルス支援領域）</a:t>
            </a:r>
            <a:endParaRPr lang="en-US" altLang="ja-JP"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r"/>
            <a:r>
              <a:rPr lang="ja-JP" altLang="ja-JP"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三尾眞由美　</a:t>
            </a:r>
            <a:r>
              <a:rPr lang="en-US" altLang="ja-JP" sz="14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atmancounseling@gmail.com</a:t>
            </a:r>
            <a:endParaRPr lang="ja-JP" altLang="ja-JP" sz="800" kern="100" dirty="0">
              <a:solidFill>
                <a:schemeClr val="accent6">
                  <a:lumMod val="50000"/>
                </a:schemeClr>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正方形/長方形 18"/>
          <p:cNvSpPr/>
          <p:nvPr/>
        </p:nvSpPr>
        <p:spPr>
          <a:xfrm>
            <a:off x="0" y="2442110"/>
            <a:ext cx="4970030" cy="3915212"/>
          </a:xfrm>
          <a:prstGeom prst="rect">
            <a:avLst/>
          </a:prstGeom>
          <a:gradFill flip="none" rotWithShape="1">
            <a:gsLst>
              <a:gs pos="56000">
                <a:schemeClr val="bg1"/>
              </a:gs>
              <a:gs pos="98000">
                <a:schemeClr val="bg2">
                  <a:tint val="90000"/>
                  <a:satMod val="92000"/>
                  <a:lumMod val="120000"/>
                </a:schemeClr>
              </a:gs>
              <a:gs pos="0">
                <a:schemeClr val="accent6">
                  <a:lumMod val="40000"/>
                  <a:lumOff val="60000"/>
                </a:schemeClr>
              </a:gs>
            </a:gsLst>
            <a:lin ang="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 name="図 9">
            <a:extLst>
              <a:ext uri="{FF2B5EF4-FFF2-40B4-BE49-F238E27FC236}">
                <a16:creationId xmlns:a16="http://schemas.microsoft.com/office/drawing/2014/main" id="{F6FB95EA-BAE5-4555-94E3-A6C0044506E6}"/>
              </a:ext>
            </a:extLst>
          </p:cNvPr>
          <p:cNvPicPr>
            <a:picLocks noChangeAspect="1"/>
          </p:cNvPicPr>
          <p:nvPr/>
        </p:nvPicPr>
        <p:blipFill>
          <a:blip r:embed="rId3"/>
          <a:stretch>
            <a:fillRect/>
          </a:stretch>
        </p:blipFill>
        <p:spPr>
          <a:xfrm>
            <a:off x="802118" y="3495252"/>
            <a:ext cx="3859307" cy="2833462"/>
          </a:xfrm>
          <a:prstGeom prst="rect">
            <a:avLst/>
          </a:prstGeom>
          <a:solidFill>
            <a:schemeClr val="bg1"/>
          </a:solidFill>
          <a:ln>
            <a:solidFill>
              <a:schemeClr val="tx1"/>
            </a:solidFill>
          </a:ln>
        </p:spPr>
      </p:pic>
      <p:sp>
        <p:nvSpPr>
          <p:cNvPr id="20" name="正方形/長方形 19"/>
          <p:cNvSpPr/>
          <p:nvPr/>
        </p:nvSpPr>
        <p:spPr>
          <a:xfrm>
            <a:off x="129988" y="2456519"/>
            <a:ext cx="4823012" cy="3903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4661964" y="2440624"/>
            <a:ext cx="5280212" cy="3906123"/>
          </a:xfrm>
          <a:prstGeom prst="rect">
            <a:avLst/>
          </a:prstGeom>
          <a:gradFill flip="none" rotWithShape="1">
            <a:gsLst>
              <a:gs pos="48000">
                <a:schemeClr val="bg1"/>
              </a:gs>
              <a:gs pos="0">
                <a:schemeClr val="bg2">
                  <a:tint val="90000"/>
                  <a:satMod val="92000"/>
                  <a:lumMod val="120000"/>
                </a:schemeClr>
              </a:gs>
              <a:gs pos="96000">
                <a:schemeClr val="accent6">
                  <a:lumMod val="60000"/>
                  <a:lumOff val="40000"/>
                </a:schemeClr>
              </a:gs>
            </a:gsLst>
            <a:lin ang="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Rectangle 10"/>
          <p:cNvSpPr>
            <a:spLocks noChangeArrowheads="1"/>
          </p:cNvSpPr>
          <p:nvPr/>
        </p:nvSpPr>
        <p:spPr bwMode="auto">
          <a:xfrm>
            <a:off x="854765" y="957169"/>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white"/>
              </a:solidFill>
            </a:endParaRPr>
          </a:p>
        </p:txBody>
      </p:sp>
      <p:sp>
        <p:nvSpPr>
          <p:cNvPr id="8" name="テキスト ボックス 7"/>
          <p:cNvSpPr txBox="1"/>
          <p:nvPr/>
        </p:nvSpPr>
        <p:spPr>
          <a:xfrm>
            <a:off x="570038" y="978229"/>
            <a:ext cx="9032416" cy="1477328"/>
          </a:xfrm>
          <a:prstGeom prst="rect">
            <a:avLst/>
          </a:prstGeom>
          <a:gradFill flip="none" rotWithShape="1">
            <a:gsLst>
              <a:gs pos="0">
                <a:schemeClr val="accent2">
                  <a:lumMod val="0"/>
                  <a:lumOff val="100000"/>
                </a:schemeClr>
              </a:gs>
              <a:gs pos="50000">
                <a:schemeClr val="accent2">
                  <a:lumMod val="0"/>
                  <a:lumOff val="100000"/>
                </a:schemeClr>
              </a:gs>
              <a:gs pos="100000">
                <a:schemeClr val="accent6">
                  <a:lumMod val="20000"/>
                  <a:lumOff val="80000"/>
                </a:schemeClr>
              </a:gs>
            </a:gsLst>
            <a:path path="circle">
              <a:fillToRect l="50000" t="-80000" r="50000" b="180000"/>
            </a:path>
            <a:tileRect/>
          </a:gradFill>
          <a:effectLst>
            <a:softEdge rad="38100"/>
          </a:effectLst>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OKS</a:t>
            </a:r>
            <a:r>
              <a:rPr lang="ja-JP" altLang="en-US" dirty="0">
                <a:latin typeface="メイリオ" panose="020B0604030504040204" pitchFamily="50" charset="-128"/>
                <a:ea typeface="メイリオ" panose="020B0604030504040204" pitchFamily="50" charset="-128"/>
              </a:rPr>
              <a:t>プログラムはメタ認知を増進させる心の健康増進プログラムです。</a:t>
            </a:r>
            <a:endParaRPr lang="en-US" altLang="ja-JP" dirty="0">
              <a:latin typeface="メイリオ" panose="020B0604030504040204" pitchFamily="50" charset="-128"/>
              <a:ea typeface="メイリオ" panose="020B0604030504040204" pitchFamily="50" charset="-128"/>
            </a:endParaRPr>
          </a:p>
          <a:p>
            <a:pPr marL="268288" indent="-268288"/>
            <a:r>
              <a:rPr lang="ja-JP" altLang="en-US" dirty="0">
                <a:latin typeface="メイリオ" panose="020B0604030504040204" pitchFamily="50" charset="-128"/>
                <a:ea typeface="メイリオ" panose="020B0604030504040204" pitchFamily="50" charset="-128"/>
              </a:rPr>
              <a:t>・お悩み解決作戦シート（</a:t>
            </a:r>
            <a:r>
              <a:rPr lang="en-US" altLang="ja-JP" dirty="0">
                <a:latin typeface="メイリオ" panose="020B0604030504040204" pitchFamily="50" charset="-128"/>
                <a:ea typeface="メイリオ" panose="020B0604030504040204" pitchFamily="50" charset="-128"/>
              </a:rPr>
              <a:t>OKS</a:t>
            </a:r>
            <a:r>
              <a:rPr lang="ja-JP" altLang="en-US" dirty="0">
                <a:latin typeface="メイリオ" panose="020B0604030504040204" pitchFamily="50" charset="-128"/>
                <a:ea typeface="メイリオ" panose="020B0604030504040204" pitchFamily="50" charset="-128"/>
              </a:rPr>
              <a:t>）を使って、「嫌な気持ち、苦しい心は自分自身で軽くすることができる」ということを学び、そのやり方を覚えることができます。</a:t>
            </a:r>
            <a:endParaRPr lang="en-US" altLang="ja-JP" dirty="0">
              <a:latin typeface="メイリオ" panose="020B0604030504040204" pitchFamily="50" charset="-128"/>
              <a:ea typeface="メイリオ" panose="020B0604030504040204" pitchFamily="50" charset="-128"/>
            </a:endParaRPr>
          </a:p>
          <a:p>
            <a:pPr marL="268288" indent="-268288"/>
            <a:r>
              <a:rPr lang="ja-JP" altLang="en-US" dirty="0">
                <a:latin typeface="メイリオ" panose="020B0604030504040204" pitchFamily="50" charset="-128"/>
                <a:ea typeface="メイリオ" panose="020B0604030504040204" pitchFamily="50" charset="-128"/>
              </a:rPr>
              <a:t>・プログラムは</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分一回の授業形式で学ぶことができます。</a:t>
            </a:r>
            <a:endParaRPr lang="en-US" altLang="ja-JP" dirty="0">
              <a:latin typeface="メイリオ" panose="020B0604030504040204" pitchFamily="50" charset="-128"/>
              <a:ea typeface="メイリオ" panose="020B0604030504040204" pitchFamily="50" charset="-128"/>
            </a:endParaRPr>
          </a:p>
          <a:p>
            <a:pPr marL="268288" indent="-268288"/>
            <a:r>
              <a:rPr lang="ja-JP" altLang="en-US" dirty="0">
                <a:latin typeface="メイリオ" panose="020B0604030504040204" pitchFamily="50" charset="-128"/>
                <a:ea typeface="メイリオ" panose="020B0604030504040204" pitchFamily="50" charset="-128"/>
              </a:rPr>
              <a:t>・他の心理予防教育プログラムに比べて非常にシンプルで導入が容易です。</a:t>
            </a:r>
          </a:p>
        </p:txBody>
      </p:sp>
      <p:sp>
        <p:nvSpPr>
          <p:cNvPr id="9" name="正方形/長方形 8"/>
          <p:cNvSpPr/>
          <p:nvPr/>
        </p:nvSpPr>
        <p:spPr>
          <a:xfrm>
            <a:off x="0" y="80682"/>
            <a:ext cx="9790254" cy="830997"/>
          </a:xfrm>
          <a:prstGeom prst="rect">
            <a:avLst/>
          </a:prstGeom>
        </p:spPr>
        <p:txBody>
          <a:bodyPr wrap="square">
            <a:spAutoFit/>
          </a:bodyPr>
          <a:lstStyle/>
          <a:p>
            <a:pPr algn="ctr"/>
            <a:r>
              <a:rPr lang="ja-JP" altLang="en-US" sz="4800" kern="100" dirty="0">
                <a:solidFill>
                  <a:schemeClr val="accent6">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Tahoma" panose="020B0604030504040204" pitchFamily="34" charset="0"/>
              </a:rPr>
              <a:t>ＯＫＳ</a:t>
            </a:r>
            <a:r>
              <a:rPr lang="ja-JP" altLang="en-US" sz="4800" b="1" kern="100" dirty="0">
                <a:solidFill>
                  <a:schemeClr val="accent6">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プログラム</a:t>
            </a:r>
            <a:r>
              <a:rPr lang="ja-JP" altLang="ja-JP" sz="4400" kern="100" dirty="0">
                <a:latin typeface="メイリオ" panose="020B0604030504040204" pitchFamily="50" charset="-128"/>
                <a:ea typeface="メイリオ" panose="020B0604030504040204" pitchFamily="50" charset="-128"/>
                <a:cs typeface="Times New Roman" panose="02020603050405020304" pitchFamily="18" charset="0"/>
              </a:rPr>
              <a:t>の効果</a:t>
            </a:r>
          </a:p>
        </p:txBody>
      </p:sp>
      <p:sp>
        <p:nvSpPr>
          <p:cNvPr id="16" name="テキスト ボックス 15"/>
          <p:cNvSpPr txBox="1"/>
          <p:nvPr/>
        </p:nvSpPr>
        <p:spPr>
          <a:xfrm>
            <a:off x="4985977" y="2575103"/>
            <a:ext cx="4819893" cy="738664"/>
          </a:xfrm>
          <a:prstGeom prst="rect">
            <a:avLst/>
          </a:prstGeom>
          <a:noFill/>
          <a:effectLst>
            <a:softEdge rad="63500"/>
          </a:effectLst>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東京の公立中学校におけるパイロット導入で</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嫌な気持ちの基になる不合理な考え</a:t>
            </a:r>
            <a:r>
              <a:rPr lang="en-US" altLang="ja-JP" sz="1400" dirty="0">
                <a:latin typeface="メイリオ" panose="020B0604030504040204" pitchFamily="50" charset="-128"/>
                <a:ea typeface="メイリオ" panose="020B0604030504040204" pitchFamily="50" charset="-128"/>
              </a:rPr>
              <a:t>(IBs)</a:t>
            </a:r>
            <a:r>
              <a:rPr lang="ja-JP" altLang="en-US" sz="1400" dirty="0">
                <a:latin typeface="メイリオ" panose="020B0604030504040204" pitchFamily="50" charset="-128"/>
                <a:ea typeface="メイリオ" panose="020B0604030504040204" pitchFamily="50" charset="-128"/>
              </a:rPr>
              <a:t>　の減少、自尊感情の向上が確認されました</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59480" y="2563084"/>
            <a:ext cx="4600160" cy="95410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サンプルストーリーの主人公の気持ちの変化を順を追って書き込んでいく中で「友人助言法」によりメタ認知が強化され、より客観的な見方を手に入れることができるようになります。</a:t>
            </a:r>
            <a:endParaRPr lang="en-US" altLang="ja-JP" sz="1400" dirty="0">
              <a:latin typeface="メイリオ" panose="020B0604030504040204" pitchFamily="50" charset="-128"/>
              <a:ea typeface="メイリオ" panose="020B0604030504040204" pitchFamily="50" charset="-128"/>
            </a:endParaRPr>
          </a:p>
        </p:txBody>
      </p:sp>
      <p:pic>
        <p:nvPicPr>
          <p:cNvPr id="25" name="Picture 9"/>
          <p:cNvPicPr>
            <a:picLocks noChangeAspect="1" noChangeArrowheads="1"/>
          </p:cNvPicPr>
          <p:nvPr/>
        </p:nvPicPr>
        <p:blipFill>
          <a:blip r:embed="rId4" cstate="print"/>
          <a:srcRect/>
          <a:stretch>
            <a:fillRect/>
          </a:stretch>
        </p:blipFill>
        <p:spPr bwMode="auto">
          <a:xfrm>
            <a:off x="209065" y="84890"/>
            <a:ext cx="956535" cy="757775"/>
          </a:xfrm>
          <a:prstGeom prst="rect">
            <a:avLst/>
          </a:prstGeom>
          <a:noFill/>
          <a:ln w="9525">
            <a:noFill/>
            <a:miter lim="800000"/>
            <a:headEnd/>
            <a:tailEnd/>
          </a:ln>
        </p:spPr>
      </p:pic>
      <p:sp>
        <p:nvSpPr>
          <p:cNvPr id="15" name="テキスト ボックス 14"/>
          <p:cNvSpPr txBox="1"/>
          <p:nvPr/>
        </p:nvSpPr>
        <p:spPr>
          <a:xfrm>
            <a:off x="8350054" y="928111"/>
            <a:ext cx="1210588" cy="246221"/>
          </a:xfrm>
          <a:prstGeom prst="rect">
            <a:avLst/>
          </a:prstGeom>
          <a:noFill/>
        </p:spPr>
        <p:txBody>
          <a:bodyPr wrap="none" rtlCol="0">
            <a:spAutoFit/>
          </a:bodyPr>
          <a:lstStyle/>
          <a:p>
            <a:r>
              <a:rPr lang="ja-JP" altLang="en-US" sz="1000" dirty="0">
                <a:latin typeface="メイリオ" panose="020B0604030504040204" pitchFamily="50" charset="-128"/>
                <a:ea typeface="メイリオ" panose="020B0604030504040204" pitchFamily="50" charset="-128"/>
              </a:rPr>
              <a:t>論文へのアクセス</a:t>
            </a:r>
          </a:p>
        </p:txBody>
      </p:sp>
      <p:cxnSp>
        <p:nvCxnSpPr>
          <p:cNvPr id="3" name="直線コネクタ 2"/>
          <p:cNvCxnSpPr/>
          <p:nvPr/>
        </p:nvCxnSpPr>
        <p:spPr>
          <a:xfrm>
            <a:off x="854765" y="918592"/>
            <a:ext cx="7428623" cy="18077"/>
          </a:xfrm>
          <a:prstGeom prst="line">
            <a:avLst/>
          </a:prstGeom>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5"/>
          <a:stretch>
            <a:fillRect/>
          </a:stretch>
        </p:blipFill>
        <p:spPr>
          <a:xfrm>
            <a:off x="5059792" y="3513034"/>
            <a:ext cx="2393796" cy="2658776"/>
          </a:xfrm>
          <a:prstGeom prst="rect">
            <a:avLst/>
          </a:prstGeom>
          <a:ln>
            <a:solidFill>
              <a:schemeClr val="tx1"/>
            </a:solidFill>
          </a:ln>
        </p:spPr>
      </p:pic>
      <p:pic>
        <p:nvPicPr>
          <p:cNvPr id="5" name="図 4"/>
          <p:cNvPicPr>
            <a:picLocks noChangeAspect="1"/>
          </p:cNvPicPr>
          <p:nvPr/>
        </p:nvPicPr>
        <p:blipFill>
          <a:blip r:embed="rId6"/>
          <a:stretch>
            <a:fillRect/>
          </a:stretch>
        </p:blipFill>
        <p:spPr>
          <a:xfrm>
            <a:off x="7453114" y="3513034"/>
            <a:ext cx="2384492" cy="2658777"/>
          </a:xfrm>
          <a:prstGeom prst="rect">
            <a:avLst/>
          </a:prstGeom>
          <a:ln>
            <a:solidFill>
              <a:schemeClr val="tx1"/>
            </a:solidFill>
          </a:ln>
        </p:spPr>
      </p:pic>
      <p:sp>
        <p:nvSpPr>
          <p:cNvPr id="22" name="正方形/長方形 21"/>
          <p:cNvSpPr/>
          <p:nvPr/>
        </p:nvSpPr>
        <p:spPr>
          <a:xfrm>
            <a:off x="7937603" y="5546528"/>
            <a:ext cx="1247457" cy="276999"/>
          </a:xfrm>
          <a:prstGeom prst="rect">
            <a:avLst/>
          </a:prstGeom>
          <a:solidFill>
            <a:schemeClr val="accent5">
              <a:lumMod val="60000"/>
              <a:lumOff val="40000"/>
            </a:schemeClr>
          </a:solidFill>
        </p:spPr>
        <p:txBody>
          <a:bodyPr wrap="none">
            <a:spAutoFit/>
          </a:bodyPr>
          <a:lstStyle/>
          <a:p>
            <a:r>
              <a:rPr lang="ja-JP" altLang="en-US" sz="1200" dirty="0">
                <a:solidFill>
                  <a:prstClr val="white"/>
                </a:solidFill>
                <a:latin typeface="HGP創英角ﾎﾟｯﾌﾟ体" panose="040B0A00000000000000" pitchFamily="50" charset="-128"/>
                <a:ea typeface="HGP創英角ﾎﾟｯﾌﾟ体" panose="040B0A00000000000000" pitchFamily="50" charset="-128"/>
              </a:rPr>
              <a:t>自尊感情の変化</a:t>
            </a:r>
          </a:p>
        </p:txBody>
      </p:sp>
      <p:sp>
        <p:nvSpPr>
          <p:cNvPr id="23" name="正方形/長方形 22"/>
          <p:cNvSpPr/>
          <p:nvPr/>
        </p:nvSpPr>
        <p:spPr>
          <a:xfrm>
            <a:off x="5380853" y="5546528"/>
            <a:ext cx="1531188" cy="276999"/>
          </a:xfrm>
          <a:prstGeom prst="rect">
            <a:avLst/>
          </a:prstGeom>
          <a:solidFill>
            <a:srgbClr val="92D050"/>
          </a:solidFill>
        </p:spPr>
        <p:txBody>
          <a:bodyPr wrap="none">
            <a:spAutoFit/>
          </a:bodyPr>
          <a:lstStyle/>
          <a:p>
            <a:r>
              <a:rPr lang="ja-JP" altLang="en-US" sz="1200" dirty="0">
                <a:solidFill>
                  <a:prstClr val="white"/>
                </a:solidFill>
                <a:latin typeface="HGP創英角ﾎﾟｯﾌﾟ体" panose="040B0A00000000000000" pitchFamily="50" charset="-128"/>
                <a:ea typeface="HGP創英角ﾎﾟｯﾌﾟ体" panose="040B0A00000000000000" pitchFamily="50" charset="-128"/>
              </a:rPr>
              <a:t>不合理な考えの変化</a:t>
            </a:r>
          </a:p>
        </p:txBody>
      </p:sp>
      <p:sp>
        <p:nvSpPr>
          <p:cNvPr id="24" name="正方形/長方形 23">
            <a:extLst>
              <a:ext uri="{FF2B5EF4-FFF2-40B4-BE49-F238E27FC236}">
                <a16:creationId xmlns:a16="http://schemas.microsoft.com/office/drawing/2014/main" id="{742CC4E3-C4F7-4AE6-9047-30F44A39C4D7}"/>
              </a:ext>
            </a:extLst>
          </p:cNvPr>
          <p:cNvSpPr/>
          <p:nvPr/>
        </p:nvSpPr>
        <p:spPr>
          <a:xfrm>
            <a:off x="6157835" y="704165"/>
            <a:ext cx="2270182" cy="276999"/>
          </a:xfrm>
          <a:prstGeom prst="rect">
            <a:avLst/>
          </a:prstGeom>
        </p:spPr>
        <p:txBody>
          <a:bodyPr wrap="square">
            <a:spAutoFit/>
          </a:bodyPr>
          <a:lstStyle/>
          <a:p>
            <a:r>
              <a:rPr lang="en-US" altLang="ja-JP" sz="1200" dirty="0">
                <a:hlinkClick r:id="rId7"/>
              </a:rPr>
              <a:t>https://doi.org/10.18910/69735</a:t>
            </a:r>
            <a:endParaRPr lang="ja-JP" altLang="en-US" sz="1200" dirty="0"/>
          </a:p>
        </p:txBody>
      </p:sp>
      <p:sp>
        <p:nvSpPr>
          <p:cNvPr id="11" name="正方形/長方形 10"/>
          <p:cNvSpPr/>
          <p:nvPr/>
        </p:nvSpPr>
        <p:spPr>
          <a:xfrm>
            <a:off x="1801838" y="4374242"/>
            <a:ext cx="2359941" cy="369332"/>
          </a:xfrm>
          <a:prstGeom prst="rect">
            <a:avLst/>
          </a:prstGeom>
          <a:solidFill>
            <a:srgbClr val="FFFF00"/>
          </a:solidFill>
        </p:spPr>
        <p:txBody>
          <a:bodyPr wrap="none">
            <a:spAutoFit/>
          </a:bodyPr>
          <a:lstStyle/>
          <a:p>
            <a:r>
              <a:rPr lang="ja-JP" altLang="en-US"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お悩み解決作戦シート</a:t>
            </a:r>
          </a:p>
        </p:txBody>
      </p:sp>
      <p:pic>
        <p:nvPicPr>
          <p:cNvPr id="14" name="図 13">
            <a:extLst>
              <a:ext uri="{FF2B5EF4-FFF2-40B4-BE49-F238E27FC236}">
                <a16:creationId xmlns:a16="http://schemas.microsoft.com/office/drawing/2014/main" id="{5BA015CB-E9AE-4DB7-A499-9033D6B075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8617" y="13333"/>
            <a:ext cx="956536" cy="956536"/>
          </a:xfrm>
          <a:prstGeom prst="rect">
            <a:avLst/>
          </a:prstGeom>
        </p:spPr>
      </p:pic>
    </p:spTree>
    <p:extLst>
      <p:ext uri="{BB962C8B-B14F-4D97-AF65-F5344CB8AC3E}">
        <p14:creationId xmlns:p14="http://schemas.microsoft.com/office/powerpoint/2010/main" val="376513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350F5-AA3A-BB1F-7243-3F645AC1138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9FBA098-9634-1073-1120-4DF81D247EF0}"/>
              </a:ext>
            </a:extLst>
          </p:cNvPr>
          <p:cNvSpPr>
            <a:spLocks noGrp="1"/>
          </p:cNvSpPr>
          <p:nvPr>
            <p:ph type="sldNum" sz="quarter" idx="12"/>
          </p:nvPr>
        </p:nvSpPr>
        <p:spPr/>
        <p:txBody>
          <a:bodyPr/>
          <a:lstStyle/>
          <a:p>
            <a:fld id="{F03C4F6A-02F4-4E90-8DAE-1654D6B49D85}" type="slidenum">
              <a:rPr kumimoji="1" lang="ja-JP" altLang="en-US" smtClean="0"/>
              <a:t>7</a:t>
            </a:fld>
            <a:endParaRPr kumimoji="1" lang="ja-JP" altLang="en-US"/>
          </a:p>
        </p:txBody>
      </p:sp>
      <p:graphicFrame>
        <p:nvGraphicFramePr>
          <p:cNvPr id="5" name="グラフ 4">
            <a:extLst>
              <a:ext uri="{FF2B5EF4-FFF2-40B4-BE49-F238E27FC236}">
                <a16:creationId xmlns:a16="http://schemas.microsoft.com/office/drawing/2014/main" id="{D623D96D-403E-5E69-6BF0-34E08697DE44}"/>
              </a:ext>
            </a:extLst>
          </p:cNvPr>
          <p:cNvGraphicFramePr/>
          <p:nvPr>
            <p:extLst>
              <p:ext uri="{D42A27DB-BD31-4B8C-83A1-F6EECF244321}">
                <p14:modId xmlns:p14="http://schemas.microsoft.com/office/powerpoint/2010/main" val="3705725981"/>
              </p:ext>
            </p:extLst>
          </p:nvPr>
        </p:nvGraphicFramePr>
        <p:xfrm>
          <a:off x="1177981" y="674573"/>
          <a:ext cx="8376725" cy="592482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EC3985E-9AF2-AC3F-568F-890C06271995}"/>
              </a:ext>
            </a:extLst>
          </p:cNvPr>
          <p:cNvSpPr txBox="1"/>
          <p:nvPr/>
        </p:nvSpPr>
        <p:spPr>
          <a:xfrm>
            <a:off x="469328" y="2360472"/>
            <a:ext cx="461665" cy="1477328"/>
          </a:xfrm>
          <a:prstGeom prst="rect">
            <a:avLst/>
          </a:prstGeom>
          <a:noFill/>
        </p:spPr>
        <p:txBody>
          <a:bodyPr vert="eaVert" wrap="none" rtlCol="0">
            <a:spAutoFit/>
          </a:bodyPr>
          <a:lstStyle/>
          <a:p>
            <a:r>
              <a:rPr lang="ja-JP" altLang="en-US" dirty="0"/>
              <a:t>低い方が良い</a:t>
            </a:r>
            <a:endParaRPr kumimoji="1" lang="ja-JP" altLang="en-US" dirty="0"/>
          </a:p>
        </p:txBody>
      </p:sp>
      <p:sp>
        <p:nvSpPr>
          <p:cNvPr id="7" name="矢印: 下 6">
            <a:extLst>
              <a:ext uri="{FF2B5EF4-FFF2-40B4-BE49-F238E27FC236}">
                <a16:creationId xmlns:a16="http://schemas.microsoft.com/office/drawing/2014/main" id="{C26B37C8-0247-E12D-0E7B-4353A916798F}"/>
              </a:ext>
            </a:extLst>
          </p:cNvPr>
          <p:cNvSpPr/>
          <p:nvPr/>
        </p:nvSpPr>
        <p:spPr>
          <a:xfrm>
            <a:off x="415468" y="2228850"/>
            <a:ext cx="635570" cy="2590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B97F91C5-65F4-33AE-74D0-060D9A3602A6}"/>
              </a:ext>
            </a:extLst>
          </p:cNvPr>
          <p:cNvSpPr/>
          <p:nvPr/>
        </p:nvSpPr>
        <p:spPr>
          <a:xfrm rot="17555130">
            <a:off x="4124326" y="4222282"/>
            <a:ext cx="285750"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0F749CF-4262-4F3E-BAB8-1B32E6DBB77D}"/>
              </a:ext>
            </a:extLst>
          </p:cNvPr>
          <p:cNvSpPr txBox="1"/>
          <p:nvPr/>
        </p:nvSpPr>
        <p:spPr>
          <a:xfrm>
            <a:off x="1834005" y="721626"/>
            <a:ext cx="7064679" cy="1200329"/>
          </a:xfrm>
          <a:prstGeom prst="rect">
            <a:avLst/>
          </a:prstGeom>
          <a:solidFill>
            <a:schemeClr val="bg1"/>
          </a:solidFill>
        </p:spPr>
        <p:txBody>
          <a:bodyPr wrap="square" rtlCol="0">
            <a:spAutoFit/>
          </a:bodyPr>
          <a:lstStyle/>
          <a:p>
            <a:r>
              <a:rPr kumimoji="1" lang="ja-JP" altLang="en-US" dirty="0"/>
              <a:t>アンケートを実施することによりプログラム実施の前後でのスコアの変化の分布が変わることがわかる。効果の薄い極端にスコアの悪い生徒、</a:t>
            </a:r>
            <a:r>
              <a:rPr kumimoji="1" lang="ja-JP" altLang="en-US" b="1" dirty="0"/>
              <a:t>個別指導が必要と思われる生徒を容易に把握する</a:t>
            </a:r>
            <a:r>
              <a:rPr kumimoji="1" lang="ja-JP" altLang="en-US" dirty="0"/>
              <a:t>こともできる　</a:t>
            </a:r>
          </a:p>
        </p:txBody>
      </p:sp>
      <p:sp>
        <p:nvSpPr>
          <p:cNvPr id="11" name="テキスト ボックス 10">
            <a:extLst>
              <a:ext uri="{FF2B5EF4-FFF2-40B4-BE49-F238E27FC236}">
                <a16:creationId xmlns:a16="http://schemas.microsoft.com/office/drawing/2014/main" id="{50DBC54D-E00B-795F-3F05-4FF614446BCD}"/>
              </a:ext>
            </a:extLst>
          </p:cNvPr>
          <p:cNvSpPr txBox="1"/>
          <p:nvPr/>
        </p:nvSpPr>
        <p:spPr>
          <a:xfrm>
            <a:off x="4155025" y="2139081"/>
            <a:ext cx="461665" cy="2400657"/>
          </a:xfrm>
          <a:prstGeom prst="rect">
            <a:avLst/>
          </a:prstGeom>
          <a:noFill/>
        </p:spPr>
        <p:txBody>
          <a:bodyPr vert="eaVert" wrap="none" rtlCol="0">
            <a:spAutoFit/>
          </a:bodyPr>
          <a:lstStyle/>
          <a:p>
            <a:r>
              <a:rPr kumimoji="1" lang="ja-JP" altLang="en-US" dirty="0"/>
              <a:t>実施により下にシフト</a:t>
            </a:r>
          </a:p>
        </p:txBody>
      </p:sp>
      <p:sp>
        <p:nvSpPr>
          <p:cNvPr id="12" name="テキスト ボックス 11">
            <a:extLst>
              <a:ext uri="{FF2B5EF4-FFF2-40B4-BE49-F238E27FC236}">
                <a16:creationId xmlns:a16="http://schemas.microsoft.com/office/drawing/2014/main" id="{8793FD74-E047-E64F-BF87-A20F9E1EF8D9}"/>
              </a:ext>
            </a:extLst>
          </p:cNvPr>
          <p:cNvSpPr txBox="1"/>
          <p:nvPr/>
        </p:nvSpPr>
        <p:spPr>
          <a:xfrm>
            <a:off x="1834005" y="217102"/>
            <a:ext cx="5929828" cy="523220"/>
          </a:xfrm>
          <a:prstGeom prst="rect">
            <a:avLst/>
          </a:prstGeom>
          <a:noFill/>
        </p:spPr>
        <p:txBody>
          <a:bodyPr wrap="none" rtlCol="0">
            <a:spAutoFit/>
          </a:bodyPr>
          <a:lstStyle/>
          <a:p>
            <a:r>
              <a:rPr lang="ja-JP" altLang="en-US" sz="2800" dirty="0"/>
              <a:t>スコアの分布の変化を示す箱ひげ図</a:t>
            </a:r>
            <a:endParaRPr kumimoji="1" lang="ja-JP" altLang="en-US" sz="2800" dirty="0"/>
          </a:p>
        </p:txBody>
      </p:sp>
      <p:sp>
        <p:nvSpPr>
          <p:cNvPr id="2" name="テキスト ボックス 1">
            <a:extLst>
              <a:ext uri="{FF2B5EF4-FFF2-40B4-BE49-F238E27FC236}">
                <a16:creationId xmlns:a16="http://schemas.microsoft.com/office/drawing/2014/main" id="{E855CFDE-3035-ADC8-141A-125FE37835C7}"/>
              </a:ext>
            </a:extLst>
          </p:cNvPr>
          <p:cNvSpPr txBox="1"/>
          <p:nvPr/>
        </p:nvSpPr>
        <p:spPr>
          <a:xfrm>
            <a:off x="5904414" y="1707353"/>
            <a:ext cx="2196435"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kumimoji="1" lang="ja-JP" altLang="en-US" b="1" dirty="0"/>
              <a:t>不合理な考え尺度</a:t>
            </a:r>
            <a:endParaRPr kumimoji="1" lang="en-US" altLang="ja-JP" b="1" dirty="0"/>
          </a:p>
          <a:p>
            <a:r>
              <a:rPr lang="en-US" altLang="ja-JP" b="1" dirty="0"/>
              <a:t>IBs10</a:t>
            </a:r>
            <a:r>
              <a:rPr lang="ja-JP" altLang="en-US" b="1" dirty="0"/>
              <a:t>のスコア変化</a:t>
            </a:r>
            <a:endParaRPr kumimoji="1" lang="ja-JP" altLang="en-US" b="1" dirty="0"/>
          </a:p>
        </p:txBody>
      </p:sp>
      <p:sp>
        <p:nvSpPr>
          <p:cNvPr id="3" name="テキスト ボックス 2">
            <a:extLst>
              <a:ext uri="{FF2B5EF4-FFF2-40B4-BE49-F238E27FC236}">
                <a16:creationId xmlns:a16="http://schemas.microsoft.com/office/drawing/2014/main" id="{51C00443-16AD-4DD0-FE0B-5B5779046C2D}"/>
              </a:ext>
            </a:extLst>
          </p:cNvPr>
          <p:cNvSpPr txBox="1"/>
          <p:nvPr/>
        </p:nvSpPr>
        <p:spPr>
          <a:xfrm>
            <a:off x="4155024" y="4819650"/>
            <a:ext cx="461665" cy="1708160"/>
          </a:xfrm>
          <a:prstGeom prst="rect">
            <a:avLst/>
          </a:prstGeom>
          <a:noFill/>
        </p:spPr>
        <p:txBody>
          <a:bodyPr vert="eaVert" wrap="none" rtlCol="0">
            <a:spAutoFit/>
          </a:bodyPr>
          <a:lstStyle/>
          <a:p>
            <a:r>
              <a:rPr kumimoji="1" lang="ja-JP" altLang="en-US" dirty="0"/>
              <a:t>心の健康度改善</a:t>
            </a:r>
          </a:p>
        </p:txBody>
      </p:sp>
    </p:spTree>
    <p:extLst>
      <p:ext uri="{BB962C8B-B14F-4D97-AF65-F5344CB8AC3E}">
        <p14:creationId xmlns:p14="http://schemas.microsoft.com/office/powerpoint/2010/main" val="357956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DDCD16-6C15-43E8-B4C6-3CFFD7223B6A}"/>
              </a:ext>
            </a:extLst>
          </p:cNvPr>
          <p:cNvSpPr>
            <a:spLocks noGrp="1"/>
          </p:cNvSpPr>
          <p:nvPr>
            <p:ph type="title"/>
          </p:nvPr>
        </p:nvSpPr>
        <p:spPr/>
        <p:txBody>
          <a:bodyPr/>
          <a:lstStyle/>
          <a:p>
            <a:pPr>
              <a:lnSpc>
                <a:spcPct val="100000"/>
              </a:lnSpc>
            </a:pPr>
            <a:r>
              <a:rPr kumimoji="1" lang="ja-JP" altLang="en-US" dirty="0"/>
              <a:t>生徒に対しての効果</a:t>
            </a:r>
          </a:p>
        </p:txBody>
      </p:sp>
      <p:sp>
        <p:nvSpPr>
          <p:cNvPr id="3" name="コンテンツ プレースホルダー 2">
            <a:extLst>
              <a:ext uri="{FF2B5EF4-FFF2-40B4-BE49-F238E27FC236}">
                <a16:creationId xmlns:a16="http://schemas.microsoft.com/office/drawing/2014/main" id="{B5AD57BB-AF11-4EE8-A472-FECBFCF7DA3C}"/>
              </a:ext>
            </a:extLst>
          </p:cNvPr>
          <p:cNvSpPr>
            <a:spLocks noGrp="1"/>
          </p:cNvSpPr>
          <p:nvPr>
            <p:ph idx="1"/>
          </p:nvPr>
        </p:nvSpPr>
        <p:spPr>
          <a:xfrm>
            <a:off x="295422" y="1383328"/>
            <a:ext cx="9311874" cy="5474672"/>
          </a:xfrm>
        </p:spPr>
        <p:txBody>
          <a:bodyPr>
            <a:normAutofit/>
          </a:bodyPr>
          <a:lstStyle/>
          <a:p>
            <a:r>
              <a:rPr lang="ja-JP" altLang="ja-JP" sz="2000" dirty="0"/>
              <a:t>自分の感情問題は自分で解決できる。</a:t>
            </a:r>
          </a:p>
          <a:p>
            <a:r>
              <a:rPr lang="ja-JP" altLang="ja-JP" sz="2000" dirty="0"/>
              <a:t>合理的な考え方に変わる。</a:t>
            </a:r>
          </a:p>
          <a:p>
            <a:r>
              <a:rPr lang="ja-JP" altLang="ja-JP" sz="2000" dirty="0"/>
              <a:t>現実がよく見える立ち位置に変わる。</a:t>
            </a:r>
          </a:p>
          <a:p>
            <a:r>
              <a:rPr lang="ja-JP" altLang="ja-JP" sz="2000" dirty="0"/>
              <a:t>「赤の考え」「青の考え」「緑のイナズマ」という共通言語を使って、仲間同士で問題解決できる可能性が高まる。</a:t>
            </a:r>
          </a:p>
          <a:p>
            <a:r>
              <a:rPr lang="ja-JP" altLang="ja-JP" sz="2000" dirty="0"/>
              <a:t>「自分が正しいと思っていることさえしていればよい」という柔軟性のない考え方から抜け出し、視野が広がる。</a:t>
            </a:r>
          </a:p>
          <a:p>
            <a:r>
              <a:rPr lang="ja-JP" altLang="ja-JP" sz="2000" dirty="0"/>
              <a:t>「どうせ私なんか」と思っている人が「私だって人の役に立てる」という自分の可能性に目覚める。</a:t>
            </a:r>
          </a:p>
          <a:p>
            <a:r>
              <a:rPr lang="ja-JP" altLang="ja-JP" sz="2000" dirty="0"/>
              <a:t>「友人」という枠を与えられることにより、自分の中にある抵抗を取り除き、素直に「青の考え」にたどりつくことができる。</a:t>
            </a:r>
          </a:p>
          <a:p>
            <a:r>
              <a:rPr lang="ja-JP" altLang="ja-JP" sz="2000" dirty="0"/>
              <a:t>嫌な気持ちは、自分で変えられる」という自己効力感をすぐに体験できる。</a:t>
            </a:r>
          </a:p>
          <a:p>
            <a:r>
              <a:rPr lang="ja-JP" altLang="ja-JP" sz="2000" dirty="0"/>
              <a:t>メタ認知機能</a:t>
            </a:r>
            <a:r>
              <a:rPr lang="ja-JP" altLang="en-US" sz="2000" dirty="0"/>
              <a:t>が強化されることにより</a:t>
            </a:r>
            <a:r>
              <a:rPr lang="ja-JP" altLang="ja-JP" sz="2000" dirty="0"/>
              <a:t>、自分の勉強の仕方や仕事のやり方を見直すことができる</a:t>
            </a:r>
            <a:r>
              <a:rPr lang="ja-JP" altLang="en-US" sz="2000" dirty="0"/>
              <a:t>チャンスが増える</a:t>
            </a:r>
            <a:r>
              <a:rPr lang="ja-JP" altLang="ja-JP" sz="2000" dirty="0"/>
              <a:t>。</a:t>
            </a:r>
            <a:r>
              <a:rPr lang="ja-JP" altLang="en-US" sz="2000" dirty="0"/>
              <a:t>別の考えもあるかもしれないと広く物事を見られるようになる。</a:t>
            </a:r>
            <a:endParaRPr lang="ja-JP" altLang="ja-JP" sz="2000" dirty="0"/>
          </a:p>
          <a:p>
            <a:pPr>
              <a:lnSpc>
                <a:spcPct val="120000"/>
              </a:lnSpc>
            </a:pPr>
            <a:endParaRPr kumimoji="1" lang="ja-JP" altLang="en-US" sz="2000" dirty="0"/>
          </a:p>
        </p:txBody>
      </p:sp>
      <p:sp>
        <p:nvSpPr>
          <p:cNvPr id="5" name="スライド番号プレースホルダー 4">
            <a:extLst>
              <a:ext uri="{FF2B5EF4-FFF2-40B4-BE49-F238E27FC236}">
                <a16:creationId xmlns:a16="http://schemas.microsoft.com/office/drawing/2014/main" id="{4FAA82CE-B83A-4DE0-B730-9F7D6AB7E95D}"/>
              </a:ext>
            </a:extLst>
          </p:cNvPr>
          <p:cNvSpPr>
            <a:spLocks noGrp="1"/>
          </p:cNvSpPr>
          <p:nvPr>
            <p:ph type="sldNum" sz="quarter" idx="12"/>
          </p:nvPr>
        </p:nvSpPr>
        <p:spPr/>
        <p:txBody>
          <a:bodyPr/>
          <a:lstStyle/>
          <a:p>
            <a:fld id="{F03C4F6A-02F4-4E90-8DAE-1654D6B49D85}" type="slidenum">
              <a:rPr kumimoji="1" lang="ja-JP" altLang="en-US" smtClean="0"/>
              <a:t>8</a:t>
            </a:fld>
            <a:endParaRPr kumimoji="1" lang="ja-JP" altLang="en-US"/>
          </a:p>
        </p:txBody>
      </p:sp>
    </p:spTree>
    <p:extLst>
      <p:ext uri="{BB962C8B-B14F-4D97-AF65-F5344CB8AC3E}">
        <p14:creationId xmlns:p14="http://schemas.microsoft.com/office/powerpoint/2010/main" val="205364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ADF29-1AAD-A333-0D9A-A7E5E8216198}"/>
              </a:ext>
            </a:extLst>
          </p:cNvPr>
          <p:cNvSpPr>
            <a:spLocks noGrp="1"/>
          </p:cNvSpPr>
          <p:nvPr>
            <p:ph type="title"/>
          </p:nvPr>
        </p:nvSpPr>
        <p:spPr>
          <a:xfrm>
            <a:off x="5686815" y="546146"/>
            <a:ext cx="3794809" cy="646332"/>
          </a:xfrm>
        </p:spPr>
        <p:txBody>
          <a:bodyPr/>
          <a:lstStyle/>
          <a:p>
            <a:r>
              <a:rPr kumimoji="1" lang="ja-JP" altLang="en-US" dirty="0"/>
              <a:t>先生方の声</a:t>
            </a:r>
          </a:p>
        </p:txBody>
      </p:sp>
      <p:pic>
        <p:nvPicPr>
          <p:cNvPr id="6" name="コンテンツ プレースホルダー 5" descr="ダイアグラム が含まれている画像&#10;&#10;AI 生成コンテンツは誤りを含む可能性があります。">
            <a:extLst>
              <a:ext uri="{FF2B5EF4-FFF2-40B4-BE49-F238E27FC236}">
                <a16:creationId xmlns:a16="http://schemas.microsoft.com/office/drawing/2014/main" id="{5E0F6EC5-D0CD-D688-EE43-1B23A8DACE1D}"/>
              </a:ext>
            </a:extLst>
          </p:cNvPr>
          <p:cNvPicPr>
            <a:picLocks noGrp="1" noChangeAspect="1"/>
          </p:cNvPicPr>
          <p:nvPr>
            <p:ph idx="1"/>
          </p:nvPr>
        </p:nvPicPr>
        <p:blipFill>
          <a:blip r:embed="rId3"/>
          <a:stretch>
            <a:fillRect/>
          </a:stretch>
        </p:blipFill>
        <p:spPr>
          <a:xfrm>
            <a:off x="424375" y="53912"/>
            <a:ext cx="5168408" cy="6804087"/>
          </a:xfrm>
          <a:prstGeom prst="rect">
            <a:avLst/>
          </a:prstGeom>
        </p:spPr>
      </p:pic>
      <p:sp>
        <p:nvSpPr>
          <p:cNvPr id="4" name="スライド番号プレースホルダー 3">
            <a:extLst>
              <a:ext uri="{FF2B5EF4-FFF2-40B4-BE49-F238E27FC236}">
                <a16:creationId xmlns:a16="http://schemas.microsoft.com/office/drawing/2014/main" id="{80E7B09F-9724-593A-6C85-47AED544109D}"/>
              </a:ext>
            </a:extLst>
          </p:cNvPr>
          <p:cNvSpPr>
            <a:spLocks noGrp="1"/>
          </p:cNvSpPr>
          <p:nvPr>
            <p:ph type="sldNum" sz="quarter" idx="12"/>
          </p:nvPr>
        </p:nvSpPr>
        <p:spPr/>
        <p:txBody>
          <a:bodyPr/>
          <a:lstStyle/>
          <a:p>
            <a:fld id="{F03C4F6A-02F4-4E90-8DAE-1654D6B49D85}" type="slidenum">
              <a:rPr kumimoji="1" lang="ja-JP" altLang="en-US" smtClean="0"/>
              <a:t>9</a:t>
            </a:fld>
            <a:endParaRPr kumimoji="1" lang="ja-JP" altLang="en-US"/>
          </a:p>
        </p:txBody>
      </p:sp>
      <p:pic>
        <p:nvPicPr>
          <p:cNvPr id="8" name="図 7" descr="グラフィカル ユーザー インターフェイス, グラフ&#10;&#10;AI 生成コンテンツは誤りを含む可能性があります。">
            <a:extLst>
              <a:ext uri="{FF2B5EF4-FFF2-40B4-BE49-F238E27FC236}">
                <a16:creationId xmlns:a16="http://schemas.microsoft.com/office/drawing/2014/main" id="{8931C26B-D22F-1276-6442-2A57ABB9EFE6}"/>
              </a:ext>
            </a:extLst>
          </p:cNvPr>
          <p:cNvPicPr>
            <a:picLocks noChangeAspect="1"/>
          </p:cNvPicPr>
          <p:nvPr/>
        </p:nvPicPr>
        <p:blipFill>
          <a:blip r:embed="rId4"/>
          <a:stretch>
            <a:fillRect/>
          </a:stretch>
        </p:blipFill>
        <p:spPr>
          <a:xfrm>
            <a:off x="5323576" y="5233463"/>
            <a:ext cx="4582424" cy="1570624"/>
          </a:xfrm>
          <a:prstGeom prst="rect">
            <a:avLst/>
          </a:prstGeom>
        </p:spPr>
      </p:pic>
      <p:sp>
        <p:nvSpPr>
          <p:cNvPr id="9" name="矢印: 左 8">
            <a:extLst>
              <a:ext uri="{FF2B5EF4-FFF2-40B4-BE49-F238E27FC236}">
                <a16:creationId xmlns:a16="http://schemas.microsoft.com/office/drawing/2014/main" id="{DCFC72B1-643B-E514-D1A2-1FB6C8BB209A}"/>
              </a:ext>
            </a:extLst>
          </p:cNvPr>
          <p:cNvSpPr/>
          <p:nvPr/>
        </p:nvSpPr>
        <p:spPr>
          <a:xfrm>
            <a:off x="5366345" y="2613309"/>
            <a:ext cx="419710" cy="2129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E50F1A6-A153-FA68-37E3-597FA543F8F5}"/>
              </a:ext>
            </a:extLst>
          </p:cNvPr>
          <p:cNvSpPr/>
          <p:nvPr/>
        </p:nvSpPr>
        <p:spPr>
          <a:xfrm>
            <a:off x="5382928" y="4140611"/>
            <a:ext cx="419710" cy="2129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734A077-1936-B2B0-4206-8ED9DBB9932F}"/>
              </a:ext>
            </a:extLst>
          </p:cNvPr>
          <p:cNvSpPr txBox="1"/>
          <p:nvPr/>
        </p:nvSpPr>
        <p:spPr>
          <a:xfrm>
            <a:off x="5802638" y="2394223"/>
            <a:ext cx="3185487" cy="646331"/>
          </a:xfrm>
          <a:prstGeom prst="rect">
            <a:avLst/>
          </a:prstGeom>
          <a:noFill/>
        </p:spPr>
        <p:txBody>
          <a:bodyPr wrap="none" rtlCol="0">
            <a:spAutoFit/>
          </a:bodyPr>
          <a:lstStyle/>
          <a:p>
            <a:r>
              <a:rPr kumimoji="1" lang="ja-JP" altLang="en-US" dirty="0"/>
              <a:t>実際のトラブルの未然防止に</a:t>
            </a:r>
            <a:endParaRPr kumimoji="1" lang="en-US" altLang="ja-JP" dirty="0"/>
          </a:p>
          <a:p>
            <a:r>
              <a:rPr kumimoji="1" lang="ja-JP" altLang="en-US" dirty="0"/>
              <a:t>つながったという声</a:t>
            </a:r>
          </a:p>
        </p:txBody>
      </p:sp>
      <p:sp>
        <p:nvSpPr>
          <p:cNvPr id="12" name="テキスト ボックス 11">
            <a:extLst>
              <a:ext uri="{FF2B5EF4-FFF2-40B4-BE49-F238E27FC236}">
                <a16:creationId xmlns:a16="http://schemas.microsoft.com/office/drawing/2014/main" id="{7C46CB89-5447-F8E2-06A0-65485404742E}"/>
              </a:ext>
            </a:extLst>
          </p:cNvPr>
          <p:cNvSpPr txBox="1"/>
          <p:nvPr/>
        </p:nvSpPr>
        <p:spPr>
          <a:xfrm>
            <a:off x="5834473" y="4057633"/>
            <a:ext cx="3647152" cy="369332"/>
          </a:xfrm>
          <a:prstGeom prst="rect">
            <a:avLst/>
          </a:prstGeom>
          <a:noFill/>
        </p:spPr>
        <p:txBody>
          <a:bodyPr wrap="none" rtlCol="0">
            <a:spAutoFit/>
          </a:bodyPr>
          <a:lstStyle/>
          <a:p>
            <a:r>
              <a:rPr kumimoji="1" lang="ja-JP" altLang="en-US" dirty="0"/>
              <a:t>共通言語として広めたいという声</a:t>
            </a:r>
          </a:p>
        </p:txBody>
      </p:sp>
    </p:spTree>
    <p:extLst>
      <p:ext uri="{BB962C8B-B14F-4D97-AF65-F5344CB8AC3E}">
        <p14:creationId xmlns:p14="http://schemas.microsoft.com/office/powerpoint/2010/main" val="38938470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13604</TotalTime>
  <Words>2546</Words>
  <Application>Microsoft Office PowerPoint</Application>
  <PresentationFormat>A4 210 x 297 mm</PresentationFormat>
  <Paragraphs>234</Paragraphs>
  <Slides>18</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HGP創英角ｺﾞｼｯｸUB</vt:lpstr>
      <vt:lpstr>HGP創英角ﾎﾟｯﾌﾟ体</vt:lpstr>
      <vt:lpstr>Meiryo UI</vt:lpstr>
      <vt:lpstr>MS UI Gothic</vt:lpstr>
      <vt:lpstr>ＭＳ 明朝</vt:lpstr>
      <vt:lpstr>TT-JTCウインR10N</vt:lpstr>
      <vt:lpstr>UD Digi Kyokasho N-B</vt:lpstr>
      <vt:lpstr>メイリオ</vt:lpstr>
      <vt:lpstr>游ゴシック</vt:lpstr>
      <vt:lpstr>Arial</vt:lpstr>
      <vt:lpstr>Century</vt:lpstr>
      <vt:lpstr>Office テーマ</vt:lpstr>
      <vt:lpstr>学校における心理予防教育 OKSプログラム活用提案</vt:lpstr>
      <vt:lpstr>不登校の推移　令和3年度（2021）</vt:lpstr>
      <vt:lpstr>最新データ</vt:lpstr>
      <vt:lpstr>PowerPoint プレゼンテーション</vt:lpstr>
      <vt:lpstr>PowerPoint プレゼンテーション</vt:lpstr>
      <vt:lpstr>PowerPoint プレゼンテーション</vt:lpstr>
      <vt:lpstr>PowerPoint プレゼンテーション</vt:lpstr>
      <vt:lpstr>生徒に対しての効果</vt:lpstr>
      <vt:lpstr>先生方の声</vt:lpstr>
      <vt:lpstr>やってわかるOKSプログラムのメリット</vt:lpstr>
      <vt:lpstr>学習指導要領解説　特別の授業　道徳編</vt:lpstr>
      <vt:lpstr>PowerPoint プレゼンテーション</vt:lpstr>
      <vt:lpstr>注目される効果：メタ認知が強化される　 様々なイラショナルビリーフが一度に低減</vt:lpstr>
      <vt:lpstr>なぜメタ認知が強化されるか</vt:lpstr>
      <vt:lpstr>心理療法とOKSの違い</vt:lpstr>
      <vt:lpstr>自分の中の自分１、自分２</vt:lpstr>
      <vt:lpstr>このようなことが出来ないでしょうか</vt:lpstr>
      <vt:lpstr>今後の進め方について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Mayumi MIO</dc:creator>
  <cp:lastModifiedBy>久之 秋口</cp:lastModifiedBy>
  <cp:revision>425</cp:revision>
  <cp:lastPrinted>2026-01-15T14:06:19Z</cp:lastPrinted>
  <dcterms:created xsi:type="dcterms:W3CDTF">2019-11-09T07:29:18Z</dcterms:created>
  <dcterms:modified xsi:type="dcterms:W3CDTF">2026-01-19T06:53:30Z</dcterms:modified>
</cp:coreProperties>
</file>