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876" r:id="rId2"/>
  </p:sldMasterIdLst>
  <p:notesMasterIdLst>
    <p:notesMasterId r:id="rId272"/>
  </p:notesMasterIdLst>
  <p:sldIdLst>
    <p:sldId id="504" r:id="rId3"/>
    <p:sldId id="523" r:id="rId4"/>
    <p:sldId id="524" r:id="rId5"/>
    <p:sldId id="529" r:id="rId6"/>
    <p:sldId id="536" r:id="rId7"/>
    <p:sldId id="521" r:id="rId8"/>
    <p:sldId id="522" r:id="rId9"/>
    <p:sldId id="279" r:id="rId10"/>
    <p:sldId id="286" r:id="rId11"/>
    <p:sldId id="531" r:id="rId12"/>
    <p:sldId id="559" r:id="rId13"/>
    <p:sldId id="560" r:id="rId14"/>
    <p:sldId id="539" r:id="rId15"/>
    <p:sldId id="541" r:id="rId16"/>
    <p:sldId id="542" r:id="rId17"/>
    <p:sldId id="543" r:id="rId18"/>
    <p:sldId id="545" r:id="rId19"/>
    <p:sldId id="546" r:id="rId20"/>
    <p:sldId id="544" r:id="rId21"/>
    <p:sldId id="528" r:id="rId22"/>
    <p:sldId id="283" r:id="rId23"/>
    <p:sldId id="547" r:id="rId24"/>
    <p:sldId id="548" r:id="rId25"/>
    <p:sldId id="549" r:id="rId26"/>
    <p:sldId id="550" r:id="rId27"/>
    <p:sldId id="551" r:id="rId28"/>
    <p:sldId id="506" r:id="rId29"/>
    <p:sldId id="538" r:id="rId30"/>
    <p:sldId id="535" r:id="rId31"/>
    <p:sldId id="508" r:id="rId32"/>
    <p:sldId id="534" r:id="rId33"/>
    <p:sldId id="552" r:id="rId34"/>
    <p:sldId id="553" r:id="rId35"/>
    <p:sldId id="554" r:id="rId36"/>
    <p:sldId id="555" r:id="rId37"/>
    <p:sldId id="556" r:id="rId38"/>
    <p:sldId id="557" r:id="rId39"/>
    <p:sldId id="558" r:id="rId40"/>
    <p:sldId id="537" r:id="rId41"/>
    <p:sldId id="509" r:id="rId42"/>
    <p:sldId id="510" r:id="rId43"/>
    <p:sldId id="511" r:id="rId44"/>
    <p:sldId id="512" r:id="rId45"/>
    <p:sldId id="540" r:id="rId46"/>
    <p:sldId id="513" r:id="rId47"/>
    <p:sldId id="530" r:id="rId48"/>
    <p:sldId id="514" r:id="rId49"/>
    <p:sldId id="515" r:id="rId50"/>
    <p:sldId id="516" r:id="rId51"/>
    <p:sldId id="517" r:id="rId52"/>
    <p:sldId id="563" r:id="rId53"/>
    <p:sldId id="532" r:id="rId54"/>
    <p:sldId id="519" r:id="rId55"/>
    <p:sldId id="263" r:id="rId56"/>
    <p:sldId id="533" r:id="rId57"/>
    <p:sldId id="526" r:id="rId58"/>
    <p:sldId id="527" r:id="rId59"/>
    <p:sldId id="272" r:id="rId60"/>
    <p:sldId id="276" r:id="rId61"/>
    <p:sldId id="315" r:id="rId62"/>
    <p:sldId id="273" r:id="rId63"/>
    <p:sldId id="316" r:id="rId64"/>
    <p:sldId id="317" r:id="rId65"/>
    <p:sldId id="318" r:id="rId66"/>
    <p:sldId id="319" r:id="rId67"/>
    <p:sldId id="321" r:id="rId68"/>
    <p:sldId id="320" r:id="rId69"/>
    <p:sldId id="257" r:id="rId70"/>
    <p:sldId id="259" r:id="rId71"/>
    <p:sldId id="322" r:id="rId72"/>
    <p:sldId id="258" r:id="rId73"/>
    <p:sldId id="260" r:id="rId74"/>
    <p:sldId id="323" r:id="rId75"/>
    <p:sldId id="324" r:id="rId76"/>
    <p:sldId id="325" r:id="rId77"/>
    <p:sldId id="326" r:id="rId78"/>
    <p:sldId id="312" r:id="rId79"/>
    <p:sldId id="327" r:id="rId80"/>
    <p:sldId id="328" r:id="rId81"/>
    <p:sldId id="304" r:id="rId82"/>
    <p:sldId id="305" r:id="rId83"/>
    <p:sldId id="329" r:id="rId84"/>
    <p:sldId id="306" r:id="rId85"/>
    <p:sldId id="313" r:id="rId86"/>
    <p:sldId id="314" r:id="rId87"/>
    <p:sldId id="330" r:id="rId88"/>
    <p:sldId id="331" r:id="rId89"/>
    <p:sldId id="332" r:id="rId90"/>
    <p:sldId id="333" r:id="rId91"/>
    <p:sldId id="334" r:id="rId92"/>
    <p:sldId id="335" r:id="rId93"/>
    <p:sldId id="336" r:id="rId94"/>
    <p:sldId id="337" r:id="rId95"/>
    <p:sldId id="338" r:id="rId96"/>
    <p:sldId id="339" r:id="rId97"/>
    <p:sldId id="340" r:id="rId98"/>
    <p:sldId id="341" r:id="rId99"/>
    <p:sldId id="342" r:id="rId100"/>
    <p:sldId id="343" r:id="rId101"/>
    <p:sldId id="344" r:id="rId102"/>
    <p:sldId id="345" r:id="rId103"/>
    <p:sldId id="346" r:id="rId104"/>
    <p:sldId id="347" r:id="rId105"/>
    <p:sldId id="348" r:id="rId106"/>
    <p:sldId id="350" r:id="rId107"/>
    <p:sldId id="351" r:id="rId108"/>
    <p:sldId id="352" r:id="rId109"/>
    <p:sldId id="353" r:id="rId110"/>
    <p:sldId id="354" r:id="rId111"/>
    <p:sldId id="355" r:id="rId112"/>
    <p:sldId id="356" r:id="rId113"/>
    <p:sldId id="357" r:id="rId114"/>
    <p:sldId id="358" r:id="rId115"/>
    <p:sldId id="359" r:id="rId116"/>
    <p:sldId id="360" r:id="rId117"/>
    <p:sldId id="361" r:id="rId118"/>
    <p:sldId id="362" r:id="rId119"/>
    <p:sldId id="791" r:id="rId120"/>
    <p:sldId id="363" r:id="rId121"/>
    <p:sldId id="364" r:id="rId122"/>
    <p:sldId id="365" r:id="rId123"/>
    <p:sldId id="366" r:id="rId124"/>
    <p:sldId id="367" r:id="rId125"/>
    <p:sldId id="368" r:id="rId126"/>
    <p:sldId id="369" r:id="rId127"/>
    <p:sldId id="370" r:id="rId128"/>
    <p:sldId id="371" r:id="rId129"/>
    <p:sldId id="372" r:id="rId130"/>
    <p:sldId id="373" r:id="rId131"/>
    <p:sldId id="374" r:id="rId132"/>
    <p:sldId id="375" r:id="rId133"/>
    <p:sldId id="376" r:id="rId134"/>
    <p:sldId id="377" r:id="rId135"/>
    <p:sldId id="378" r:id="rId136"/>
    <p:sldId id="379" r:id="rId137"/>
    <p:sldId id="380" r:id="rId138"/>
    <p:sldId id="381" r:id="rId139"/>
    <p:sldId id="382" r:id="rId140"/>
    <p:sldId id="383" r:id="rId141"/>
    <p:sldId id="384" r:id="rId142"/>
    <p:sldId id="385" r:id="rId143"/>
    <p:sldId id="386" r:id="rId144"/>
    <p:sldId id="387" r:id="rId145"/>
    <p:sldId id="388" r:id="rId146"/>
    <p:sldId id="389" r:id="rId147"/>
    <p:sldId id="390" r:id="rId148"/>
    <p:sldId id="391" r:id="rId149"/>
    <p:sldId id="392" r:id="rId150"/>
    <p:sldId id="393" r:id="rId151"/>
    <p:sldId id="394" r:id="rId152"/>
    <p:sldId id="395" r:id="rId153"/>
    <p:sldId id="564" r:id="rId154"/>
    <p:sldId id="396" r:id="rId155"/>
    <p:sldId id="397" r:id="rId156"/>
    <p:sldId id="398" r:id="rId157"/>
    <p:sldId id="399" r:id="rId158"/>
    <p:sldId id="400" r:id="rId159"/>
    <p:sldId id="401" r:id="rId160"/>
    <p:sldId id="402" r:id="rId161"/>
    <p:sldId id="403" r:id="rId162"/>
    <p:sldId id="404" r:id="rId163"/>
    <p:sldId id="405" r:id="rId164"/>
    <p:sldId id="406" r:id="rId165"/>
    <p:sldId id="407" r:id="rId166"/>
    <p:sldId id="408" r:id="rId167"/>
    <p:sldId id="409" r:id="rId168"/>
    <p:sldId id="410" r:id="rId169"/>
    <p:sldId id="411" r:id="rId170"/>
    <p:sldId id="412" r:id="rId171"/>
    <p:sldId id="413" r:id="rId172"/>
    <p:sldId id="414" r:id="rId173"/>
    <p:sldId id="415" r:id="rId174"/>
    <p:sldId id="416" r:id="rId175"/>
    <p:sldId id="417" r:id="rId176"/>
    <p:sldId id="418" r:id="rId177"/>
    <p:sldId id="419" r:id="rId178"/>
    <p:sldId id="420" r:id="rId179"/>
    <p:sldId id="421" r:id="rId180"/>
    <p:sldId id="422" r:id="rId181"/>
    <p:sldId id="423" r:id="rId182"/>
    <p:sldId id="424" r:id="rId183"/>
    <p:sldId id="425" r:id="rId184"/>
    <p:sldId id="426" r:id="rId185"/>
    <p:sldId id="427" r:id="rId186"/>
    <p:sldId id="428" r:id="rId187"/>
    <p:sldId id="429" r:id="rId188"/>
    <p:sldId id="430" r:id="rId189"/>
    <p:sldId id="431" r:id="rId190"/>
    <p:sldId id="432" r:id="rId191"/>
    <p:sldId id="433" r:id="rId192"/>
    <p:sldId id="434" r:id="rId193"/>
    <p:sldId id="264" r:id="rId194"/>
    <p:sldId id="565" r:id="rId195"/>
    <p:sldId id="464" r:id="rId196"/>
    <p:sldId id="566" r:id="rId197"/>
    <p:sldId id="435" r:id="rId198"/>
    <p:sldId id="436" r:id="rId199"/>
    <p:sldId id="437" r:id="rId200"/>
    <p:sldId id="438" r:id="rId201"/>
    <p:sldId id="439" r:id="rId202"/>
    <p:sldId id="440" r:id="rId203"/>
    <p:sldId id="441" r:id="rId204"/>
    <p:sldId id="442" r:id="rId205"/>
    <p:sldId id="443" r:id="rId206"/>
    <p:sldId id="444" r:id="rId207"/>
    <p:sldId id="445" r:id="rId208"/>
    <p:sldId id="446" r:id="rId209"/>
    <p:sldId id="447" r:id="rId210"/>
    <p:sldId id="448" r:id="rId211"/>
    <p:sldId id="449" r:id="rId212"/>
    <p:sldId id="450" r:id="rId213"/>
    <p:sldId id="287" r:id="rId214"/>
    <p:sldId id="451" r:id="rId215"/>
    <p:sldId id="301" r:id="rId216"/>
    <p:sldId id="452" r:id="rId217"/>
    <p:sldId id="453" r:id="rId218"/>
    <p:sldId id="454" r:id="rId219"/>
    <p:sldId id="455" r:id="rId220"/>
    <p:sldId id="456" r:id="rId221"/>
    <p:sldId id="459" r:id="rId222"/>
    <p:sldId id="460" r:id="rId223"/>
    <p:sldId id="461" r:id="rId224"/>
    <p:sldId id="462" r:id="rId225"/>
    <p:sldId id="463" r:id="rId226"/>
    <p:sldId id="465" r:id="rId227"/>
    <p:sldId id="466" r:id="rId228"/>
    <p:sldId id="467" r:id="rId229"/>
    <p:sldId id="468" r:id="rId230"/>
    <p:sldId id="469" r:id="rId231"/>
    <p:sldId id="470" r:id="rId232"/>
    <p:sldId id="471" r:id="rId233"/>
    <p:sldId id="472" r:id="rId234"/>
    <p:sldId id="473" r:id="rId235"/>
    <p:sldId id="474" r:id="rId236"/>
    <p:sldId id="475" r:id="rId237"/>
    <p:sldId id="476" r:id="rId238"/>
    <p:sldId id="477" r:id="rId239"/>
    <p:sldId id="478" r:id="rId240"/>
    <p:sldId id="479" r:id="rId241"/>
    <p:sldId id="792" r:id="rId242"/>
    <p:sldId id="480" r:id="rId243"/>
    <p:sldId id="481" r:id="rId244"/>
    <p:sldId id="482" r:id="rId245"/>
    <p:sldId id="483" r:id="rId246"/>
    <p:sldId id="484" r:id="rId247"/>
    <p:sldId id="485" r:id="rId248"/>
    <p:sldId id="486" r:id="rId249"/>
    <p:sldId id="487" r:id="rId250"/>
    <p:sldId id="488" r:id="rId251"/>
    <p:sldId id="489" r:id="rId252"/>
    <p:sldId id="490" r:id="rId253"/>
    <p:sldId id="491" r:id="rId254"/>
    <p:sldId id="492" r:id="rId255"/>
    <p:sldId id="493" r:id="rId256"/>
    <p:sldId id="494" r:id="rId257"/>
    <p:sldId id="495" r:id="rId258"/>
    <p:sldId id="496" r:id="rId259"/>
    <p:sldId id="497" r:id="rId260"/>
    <p:sldId id="498" r:id="rId261"/>
    <p:sldId id="499" r:id="rId262"/>
    <p:sldId id="500" r:id="rId263"/>
    <p:sldId id="501" r:id="rId264"/>
    <p:sldId id="502" r:id="rId265"/>
    <p:sldId id="503" r:id="rId266"/>
    <p:sldId id="288" r:id="rId267"/>
    <p:sldId id="289" r:id="rId268"/>
    <p:sldId id="290" r:id="rId269"/>
    <p:sldId id="291" r:id="rId270"/>
    <p:sldId id="292" r:id="rId271"/>
  </p:sldIdLst>
  <p:sldSz cx="9144000" cy="6858000" type="screen4x3"/>
  <p:notesSz cx="7099300" cy="10234613"/>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3748">
          <p15:clr>
            <a:srgbClr val="A4A3A4"/>
          </p15:clr>
        </p15:guide>
        <p15:guide id="2" pos="9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65D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85" autoAdjust="0"/>
    <p:restoredTop sz="85363" autoAdjust="0"/>
  </p:normalViewPr>
  <p:slideViewPr>
    <p:cSldViewPr>
      <p:cViewPr varScale="1">
        <p:scale>
          <a:sx n="67" d="100"/>
          <a:sy n="67" d="100"/>
        </p:scale>
        <p:origin x="72" y="402"/>
      </p:cViewPr>
      <p:guideLst>
        <p:guide orient="horz" pos="3748"/>
        <p:guide pos="975"/>
      </p:guideLst>
    </p:cSldViewPr>
  </p:slideViewPr>
  <p:outlineViewPr>
    <p:cViewPr>
      <p:scale>
        <a:sx n="33" d="100"/>
        <a:sy n="33" d="100"/>
      </p:scale>
      <p:origin x="0" y="0"/>
    </p:cViewPr>
  </p:outlineViewPr>
  <p:notesTextViewPr>
    <p:cViewPr>
      <p:scale>
        <a:sx n="200" d="100"/>
        <a:sy n="200" d="100"/>
      </p:scale>
      <p:origin x="0" y="0"/>
    </p:cViewPr>
  </p:notesTextViewPr>
  <p:sorterViewPr>
    <p:cViewPr varScale="1">
      <p:scale>
        <a:sx n="100" d="100"/>
        <a:sy n="100" d="100"/>
      </p:scale>
      <p:origin x="0" y="-5238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63" Type="http://schemas.openxmlformats.org/officeDocument/2006/relationships/slide" Target="slides/slide61.xml"/><Relationship Id="rId159" Type="http://schemas.openxmlformats.org/officeDocument/2006/relationships/slide" Target="slides/slide157.xml"/><Relationship Id="rId170" Type="http://schemas.openxmlformats.org/officeDocument/2006/relationships/slide" Target="slides/slide168.xml"/><Relationship Id="rId226" Type="http://schemas.openxmlformats.org/officeDocument/2006/relationships/slide" Target="slides/slide224.xml"/><Relationship Id="rId268" Type="http://schemas.openxmlformats.org/officeDocument/2006/relationships/slide" Target="slides/slide266.xml"/><Relationship Id="rId32" Type="http://schemas.openxmlformats.org/officeDocument/2006/relationships/slide" Target="slides/slide30.xml"/><Relationship Id="rId74" Type="http://schemas.openxmlformats.org/officeDocument/2006/relationships/slide" Target="slides/slide72.xml"/><Relationship Id="rId128" Type="http://schemas.openxmlformats.org/officeDocument/2006/relationships/slide" Target="slides/slide126.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181" Type="http://schemas.openxmlformats.org/officeDocument/2006/relationships/slide" Target="slides/slide179.xml"/><Relationship Id="rId216" Type="http://schemas.openxmlformats.org/officeDocument/2006/relationships/slide" Target="slides/slide214.xml"/><Relationship Id="rId237" Type="http://schemas.openxmlformats.org/officeDocument/2006/relationships/slide" Target="slides/slide235.xml"/><Relationship Id="rId258" Type="http://schemas.openxmlformats.org/officeDocument/2006/relationships/slide" Target="slides/slide256.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slide" Target="slides/slide169.xml"/><Relationship Id="rId192" Type="http://schemas.openxmlformats.org/officeDocument/2006/relationships/slide" Target="slides/slide190.xml"/><Relationship Id="rId206" Type="http://schemas.openxmlformats.org/officeDocument/2006/relationships/slide" Target="slides/slide204.xml"/><Relationship Id="rId227" Type="http://schemas.openxmlformats.org/officeDocument/2006/relationships/slide" Target="slides/slide225.xml"/><Relationship Id="rId248" Type="http://schemas.openxmlformats.org/officeDocument/2006/relationships/slide" Target="slides/slide246.xml"/><Relationship Id="rId269" Type="http://schemas.openxmlformats.org/officeDocument/2006/relationships/slide" Target="slides/slide267.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5" Type="http://schemas.openxmlformats.org/officeDocument/2006/relationships/slide" Target="slides/slide73.xml"/><Relationship Id="rId96" Type="http://schemas.openxmlformats.org/officeDocument/2006/relationships/slide" Target="slides/slide94.xml"/><Relationship Id="rId140" Type="http://schemas.openxmlformats.org/officeDocument/2006/relationships/slide" Target="slides/slide138.xml"/><Relationship Id="rId161" Type="http://schemas.openxmlformats.org/officeDocument/2006/relationships/slide" Target="slides/slide159.xml"/><Relationship Id="rId182" Type="http://schemas.openxmlformats.org/officeDocument/2006/relationships/slide" Target="slides/slide180.xml"/><Relationship Id="rId217" Type="http://schemas.openxmlformats.org/officeDocument/2006/relationships/slide" Target="slides/slide215.xml"/><Relationship Id="rId6" Type="http://schemas.openxmlformats.org/officeDocument/2006/relationships/slide" Target="slides/slide4.xml"/><Relationship Id="rId238" Type="http://schemas.openxmlformats.org/officeDocument/2006/relationships/slide" Target="slides/slide236.xml"/><Relationship Id="rId259" Type="http://schemas.openxmlformats.org/officeDocument/2006/relationships/slide" Target="slides/slide257.xml"/><Relationship Id="rId23" Type="http://schemas.openxmlformats.org/officeDocument/2006/relationships/slide" Target="slides/slide21.xml"/><Relationship Id="rId119" Type="http://schemas.openxmlformats.org/officeDocument/2006/relationships/slide" Target="slides/slide117.xml"/><Relationship Id="rId270" Type="http://schemas.openxmlformats.org/officeDocument/2006/relationships/slide" Target="slides/slide268.xml"/><Relationship Id="rId44" Type="http://schemas.openxmlformats.org/officeDocument/2006/relationships/slide" Target="slides/slide42.xml"/><Relationship Id="rId65" Type="http://schemas.openxmlformats.org/officeDocument/2006/relationships/slide" Target="slides/slide63.xml"/><Relationship Id="rId86" Type="http://schemas.openxmlformats.org/officeDocument/2006/relationships/slide" Target="slides/slide84.xml"/><Relationship Id="rId130" Type="http://schemas.openxmlformats.org/officeDocument/2006/relationships/slide" Target="slides/slide128.xml"/><Relationship Id="rId151" Type="http://schemas.openxmlformats.org/officeDocument/2006/relationships/slide" Target="slides/slide149.xml"/><Relationship Id="rId172" Type="http://schemas.openxmlformats.org/officeDocument/2006/relationships/slide" Target="slides/slide170.xml"/><Relationship Id="rId193" Type="http://schemas.openxmlformats.org/officeDocument/2006/relationships/slide" Target="slides/slide191.xml"/><Relationship Id="rId207" Type="http://schemas.openxmlformats.org/officeDocument/2006/relationships/slide" Target="slides/slide205.xml"/><Relationship Id="rId228" Type="http://schemas.openxmlformats.org/officeDocument/2006/relationships/slide" Target="slides/slide226.xml"/><Relationship Id="rId249" Type="http://schemas.openxmlformats.org/officeDocument/2006/relationships/slide" Target="slides/slide247.xml"/><Relationship Id="rId13" Type="http://schemas.openxmlformats.org/officeDocument/2006/relationships/slide" Target="slides/slide11.xml"/><Relationship Id="rId109" Type="http://schemas.openxmlformats.org/officeDocument/2006/relationships/slide" Target="slides/slide107.xml"/><Relationship Id="rId260" Type="http://schemas.openxmlformats.org/officeDocument/2006/relationships/slide" Target="slides/slide258.xml"/><Relationship Id="rId34" Type="http://schemas.openxmlformats.org/officeDocument/2006/relationships/slide" Target="slides/slide32.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20" Type="http://schemas.openxmlformats.org/officeDocument/2006/relationships/slide" Target="slides/slide118.xml"/><Relationship Id="rId141" Type="http://schemas.openxmlformats.org/officeDocument/2006/relationships/slide" Target="slides/slide139.xml"/><Relationship Id="rId7" Type="http://schemas.openxmlformats.org/officeDocument/2006/relationships/slide" Target="slides/slide5.xml"/><Relationship Id="rId162" Type="http://schemas.openxmlformats.org/officeDocument/2006/relationships/slide" Target="slides/slide160.xml"/><Relationship Id="rId183" Type="http://schemas.openxmlformats.org/officeDocument/2006/relationships/slide" Target="slides/slide181.xml"/><Relationship Id="rId218" Type="http://schemas.openxmlformats.org/officeDocument/2006/relationships/slide" Target="slides/slide216.xml"/><Relationship Id="rId239" Type="http://schemas.openxmlformats.org/officeDocument/2006/relationships/slide" Target="slides/slide237.xml"/><Relationship Id="rId250" Type="http://schemas.openxmlformats.org/officeDocument/2006/relationships/slide" Target="slides/slide248.xml"/><Relationship Id="rId271" Type="http://schemas.openxmlformats.org/officeDocument/2006/relationships/slide" Target="slides/slide269.xml"/><Relationship Id="rId24" Type="http://schemas.openxmlformats.org/officeDocument/2006/relationships/slide" Target="slides/slide22.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31" Type="http://schemas.openxmlformats.org/officeDocument/2006/relationships/slide" Target="slides/slide129.xml"/><Relationship Id="rId152" Type="http://schemas.openxmlformats.org/officeDocument/2006/relationships/slide" Target="slides/slide150.xml"/><Relationship Id="rId173" Type="http://schemas.openxmlformats.org/officeDocument/2006/relationships/slide" Target="slides/slide171.xml"/><Relationship Id="rId194" Type="http://schemas.openxmlformats.org/officeDocument/2006/relationships/slide" Target="slides/slide192.xml"/><Relationship Id="rId208" Type="http://schemas.openxmlformats.org/officeDocument/2006/relationships/slide" Target="slides/slide206.xml"/><Relationship Id="rId229" Type="http://schemas.openxmlformats.org/officeDocument/2006/relationships/slide" Target="slides/slide227.xml"/><Relationship Id="rId240" Type="http://schemas.openxmlformats.org/officeDocument/2006/relationships/slide" Target="slides/slide238.xml"/><Relationship Id="rId261" Type="http://schemas.openxmlformats.org/officeDocument/2006/relationships/slide" Target="slides/slide259.xml"/><Relationship Id="rId14" Type="http://schemas.openxmlformats.org/officeDocument/2006/relationships/slide" Target="slides/slide12.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8" Type="http://schemas.openxmlformats.org/officeDocument/2006/relationships/slide" Target="slides/slide6.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184" Type="http://schemas.openxmlformats.org/officeDocument/2006/relationships/slide" Target="slides/slide182.xml"/><Relationship Id="rId219" Type="http://schemas.openxmlformats.org/officeDocument/2006/relationships/slide" Target="slides/slide217.xml"/><Relationship Id="rId230" Type="http://schemas.openxmlformats.org/officeDocument/2006/relationships/slide" Target="slides/slide228.xml"/><Relationship Id="rId251" Type="http://schemas.openxmlformats.org/officeDocument/2006/relationships/slide" Target="slides/slide249.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272" Type="http://schemas.openxmlformats.org/officeDocument/2006/relationships/notesMaster" Target="notesMasters/notesMaster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74" Type="http://schemas.openxmlformats.org/officeDocument/2006/relationships/slide" Target="slides/slide172.xml"/><Relationship Id="rId195" Type="http://schemas.openxmlformats.org/officeDocument/2006/relationships/slide" Target="slides/slide193.xml"/><Relationship Id="rId209" Type="http://schemas.openxmlformats.org/officeDocument/2006/relationships/slide" Target="slides/slide207.xml"/><Relationship Id="rId220" Type="http://schemas.openxmlformats.org/officeDocument/2006/relationships/slide" Target="slides/slide218.xml"/><Relationship Id="rId241" Type="http://schemas.openxmlformats.org/officeDocument/2006/relationships/slide" Target="slides/slide239.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262" Type="http://schemas.openxmlformats.org/officeDocument/2006/relationships/slide" Target="slides/slide260.xml"/><Relationship Id="rId78" Type="http://schemas.openxmlformats.org/officeDocument/2006/relationships/slide" Target="slides/slide76.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64" Type="http://schemas.openxmlformats.org/officeDocument/2006/relationships/slide" Target="slides/slide162.xml"/><Relationship Id="rId185" Type="http://schemas.openxmlformats.org/officeDocument/2006/relationships/slide" Target="slides/slide183.xml"/><Relationship Id="rId9" Type="http://schemas.openxmlformats.org/officeDocument/2006/relationships/slide" Target="slides/slide7.xml"/><Relationship Id="rId210" Type="http://schemas.openxmlformats.org/officeDocument/2006/relationships/slide" Target="slides/slide208.xml"/><Relationship Id="rId26" Type="http://schemas.openxmlformats.org/officeDocument/2006/relationships/slide" Target="slides/slide24.xml"/><Relationship Id="rId231" Type="http://schemas.openxmlformats.org/officeDocument/2006/relationships/slide" Target="slides/slide229.xml"/><Relationship Id="rId252" Type="http://schemas.openxmlformats.org/officeDocument/2006/relationships/slide" Target="slides/slide250.xml"/><Relationship Id="rId273" Type="http://schemas.openxmlformats.org/officeDocument/2006/relationships/presProps" Target="presProps.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75" Type="http://schemas.openxmlformats.org/officeDocument/2006/relationships/slide" Target="slides/slide173.xml"/><Relationship Id="rId196" Type="http://schemas.openxmlformats.org/officeDocument/2006/relationships/slide" Target="slides/slide194.xml"/><Relationship Id="rId200" Type="http://schemas.openxmlformats.org/officeDocument/2006/relationships/slide" Target="slides/slide198.xml"/><Relationship Id="rId16" Type="http://schemas.openxmlformats.org/officeDocument/2006/relationships/slide" Target="slides/slide14.xml"/><Relationship Id="rId221" Type="http://schemas.openxmlformats.org/officeDocument/2006/relationships/slide" Target="slides/slide219.xml"/><Relationship Id="rId242" Type="http://schemas.openxmlformats.org/officeDocument/2006/relationships/slide" Target="slides/slide240.xml"/><Relationship Id="rId263" Type="http://schemas.openxmlformats.org/officeDocument/2006/relationships/slide" Target="slides/slide261.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186" Type="http://schemas.openxmlformats.org/officeDocument/2006/relationships/slide" Target="slides/slide184.xml"/><Relationship Id="rId211" Type="http://schemas.openxmlformats.org/officeDocument/2006/relationships/slide" Target="slides/slide209.xml"/><Relationship Id="rId232" Type="http://schemas.openxmlformats.org/officeDocument/2006/relationships/slide" Target="slides/slide230.xml"/><Relationship Id="rId253" Type="http://schemas.openxmlformats.org/officeDocument/2006/relationships/slide" Target="slides/slide251.xml"/><Relationship Id="rId274" Type="http://schemas.openxmlformats.org/officeDocument/2006/relationships/viewProps" Target="viewProps.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6" Type="http://schemas.openxmlformats.org/officeDocument/2006/relationships/slide" Target="slides/slide174.xml"/><Relationship Id="rId197" Type="http://schemas.openxmlformats.org/officeDocument/2006/relationships/slide" Target="slides/slide195.xml"/><Relationship Id="rId201" Type="http://schemas.openxmlformats.org/officeDocument/2006/relationships/slide" Target="slides/slide199.xml"/><Relationship Id="rId222" Type="http://schemas.openxmlformats.org/officeDocument/2006/relationships/slide" Target="slides/slide220.xml"/><Relationship Id="rId243" Type="http://schemas.openxmlformats.org/officeDocument/2006/relationships/slide" Target="slides/slide241.xml"/><Relationship Id="rId264" Type="http://schemas.openxmlformats.org/officeDocument/2006/relationships/slide" Target="slides/slide262.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 Id="rId70" Type="http://schemas.openxmlformats.org/officeDocument/2006/relationships/slide" Target="slides/slide68.xml"/><Relationship Id="rId91" Type="http://schemas.openxmlformats.org/officeDocument/2006/relationships/slide" Target="slides/slide89.xml"/><Relationship Id="rId145" Type="http://schemas.openxmlformats.org/officeDocument/2006/relationships/slide" Target="slides/slide143.xml"/><Relationship Id="rId166" Type="http://schemas.openxmlformats.org/officeDocument/2006/relationships/slide" Target="slides/slide164.xml"/><Relationship Id="rId187" Type="http://schemas.openxmlformats.org/officeDocument/2006/relationships/slide" Target="slides/slide185.xml"/><Relationship Id="rId1" Type="http://schemas.openxmlformats.org/officeDocument/2006/relationships/slideMaster" Target="slideMasters/slideMaster1.xml"/><Relationship Id="rId212" Type="http://schemas.openxmlformats.org/officeDocument/2006/relationships/slide" Target="slides/slide210.xml"/><Relationship Id="rId233" Type="http://schemas.openxmlformats.org/officeDocument/2006/relationships/slide" Target="slides/slide231.xml"/><Relationship Id="rId254" Type="http://schemas.openxmlformats.org/officeDocument/2006/relationships/slide" Target="slides/slide252.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275" Type="http://schemas.openxmlformats.org/officeDocument/2006/relationships/theme" Target="theme/theme1.xml"/><Relationship Id="rId60" Type="http://schemas.openxmlformats.org/officeDocument/2006/relationships/slide" Target="slides/slide58.xml"/><Relationship Id="rId81" Type="http://schemas.openxmlformats.org/officeDocument/2006/relationships/slide" Target="slides/slide79.xml"/><Relationship Id="rId135" Type="http://schemas.openxmlformats.org/officeDocument/2006/relationships/slide" Target="slides/slide133.xml"/><Relationship Id="rId156" Type="http://schemas.openxmlformats.org/officeDocument/2006/relationships/slide" Target="slides/slide154.xml"/><Relationship Id="rId177" Type="http://schemas.openxmlformats.org/officeDocument/2006/relationships/slide" Target="slides/slide175.xml"/><Relationship Id="rId198" Type="http://schemas.openxmlformats.org/officeDocument/2006/relationships/slide" Target="slides/slide196.xml"/><Relationship Id="rId202" Type="http://schemas.openxmlformats.org/officeDocument/2006/relationships/slide" Target="slides/slide200.xml"/><Relationship Id="rId223" Type="http://schemas.openxmlformats.org/officeDocument/2006/relationships/slide" Target="slides/slide221.xml"/><Relationship Id="rId244" Type="http://schemas.openxmlformats.org/officeDocument/2006/relationships/slide" Target="slides/slide242.xml"/><Relationship Id="rId18" Type="http://schemas.openxmlformats.org/officeDocument/2006/relationships/slide" Target="slides/slide16.xml"/><Relationship Id="rId39" Type="http://schemas.openxmlformats.org/officeDocument/2006/relationships/slide" Target="slides/slide37.xml"/><Relationship Id="rId265" Type="http://schemas.openxmlformats.org/officeDocument/2006/relationships/slide" Target="slides/slide263.xml"/><Relationship Id="rId50" Type="http://schemas.openxmlformats.org/officeDocument/2006/relationships/slide" Target="slides/slide48.xml"/><Relationship Id="rId104" Type="http://schemas.openxmlformats.org/officeDocument/2006/relationships/slide" Target="slides/slide102.xml"/><Relationship Id="rId125" Type="http://schemas.openxmlformats.org/officeDocument/2006/relationships/slide" Target="slides/slide123.xml"/><Relationship Id="rId146" Type="http://schemas.openxmlformats.org/officeDocument/2006/relationships/slide" Target="slides/slide144.xml"/><Relationship Id="rId167" Type="http://schemas.openxmlformats.org/officeDocument/2006/relationships/slide" Target="slides/slide165.xml"/><Relationship Id="rId188" Type="http://schemas.openxmlformats.org/officeDocument/2006/relationships/slide" Target="slides/slide186.xml"/><Relationship Id="rId71" Type="http://schemas.openxmlformats.org/officeDocument/2006/relationships/slide" Target="slides/slide69.xml"/><Relationship Id="rId92" Type="http://schemas.openxmlformats.org/officeDocument/2006/relationships/slide" Target="slides/slide90.xml"/><Relationship Id="rId213" Type="http://schemas.openxmlformats.org/officeDocument/2006/relationships/slide" Target="slides/slide211.xml"/><Relationship Id="rId234"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7.xml"/><Relationship Id="rId255" Type="http://schemas.openxmlformats.org/officeDocument/2006/relationships/slide" Target="slides/slide253.xml"/><Relationship Id="rId276" Type="http://schemas.openxmlformats.org/officeDocument/2006/relationships/tableStyles" Target="tableStyles.xml"/><Relationship Id="rId40" Type="http://schemas.openxmlformats.org/officeDocument/2006/relationships/slide" Target="slides/slide38.xml"/><Relationship Id="rId115" Type="http://schemas.openxmlformats.org/officeDocument/2006/relationships/slide" Target="slides/slide113.xml"/><Relationship Id="rId136" Type="http://schemas.openxmlformats.org/officeDocument/2006/relationships/slide" Target="slides/slide134.xml"/><Relationship Id="rId157" Type="http://schemas.openxmlformats.org/officeDocument/2006/relationships/slide" Target="slides/slide155.xml"/><Relationship Id="rId178" Type="http://schemas.openxmlformats.org/officeDocument/2006/relationships/slide" Target="slides/slide176.xml"/><Relationship Id="rId61" Type="http://schemas.openxmlformats.org/officeDocument/2006/relationships/slide" Target="slides/slide59.xml"/><Relationship Id="rId82" Type="http://schemas.openxmlformats.org/officeDocument/2006/relationships/slide" Target="slides/slide80.xml"/><Relationship Id="rId199" Type="http://schemas.openxmlformats.org/officeDocument/2006/relationships/slide" Target="slides/slide197.xml"/><Relationship Id="rId203" Type="http://schemas.openxmlformats.org/officeDocument/2006/relationships/slide" Target="slides/slide201.xml"/><Relationship Id="rId19" Type="http://schemas.openxmlformats.org/officeDocument/2006/relationships/slide" Target="slides/slide17.xml"/><Relationship Id="rId224" Type="http://schemas.openxmlformats.org/officeDocument/2006/relationships/slide" Target="slides/slide222.xml"/><Relationship Id="rId245" Type="http://schemas.openxmlformats.org/officeDocument/2006/relationships/slide" Target="slides/slide243.xml"/><Relationship Id="rId266" Type="http://schemas.openxmlformats.org/officeDocument/2006/relationships/slide" Target="slides/slide264.xml"/><Relationship Id="rId30" Type="http://schemas.openxmlformats.org/officeDocument/2006/relationships/slide" Target="slides/slide2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slide" Target="slides/slide16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189" Type="http://schemas.openxmlformats.org/officeDocument/2006/relationships/slide" Target="slides/slide187.xml"/><Relationship Id="rId3" Type="http://schemas.openxmlformats.org/officeDocument/2006/relationships/slide" Target="slides/slide1.xml"/><Relationship Id="rId214" Type="http://schemas.openxmlformats.org/officeDocument/2006/relationships/slide" Target="slides/slide212.xml"/><Relationship Id="rId235" Type="http://schemas.openxmlformats.org/officeDocument/2006/relationships/slide" Target="slides/slide233.xml"/><Relationship Id="rId256" Type="http://schemas.openxmlformats.org/officeDocument/2006/relationships/slide" Target="slides/slide254.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179" Type="http://schemas.openxmlformats.org/officeDocument/2006/relationships/slide" Target="slides/slide177.xml"/><Relationship Id="rId190" Type="http://schemas.openxmlformats.org/officeDocument/2006/relationships/slide" Target="slides/slide188.xml"/><Relationship Id="rId204" Type="http://schemas.openxmlformats.org/officeDocument/2006/relationships/slide" Target="slides/slide202.xml"/><Relationship Id="rId225" Type="http://schemas.openxmlformats.org/officeDocument/2006/relationships/slide" Target="slides/slide223.xml"/><Relationship Id="rId246" Type="http://schemas.openxmlformats.org/officeDocument/2006/relationships/slide" Target="slides/slide244.xml"/><Relationship Id="rId267" Type="http://schemas.openxmlformats.org/officeDocument/2006/relationships/slide" Target="slides/slide26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94" Type="http://schemas.openxmlformats.org/officeDocument/2006/relationships/slide" Target="slides/slide92.xml"/><Relationship Id="rId148" Type="http://schemas.openxmlformats.org/officeDocument/2006/relationships/slide" Target="slides/slide146.xml"/><Relationship Id="rId169" Type="http://schemas.openxmlformats.org/officeDocument/2006/relationships/slide" Target="slides/slide167.xml"/><Relationship Id="rId4" Type="http://schemas.openxmlformats.org/officeDocument/2006/relationships/slide" Target="slides/slide2.xml"/><Relationship Id="rId180" Type="http://schemas.openxmlformats.org/officeDocument/2006/relationships/slide" Target="slides/slide178.xml"/><Relationship Id="rId215" Type="http://schemas.openxmlformats.org/officeDocument/2006/relationships/slide" Target="slides/slide213.xml"/><Relationship Id="rId236" Type="http://schemas.openxmlformats.org/officeDocument/2006/relationships/slide" Target="slides/slide234.xml"/><Relationship Id="rId257" Type="http://schemas.openxmlformats.org/officeDocument/2006/relationships/slide" Target="slides/slide255.xml"/><Relationship Id="rId42" Type="http://schemas.openxmlformats.org/officeDocument/2006/relationships/slide" Target="slides/slide40.xml"/><Relationship Id="rId84" Type="http://schemas.openxmlformats.org/officeDocument/2006/relationships/slide" Target="slides/slide82.xml"/><Relationship Id="rId138" Type="http://schemas.openxmlformats.org/officeDocument/2006/relationships/slide" Target="slides/slide136.xml"/><Relationship Id="rId191" Type="http://schemas.openxmlformats.org/officeDocument/2006/relationships/slide" Target="slides/slide189.xml"/><Relationship Id="rId205" Type="http://schemas.openxmlformats.org/officeDocument/2006/relationships/slide" Target="slides/slide203.xml"/><Relationship Id="rId247" Type="http://schemas.openxmlformats.org/officeDocument/2006/relationships/slide" Target="slides/slide245.xml"/><Relationship Id="rId107" Type="http://schemas.openxmlformats.org/officeDocument/2006/relationships/slide" Target="slides/slide105.xml"/><Relationship Id="rId11" Type="http://schemas.openxmlformats.org/officeDocument/2006/relationships/slide" Target="slides/slide9.xml"/><Relationship Id="rId53" Type="http://schemas.openxmlformats.org/officeDocument/2006/relationships/slide" Target="slides/slide51.xml"/><Relationship Id="rId149" Type="http://schemas.openxmlformats.org/officeDocument/2006/relationships/slide" Target="slides/slide1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 1">
            <a:extLst>
              <a:ext uri="{FF2B5EF4-FFF2-40B4-BE49-F238E27FC236}">
                <a16:creationId xmlns:a16="http://schemas.microsoft.com/office/drawing/2014/main" id="{9D371464-B530-7661-133C-313B43DECEA1}"/>
              </a:ext>
            </a:extLst>
          </p:cNvPr>
          <p:cNvSpPr>
            <a:spLocks noGrp="1"/>
          </p:cNvSpPr>
          <p:nvPr>
            <p:ph type="hdr" sz="quarter"/>
          </p:nvPr>
        </p:nvSpPr>
        <p:spPr>
          <a:xfrm>
            <a:off x="0" y="0"/>
            <a:ext cx="3076575" cy="511175"/>
          </a:xfrm>
          <a:prstGeom prst="rect">
            <a:avLst/>
          </a:prstGeom>
        </p:spPr>
        <p:txBody>
          <a:bodyPr vert="horz" lIns="99048" tIns="49524" rIns="99048" bIns="49524" rtlCol="0"/>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3" name="日付プレースホルダ 2">
            <a:extLst>
              <a:ext uri="{FF2B5EF4-FFF2-40B4-BE49-F238E27FC236}">
                <a16:creationId xmlns:a16="http://schemas.microsoft.com/office/drawing/2014/main" id="{1756DDF2-2927-09AA-D06E-FFA02CE2409F}"/>
              </a:ext>
            </a:extLst>
          </p:cNvPr>
          <p:cNvSpPr>
            <a:spLocks noGrp="1"/>
          </p:cNvSpPr>
          <p:nvPr>
            <p:ph type="dt" idx="1"/>
          </p:nvPr>
        </p:nvSpPr>
        <p:spPr>
          <a:xfrm>
            <a:off x="4021138" y="0"/>
            <a:ext cx="3076575" cy="511175"/>
          </a:xfrm>
          <a:prstGeom prst="rect">
            <a:avLst/>
          </a:prstGeom>
        </p:spPr>
        <p:txBody>
          <a:bodyPr vert="horz" lIns="99048" tIns="49524" rIns="99048" bIns="49524" rtlCol="0"/>
          <a:lstStyle>
            <a:lvl1pPr algn="r" eaLnBrk="1" fontAlgn="auto" hangingPunct="1">
              <a:spcBef>
                <a:spcPts val="0"/>
              </a:spcBef>
              <a:spcAft>
                <a:spcPts val="0"/>
              </a:spcAft>
              <a:defRPr sz="1300">
                <a:latin typeface="+mn-lt"/>
                <a:ea typeface="+mn-ea"/>
              </a:defRPr>
            </a:lvl1pPr>
          </a:lstStyle>
          <a:p>
            <a:pPr>
              <a:defRPr/>
            </a:pPr>
            <a:fld id="{035B8341-853F-4CB8-854C-6FA6B739C701}" type="datetimeFigureOut">
              <a:rPr lang="ja-JP" altLang="en-US"/>
              <a:pPr>
                <a:defRPr/>
              </a:pPr>
              <a:t>2026/5/31</a:t>
            </a:fld>
            <a:endParaRPr lang="ja-JP" altLang="en-US"/>
          </a:p>
        </p:txBody>
      </p:sp>
      <p:sp>
        <p:nvSpPr>
          <p:cNvPr id="4" name="スライド イメージ プレースホルダ 3">
            <a:extLst>
              <a:ext uri="{FF2B5EF4-FFF2-40B4-BE49-F238E27FC236}">
                <a16:creationId xmlns:a16="http://schemas.microsoft.com/office/drawing/2014/main" id="{4706AA93-B5CA-50B7-CFF3-949CB11128E3}"/>
              </a:ext>
            </a:extLst>
          </p:cNvPr>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pPr lvl="0"/>
            <a:endParaRPr lang="ja-JP" altLang="en-US" noProof="0"/>
          </a:p>
        </p:txBody>
      </p:sp>
      <p:sp>
        <p:nvSpPr>
          <p:cNvPr id="5" name="ノート プレースホルダ 4">
            <a:extLst>
              <a:ext uri="{FF2B5EF4-FFF2-40B4-BE49-F238E27FC236}">
                <a16:creationId xmlns:a16="http://schemas.microsoft.com/office/drawing/2014/main" id="{F11DAA2F-D7AE-BDB2-A0AB-9BF8C910DC01}"/>
              </a:ext>
            </a:extLst>
          </p:cNvPr>
          <p:cNvSpPr>
            <a:spLocks noGrp="1"/>
          </p:cNvSpPr>
          <p:nvPr>
            <p:ph type="body" sz="quarter" idx="3"/>
          </p:nvPr>
        </p:nvSpPr>
        <p:spPr>
          <a:xfrm>
            <a:off x="709613" y="4860925"/>
            <a:ext cx="5680075" cy="4605338"/>
          </a:xfrm>
          <a:prstGeom prst="rect">
            <a:avLst/>
          </a:prstGeom>
        </p:spPr>
        <p:txBody>
          <a:bodyPr vert="horz" lIns="99048" tIns="49524" rIns="99048" bIns="49524" rtlCol="0">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a:extLst>
              <a:ext uri="{FF2B5EF4-FFF2-40B4-BE49-F238E27FC236}">
                <a16:creationId xmlns:a16="http://schemas.microsoft.com/office/drawing/2014/main" id="{CD179DA4-A73F-3FF3-C1C3-58829FE412D0}"/>
              </a:ext>
            </a:extLst>
          </p:cNvPr>
          <p:cNvSpPr>
            <a:spLocks noGrp="1"/>
          </p:cNvSpPr>
          <p:nvPr>
            <p:ph type="ftr" sz="quarter" idx="4"/>
          </p:nvPr>
        </p:nvSpPr>
        <p:spPr>
          <a:xfrm>
            <a:off x="0" y="9721850"/>
            <a:ext cx="3076575" cy="511175"/>
          </a:xfrm>
          <a:prstGeom prst="rect">
            <a:avLst/>
          </a:prstGeom>
        </p:spPr>
        <p:txBody>
          <a:bodyPr vert="horz" lIns="99048" tIns="49524" rIns="99048" bIns="49524" rtlCol="0" anchor="b"/>
          <a:lstStyle>
            <a:lvl1pPr algn="l" eaLnBrk="1" fontAlgn="auto" hangingPunct="1">
              <a:spcBef>
                <a:spcPts val="0"/>
              </a:spcBef>
              <a:spcAft>
                <a:spcPts val="0"/>
              </a:spcAft>
              <a:defRPr sz="1300">
                <a:latin typeface="+mn-lt"/>
                <a:ea typeface="+mn-ea"/>
              </a:defRPr>
            </a:lvl1pPr>
          </a:lstStyle>
          <a:p>
            <a:pPr>
              <a:defRPr/>
            </a:pPr>
            <a:endParaRPr lang="ja-JP" altLang="en-US"/>
          </a:p>
        </p:txBody>
      </p:sp>
      <p:sp>
        <p:nvSpPr>
          <p:cNvPr id="7" name="スライド番号プレースホルダ 6">
            <a:extLst>
              <a:ext uri="{FF2B5EF4-FFF2-40B4-BE49-F238E27FC236}">
                <a16:creationId xmlns:a16="http://schemas.microsoft.com/office/drawing/2014/main" id="{E8CEAD3A-2F72-83E3-CB8A-5E5E4410039A}"/>
              </a:ext>
            </a:extLst>
          </p:cNvPr>
          <p:cNvSpPr>
            <a:spLocks noGrp="1"/>
          </p:cNvSpPr>
          <p:nvPr>
            <p:ph type="sldNum" sz="quarter" idx="5"/>
          </p:nvPr>
        </p:nvSpPr>
        <p:spPr>
          <a:xfrm>
            <a:off x="4021138" y="9721850"/>
            <a:ext cx="3076575" cy="511175"/>
          </a:xfrm>
          <a:prstGeom prst="rect">
            <a:avLst/>
          </a:prstGeom>
        </p:spPr>
        <p:txBody>
          <a:bodyPr vert="horz" wrap="square" lIns="99048" tIns="49524" rIns="99048" bIns="49524" numCol="1" anchor="b" anchorCtr="0" compatLnSpc="1">
            <a:prstTxWarp prst="textNoShape">
              <a:avLst/>
            </a:prstTxWarp>
          </a:bodyPr>
          <a:lstStyle>
            <a:lvl1pPr algn="r" eaLnBrk="1" hangingPunct="1">
              <a:defRPr sz="1300" smtClean="0">
                <a:latin typeface="Calibri" panose="020F0502020204030204" pitchFamily="34" charset="0"/>
              </a:defRPr>
            </a:lvl1pPr>
          </a:lstStyle>
          <a:p>
            <a:pPr>
              <a:defRPr/>
            </a:pPr>
            <a:fld id="{B7BB56C3-E10F-4E1F-AC8A-F9575AB5B3CF}"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mn-lt"/>
        <a:ea typeface="+mn-ea"/>
        <a:cs typeface="+mn-cs"/>
      </a:defRPr>
    </a:lvl1pPr>
    <a:lvl2pPr marL="457200" algn="l" rtl="0" eaLnBrk="0" fontAlgn="base" hangingPunct="0">
      <a:spcBef>
        <a:spcPct val="30000"/>
      </a:spcBef>
      <a:spcAft>
        <a:spcPct val="0"/>
      </a:spcAft>
      <a:defRPr kumimoji="1" sz="1200" kern="1200">
        <a:solidFill>
          <a:schemeClr val="tx1"/>
        </a:solidFill>
        <a:latin typeface="+mn-lt"/>
        <a:ea typeface="+mn-ea"/>
        <a:cs typeface="+mn-cs"/>
      </a:defRPr>
    </a:lvl2pPr>
    <a:lvl3pPr marL="914400" algn="l" rtl="0" eaLnBrk="0" fontAlgn="base" hangingPunct="0">
      <a:spcBef>
        <a:spcPct val="30000"/>
      </a:spcBef>
      <a:spcAft>
        <a:spcPct val="0"/>
      </a:spcAft>
      <a:defRPr kumimoji="1" sz="1200" kern="1200">
        <a:solidFill>
          <a:schemeClr val="tx1"/>
        </a:solidFill>
        <a:latin typeface="+mn-lt"/>
        <a:ea typeface="+mn-ea"/>
        <a:cs typeface="+mn-cs"/>
      </a:defRPr>
    </a:lvl3pPr>
    <a:lvl4pPr marL="1371600" algn="l" rtl="0" eaLnBrk="0" fontAlgn="base" hangingPunct="0">
      <a:spcBef>
        <a:spcPct val="30000"/>
      </a:spcBef>
      <a:spcAft>
        <a:spcPct val="0"/>
      </a:spcAft>
      <a:defRPr kumimoji="1" sz="1200" kern="1200">
        <a:solidFill>
          <a:schemeClr val="tx1"/>
        </a:solidFill>
        <a:latin typeface="+mn-lt"/>
        <a:ea typeface="+mn-ea"/>
        <a:cs typeface="+mn-cs"/>
      </a:defRPr>
    </a:lvl4pPr>
    <a:lvl5pPr marL="1828800" algn="l" rtl="0" eaLnBrk="0" fontAlgn="base" hangingPunct="0">
      <a:spcBef>
        <a:spcPct val="30000"/>
      </a:spcBef>
      <a:spcAft>
        <a:spcPct val="0"/>
      </a:spcAft>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jstage.jst.go.jp/search/global/_search/-char/ja?item=8&amp;word=%E5%A4%A7%E5%9D%8A+%E9%83%81%E5%A4%AB"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a:extLst>
              <a:ext uri="{FF2B5EF4-FFF2-40B4-BE49-F238E27FC236}">
                <a16:creationId xmlns:a16="http://schemas.microsoft.com/office/drawing/2014/main" id="{56032409-272C-3D17-9690-142A6E9B8A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39DF2CC-6794-4A97-ACF2-2FB91B1A9DA8}" type="slidenum">
              <a:rPr lang="en-US" altLang="ja-JP" sz="1300">
                <a:ea typeface="メイリオ" panose="020B0604030504040204" pitchFamily="50" charset="-128"/>
              </a:rPr>
              <a:pPr>
                <a:spcBef>
                  <a:spcPct val="0"/>
                </a:spcBef>
              </a:pPr>
              <a:t>1</a:t>
            </a:fld>
            <a:endParaRPr lang="en-US" altLang="ja-JP" sz="1300">
              <a:ea typeface="メイリオ" panose="020B0604030504040204" pitchFamily="50" charset="-128"/>
            </a:endParaRPr>
          </a:p>
        </p:txBody>
      </p:sp>
      <p:sp>
        <p:nvSpPr>
          <p:cNvPr id="28675" name="Rectangle 2">
            <a:extLst>
              <a:ext uri="{FF2B5EF4-FFF2-40B4-BE49-F238E27FC236}">
                <a16:creationId xmlns:a16="http://schemas.microsoft.com/office/drawing/2014/main" id="{9072F5B1-3CCA-51C6-6CCE-37DF835D9C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6" name="Rectangle 3">
            <a:extLst>
              <a:ext uri="{FF2B5EF4-FFF2-40B4-BE49-F238E27FC236}">
                <a16:creationId xmlns:a16="http://schemas.microsoft.com/office/drawing/2014/main" id="{DADD7C63-BB7C-085D-2075-AEA87938975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endPar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endParaRPr>
          </a:p>
          <a:p>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文学部 人文学科</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文学部 現代文化表現学科</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文学部 コミュニケーション文化学科</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文学部 コミュニケーション文化学科</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】3</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年生の課程　専門にコミュニケーションを学んでいる</a:t>
            </a:r>
          </a:p>
          <a:p>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コミュニケーションそのものへの中途半端な言及は避けた方が良いと考える</a:t>
            </a:r>
          </a:p>
          <a:p>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基本は対人コミュニケーションで</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Face</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to</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　</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face</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が基本だが</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ITC</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の発展で</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SNS</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が大きな比率を占めてきているので取り上げる</a:t>
            </a:r>
          </a:p>
          <a:p>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話題の</a:t>
            </a:r>
            <a:r>
              <a:rPr lang="en-US" altLang="ja-JP" sz="1800" b="0" i="0" u="none" strike="noStrike" baseline="0" dirty="0">
                <a:solidFill>
                  <a:srgbClr val="000000"/>
                </a:solidFill>
                <a:latin typeface="游ゴシック Medium" panose="020B0500000000000000" pitchFamily="50" charset="-128"/>
                <a:ea typeface="游ゴシック Medium" panose="020B0500000000000000" pitchFamily="50" charset="-128"/>
              </a:rPr>
              <a:t>AI</a:t>
            </a:r>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についても展望する</a:t>
            </a:r>
          </a:p>
          <a:p>
            <a:r>
              <a:rPr lang="ja-JP" altLang="en-US" sz="1800" b="0" i="0" u="none" strike="noStrike" baseline="0" dirty="0">
                <a:solidFill>
                  <a:srgbClr val="000000"/>
                </a:solidFill>
                <a:latin typeface="游ゴシック Medium" panose="020B0500000000000000" pitchFamily="50" charset="-128"/>
                <a:ea typeface="游ゴシック Medium" panose="020B0500000000000000" pitchFamily="50" charset="-128"/>
              </a:rPr>
              <a:t>人は他者との関係性の中で⽣きていることを理解し、良好な人間関係や信頼関係を築くための効果的なコミュニケーション方法を理解し、実践できるようになること目標　シラバスより</a:t>
            </a:r>
          </a:p>
          <a:p>
            <a:endParaRPr lang="ja-JP" altLang="ja-JP" dirty="0">
              <a:ea typeface="ＭＳ Ｐ明朝" panose="02020600040205080304" pitchFamily="18"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sz="1200" b="0" i="0" dirty="0">
                <a:solidFill>
                  <a:srgbClr val="333333"/>
                </a:solidFill>
                <a:effectLst/>
                <a:latin typeface="Hiragino Kaku Gothic Pro"/>
              </a:rPr>
              <a:t>『</a:t>
            </a:r>
            <a:r>
              <a:rPr lang="ja-JP" altLang="en-US" sz="1200" b="0" i="0" dirty="0">
                <a:solidFill>
                  <a:srgbClr val="333333"/>
                </a:solidFill>
                <a:effectLst/>
                <a:latin typeface="Hiragino Kaku Gothic Pro"/>
              </a:rPr>
              <a:t>広辞苑</a:t>
            </a:r>
            <a:r>
              <a:rPr lang="en-US" altLang="ja-JP" sz="1200" b="0" i="0" dirty="0">
                <a:solidFill>
                  <a:srgbClr val="333333"/>
                </a:solidFill>
                <a:effectLst/>
                <a:latin typeface="Hiragino Kaku Gothic Pro"/>
              </a:rPr>
              <a:t>』</a:t>
            </a:r>
            <a:endParaRPr kumimoji="1" lang="ja-JP" altLang="en-US" dirty="0"/>
          </a:p>
        </p:txBody>
      </p:sp>
      <p:sp>
        <p:nvSpPr>
          <p:cNvPr id="4" name="スライド番号プレースホルダー 3"/>
          <p:cNvSpPr>
            <a:spLocks noGrp="1"/>
          </p:cNvSpPr>
          <p:nvPr>
            <p:ph type="sldNum" sz="quarter" idx="5"/>
          </p:nvPr>
        </p:nvSpPr>
        <p:spPr/>
        <p:txBody>
          <a:bodyPr/>
          <a:lstStyle/>
          <a:p>
            <a:fld id="{27880282-4AC3-4D8B-B002-B587A93D9A8B}" type="slidenum">
              <a:rPr lang="ja-JP" altLang="en-US" smtClean="0"/>
              <a:pPr/>
              <a:t>10</a:t>
            </a:fld>
            <a:endParaRPr lang="ja-JP" altLang="en-US"/>
          </a:p>
        </p:txBody>
      </p:sp>
    </p:spTree>
    <p:extLst>
      <p:ext uri="{BB962C8B-B14F-4D97-AF65-F5344CB8AC3E}">
        <p14:creationId xmlns:p14="http://schemas.microsoft.com/office/powerpoint/2010/main" val="191183355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5D7E2FB9-6B62-467D-F61C-A381E021C6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E9AF1D49-2DBA-14F1-BB63-54DD4D6826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0964" name="スライド番号プレースホルダー 3">
            <a:extLst>
              <a:ext uri="{FF2B5EF4-FFF2-40B4-BE49-F238E27FC236}">
                <a16:creationId xmlns:a16="http://schemas.microsoft.com/office/drawing/2014/main" id="{E7CE5B2C-A454-94D8-98C2-39050CF6E5F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35A50CC-66CB-498C-B428-525F608A975E}" type="slidenum">
              <a:rPr lang="ja-JP" altLang="en-US">
                <a:latin typeface="Calibri" panose="020F0502020204030204" pitchFamily="34" charset="0"/>
              </a:rPr>
              <a:pPr/>
              <a:t>115</a:t>
            </a:fld>
            <a:endParaRPr lang="ja-JP" altLang="en-US">
              <a:latin typeface="Calibri" panose="020F0502020204030204"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AA15B09C-73F1-6D00-7DBF-0BA003BB9A2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EC1774F2-CB27-E4BE-7CC8-FA3A9BC779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3012" name="スライド番号プレースホルダー 3">
            <a:extLst>
              <a:ext uri="{FF2B5EF4-FFF2-40B4-BE49-F238E27FC236}">
                <a16:creationId xmlns:a16="http://schemas.microsoft.com/office/drawing/2014/main" id="{14CE236F-01C4-4E37-2F08-FFB20A8F07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BF042F1-F7AB-4988-872A-42926210637D}" type="slidenum">
              <a:rPr lang="ja-JP" altLang="en-US">
                <a:latin typeface="Calibri" panose="020F0502020204030204" pitchFamily="34" charset="0"/>
              </a:rPr>
              <a:pPr/>
              <a:t>116</a:t>
            </a:fld>
            <a:endParaRPr lang="ja-JP" altLang="en-US">
              <a:latin typeface="Calibri" panose="020F0502020204030204"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117</a:t>
            </a:fld>
            <a:endParaRPr lang="ja-JP" altLang="en-US"/>
          </a:p>
        </p:txBody>
      </p:sp>
    </p:spTree>
    <p:extLst>
      <p:ext uri="{BB962C8B-B14F-4D97-AF65-F5344CB8AC3E}">
        <p14:creationId xmlns:p14="http://schemas.microsoft.com/office/powerpoint/2010/main" val="426761735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ドラゴンつよし　</a:t>
            </a:r>
            <a:r>
              <a:rPr kumimoji="1" lang="en-US" altLang="ja-JP" dirty="0" err="1"/>
              <a:t>facebook</a:t>
            </a:r>
            <a:r>
              <a:rPr kumimoji="1" lang="ja-JP" altLang="en-US" dirty="0"/>
              <a:t>投稿　</a:t>
            </a:r>
            <a:r>
              <a:rPr kumimoji="1" lang="en-US" altLang="ja-JP" dirty="0"/>
              <a:t>5</a:t>
            </a:r>
            <a:r>
              <a:rPr kumimoji="1" lang="ja-JP" altLang="en-US" dirty="0"/>
              <a:t>月</a:t>
            </a:r>
            <a:r>
              <a:rPr kumimoji="1" lang="en-US" altLang="ja-JP" dirty="0"/>
              <a:t>8</a:t>
            </a:r>
            <a:r>
              <a:rPr kumimoji="1" lang="ja-JP" altLang="en-US" dirty="0"/>
              <a:t>日</a:t>
            </a:r>
          </a:p>
        </p:txBody>
      </p:sp>
      <p:sp>
        <p:nvSpPr>
          <p:cNvPr id="4" name="スライド番号プレースホルダー 3"/>
          <p:cNvSpPr>
            <a:spLocks noGrp="1"/>
          </p:cNvSpPr>
          <p:nvPr>
            <p:ph type="sldNum" sz="quarter" idx="5"/>
          </p:nvPr>
        </p:nvSpPr>
        <p:spPr/>
        <p:txBody>
          <a:bodyPr/>
          <a:lstStyle/>
          <a:p>
            <a:fld id="{A699F06B-8844-4C63-B733-BBAD2B095AE9}" type="slidenum">
              <a:rPr kumimoji="1" lang="ja-JP" altLang="en-US" smtClean="0"/>
              <a:t>118</a:t>
            </a:fld>
            <a:endParaRPr kumimoji="1" lang="ja-JP" altLang="en-US"/>
          </a:p>
        </p:txBody>
      </p:sp>
    </p:spTree>
    <p:extLst>
      <p:ext uri="{BB962C8B-B14F-4D97-AF65-F5344CB8AC3E}">
        <p14:creationId xmlns:p14="http://schemas.microsoft.com/office/powerpoint/2010/main" val="34011545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E56769B1-E6E8-E7B7-C8CC-0AB4E015B6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36E9BA2-6C2B-4A24-B1F1-AC3F62194AF1}" type="slidenum">
              <a:rPr lang="en-US" altLang="ja-JP" sz="1300"/>
              <a:pPr>
                <a:spcBef>
                  <a:spcPct val="0"/>
                </a:spcBef>
              </a:pPr>
              <a:t>119</a:t>
            </a:fld>
            <a:endParaRPr lang="en-US" altLang="ja-JP" sz="1300"/>
          </a:p>
        </p:txBody>
      </p:sp>
      <p:sp>
        <p:nvSpPr>
          <p:cNvPr id="24579" name="Rectangle 2">
            <a:extLst>
              <a:ext uri="{FF2B5EF4-FFF2-40B4-BE49-F238E27FC236}">
                <a16:creationId xmlns:a16="http://schemas.microsoft.com/office/drawing/2014/main" id="{2FCDDEE9-137F-D9F2-5D46-E7BCD0D61AB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80" name="Rectangle 3">
            <a:extLst>
              <a:ext uri="{FF2B5EF4-FFF2-40B4-BE49-F238E27FC236}">
                <a16:creationId xmlns:a16="http://schemas.microsoft.com/office/drawing/2014/main" id="{687AABD0-74D1-835B-73D2-9A8A3AABDE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122</a:t>
            </a:fld>
            <a:endParaRPr lang="ja-JP" altLang="en-US"/>
          </a:p>
        </p:txBody>
      </p:sp>
    </p:spTree>
    <p:extLst>
      <p:ext uri="{BB962C8B-B14F-4D97-AF65-F5344CB8AC3E}">
        <p14:creationId xmlns:p14="http://schemas.microsoft.com/office/powerpoint/2010/main" val="105453162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401BF07F-7AF9-DC86-B327-99431F8750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40A3892B-4616-46F7-8316-A901C285D55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5604" name="スライド番号プレースホルダー 3">
            <a:extLst>
              <a:ext uri="{FF2B5EF4-FFF2-40B4-BE49-F238E27FC236}">
                <a16:creationId xmlns:a16="http://schemas.microsoft.com/office/drawing/2014/main" id="{ACA79430-352E-CA87-F534-B9D2F2A9DC0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FEC2218-331F-4055-9476-B149DF67B8FC}" type="slidenum">
              <a:rPr lang="ja-JP" altLang="en-US">
                <a:latin typeface="Calibri" panose="020F0502020204030204" pitchFamily="34" charset="0"/>
              </a:rPr>
              <a:pPr/>
              <a:t>123</a:t>
            </a:fld>
            <a:endParaRPr lang="ja-JP" altLang="en-US">
              <a:latin typeface="Calibri" panose="020F050202020403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47A5A760-B0C3-2D6E-4FED-A59F9B6B4A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02B9296C-A631-642D-BEF2-68B449236C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a:extLst>
              <a:ext uri="{FF2B5EF4-FFF2-40B4-BE49-F238E27FC236}">
                <a16:creationId xmlns:a16="http://schemas.microsoft.com/office/drawing/2014/main" id="{A924BAF5-17FB-11AE-268F-0553B2F72E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B6337E6-DBEA-4AE1-BBB5-746DAB8642F1}" type="slidenum">
              <a:rPr lang="ja-JP" altLang="en-US">
                <a:latin typeface="Calibri" panose="020F0502020204030204" pitchFamily="34" charset="0"/>
              </a:rPr>
              <a:pPr/>
              <a:t>126</a:t>
            </a:fld>
            <a:endParaRPr lang="ja-JP" altLang="en-US">
              <a:latin typeface="Calibri" panose="020F050202020403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45D8BE4D-4275-1E7F-1A11-C96A3B35AE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EE98A307-2525-420B-AA34-44C222B3C91C}" type="slidenum">
              <a:rPr lang="en-US" altLang="ja-JP" sz="1300"/>
              <a:pPr>
                <a:spcBef>
                  <a:spcPct val="0"/>
                </a:spcBef>
              </a:pPr>
              <a:t>135</a:t>
            </a:fld>
            <a:endParaRPr lang="en-US" altLang="ja-JP" sz="1300"/>
          </a:p>
        </p:txBody>
      </p:sp>
      <p:sp>
        <p:nvSpPr>
          <p:cNvPr id="9219" name="Rectangle 2">
            <a:extLst>
              <a:ext uri="{FF2B5EF4-FFF2-40B4-BE49-F238E27FC236}">
                <a16:creationId xmlns:a16="http://schemas.microsoft.com/office/drawing/2014/main" id="{6A425BCD-D602-F9E5-1226-A0DBC37F1F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E4228A7-4E4E-1E7A-DC98-3F6214C3F61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4051EF5A-7F4D-DC88-D19A-C0D74D51857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a:extLst>
              <a:ext uri="{FF2B5EF4-FFF2-40B4-BE49-F238E27FC236}">
                <a16:creationId xmlns:a16="http://schemas.microsoft.com/office/drawing/2014/main" id="{2FC0FA8C-60BB-3208-BD55-BD33C1D5935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1268" name="スライド番号プレースホルダー 3">
            <a:extLst>
              <a:ext uri="{FF2B5EF4-FFF2-40B4-BE49-F238E27FC236}">
                <a16:creationId xmlns:a16="http://schemas.microsoft.com/office/drawing/2014/main" id="{73360205-98DB-E8E7-38F8-96B4BF8ABC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DDC3C3-17D7-420E-9441-7F45D379EDFC}" type="slidenum">
              <a:rPr lang="ja-JP" altLang="en-US">
                <a:latin typeface="Calibri" panose="020F0502020204030204" pitchFamily="34" charset="0"/>
              </a:rPr>
              <a:pPr/>
              <a:t>136</a:t>
            </a:fld>
            <a:endParaRPr lang="ja-JP" altLang="en-US">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11</a:t>
            </a:fld>
            <a:endParaRPr lang="ja-JP" altLang="en-US"/>
          </a:p>
        </p:txBody>
      </p:sp>
    </p:spTree>
    <p:extLst>
      <p:ext uri="{BB962C8B-B14F-4D97-AF65-F5344CB8AC3E}">
        <p14:creationId xmlns:p14="http://schemas.microsoft.com/office/powerpoint/2010/main" val="287616406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0A4F0549-447C-AF49-7BF9-05F918028C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DCCC09BC-CDCD-A83C-48B5-C4CD06C8DF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3316" name="スライド番号プレースホルダー 3">
            <a:extLst>
              <a:ext uri="{FF2B5EF4-FFF2-40B4-BE49-F238E27FC236}">
                <a16:creationId xmlns:a16="http://schemas.microsoft.com/office/drawing/2014/main" id="{8DB1D0ED-9435-076C-B4F2-870F780CCD1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CB34338-4F8E-4E2E-B8F9-4637C6B208EF}" type="slidenum">
              <a:rPr lang="ja-JP" altLang="en-US">
                <a:latin typeface="Calibri" panose="020F0502020204030204" pitchFamily="34" charset="0"/>
              </a:rPr>
              <a:pPr/>
              <a:t>137</a:t>
            </a:fld>
            <a:endParaRPr lang="ja-JP" altLang="en-US">
              <a:latin typeface="Calibri" panose="020F050202020403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2F244319-A48F-4FA7-3AB7-9C82E02FA4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ノート プレースホルダー 2">
            <a:extLst>
              <a:ext uri="{FF2B5EF4-FFF2-40B4-BE49-F238E27FC236}">
                <a16:creationId xmlns:a16="http://schemas.microsoft.com/office/drawing/2014/main" id="{5C0327CA-BB43-463C-81F2-8A6AF27B6B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5364" name="スライド番号プレースホルダー 3">
            <a:extLst>
              <a:ext uri="{FF2B5EF4-FFF2-40B4-BE49-F238E27FC236}">
                <a16:creationId xmlns:a16="http://schemas.microsoft.com/office/drawing/2014/main" id="{6ED94A0A-064C-9C7C-B786-06D544832D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84A4AE2-3DAE-42D7-AB61-CD7DACF0EC55}" type="slidenum">
              <a:rPr lang="ja-JP" altLang="en-US">
                <a:latin typeface="Calibri" panose="020F0502020204030204" pitchFamily="34" charset="0"/>
              </a:rPr>
              <a:pPr/>
              <a:t>138</a:t>
            </a:fld>
            <a:endParaRPr lang="ja-JP" altLang="en-US">
              <a:latin typeface="Calibri" panose="020F050202020403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B4F4E175-99C0-FF27-0E80-6AA5019350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F2E37BFB-7F08-6B57-F1D4-9B1A00FC881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7412" name="スライド番号プレースホルダー 3">
            <a:extLst>
              <a:ext uri="{FF2B5EF4-FFF2-40B4-BE49-F238E27FC236}">
                <a16:creationId xmlns:a16="http://schemas.microsoft.com/office/drawing/2014/main" id="{00B23220-AE63-0496-96F5-B39D78A3A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2908092-4254-4125-961C-C60389EBC614}" type="slidenum">
              <a:rPr lang="ja-JP" altLang="en-US">
                <a:latin typeface="Calibri" panose="020F0502020204030204" pitchFamily="34" charset="0"/>
              </a:rPr>
              <a:pPr/>
              <a:t>139</a:t>
            </a:fld>
            <a:endParaRPr lang="ja-JP" altLang="en-US">
              <a:latin typeface="Calibri" panose="020F050202020403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ー 1">
            <a:extLst>
              <a:ext uri="{FF2B5EF4-FFF2-40B4-BE49-F238E27FC236}">
                <a16:creationId xmlns:a16="http://schemas.microsoft.com/office/drawing/2014/main" id="{B16ED628-72C3-3C30-7E29-584FD52B56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ノート プレースホルダー 2">
            <a:extLst>
              <a:ext uri="{FF2B5EF4-FFF2-40B4-BE49-F238E27FC236}">
                <a16:creationId xmlns:a16="http://schemas.microsoft.com/office/drawing/2014/main" id="{70D75DD1-FB38-39D4-53B1-77553B193C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9460" name="スライド番号プレースホルダー 3">
            <a:extLst>
              <a:ext uri="{FF2B5EF4-FFF2-40B4-BE49-F238E27FC236}">
                <a16:creationId xmlns:a16="http://schemas.microsoft.com/office/drawing/2014/main" id="{B4A460BD-7399-AAAB-476E-2BF2916671B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9A3D384-AFA4-4B4E-8D41-3B1B12FF1F29}" type="slidenum">
              <a:rPr lang="ja-JP" altLang="en-US">
                <a:latin typeface="Calibri" panose="020F0502020204030204" pitchFamily="34" charset="0"/>
              </a:rPr>
              <a:pPr/>
              <a:t>140</a:t>
            </a:fld>
            <a:endParaRPr lang="ja-JP" altLang="en-US">
              <a:latin typeface="Calibri" panose="020F050202020403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61EDEF0F-8D0B-7F5D-7BDA-DB0519BC80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DABBA7D0-90C3-0266-EA97-2CDAD5634B2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1508" name="スライド番号プレースホルダー 3">
            <a:extLst>
              <a:ext uri="{FF2B5EF4-FFF2-40B4-BE49-F238E27FC236}">
                <a16:creationId xmlns:a16="http://schemas.microsoft.com/office/drawing/2014/main" id="{3CB99FC0-6CBC-35C6-B931-3981587408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3819949-524B-4B7D-B1DC-A26D3B0FB7C9}" type="slidenum">
              <a:rPr lang="ja-JP" altLang="en-US">
                <a:latin typeface="Calibri" panose="020F0502020204030204" pitchFamily="34" charset="0"/>
              </a:rPr>
              <a:pPr/>
              <a:t>141</a:t>
            </a:fld>
            <a:endParaRPr lang="ja-JP" altLang="en-US">
              <a:latin typeface="Calibri" panose="020F050202020403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42619D01-F448-7DBE-9C38-AB50F8A7C9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57EB4F9C-7576-0E55-4C39-502CD119890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3556" name="スライド番号プレースホルダー 3">
            <a:extLst>
              <a:ext uri="{FF2B5EF4-FFF2-40B4-BE49-F238E27FC236}">
                <a16:creationId xmlns:a16="http://schemas.microsoft.com/office/drawing/2014/main" id="{A511C230-AFB7-41F9-F198-86421134009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F725648-C5D4-4113-83FF-EC209D64676A}" type="slidenum">
              <a:rPr lang="ja-JP" altLang="en-US">
                <a:latin typeface="Calibri" panose="020F0502020204030204" pitchFamily="34" charset="0"/>
              </a:rPr>
              <a:pPr/>
              <a:t>142</a:t>
            </a:fld>
            <a:endParaRPr lang="ja-JP" altLang="en-US">
              <a:latin typeface="Calibri" panose="020F050202020403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E771A362-A143-8CFB-FB15-90E034B9E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B91ECAF2-21BC-A365-6EC2-16108DB84F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5604" name="スライド番号プレースホルダー 3">
            <a:extLst>
              <a:ext uri="{FF2B5EF4-FFF2-40B4-BE49-F238E27FC236}">
                <a16:creationId xmlns:a16="http://schemas.microsoft.com/office/drawing/2014/main" id="{873B4A31-5423-9EEB-4CEF-5FA5589635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B1B2FEE-905B-4B99-9213-7641F63B4E7C}" type="slidenum">
              <a:rPr lang="ja-JP" altLang="en-US">
                <a:latin typeface="Calibri" panose="020F0502020204030204" pitchFamily="34" charset="0"/>
              </a:rPr>
              <a:pPr/>
              <a:t>143</a:t>
            </a:fld>
            <a:endParaRPr lang="ja-JP" altLang="en-US">
              <a:latin typeface="Calibri" panose="020F050202020403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87F78D0B-C8B8-43D2-89DD-DDCAC25E5DC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9D1F43B3-821A-8969-A6DC-D1B41A9177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7652" name="スライド番号プレースホルダー 3">
            <a:extLst>
              <a:ext uri="{FF2B5EF4-FFF2-40B4-BE49-F238E27FC236}">
                <a16:creationId xmlns:a16="http://schemas.microsoft.com/office/drawing/2014/main" id="{8D7C6161-4B73-A41B-E556-5E97A86975B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7601F2E-0A21-4C2A-9DB7-90CED72A1953}" type="slidenum">
              <a:rPr lang="ja-JP" altLang="en-US" sz="1300"/>
              <a:pPr>
                <a:spcBef>
                  <a:spcPct val="0"/>
                </a:spcBef>
              </a:pPr>
              <a:t>144</a:t>
            </a:fld>
            <a:endParaRPr lang="ja-JP" altLang="en-US" sz="130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93DDC4E4-A9BB-92F5-A308-D518A0773D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A541B088-7824-C774-7DBC-EFC83D6FB4F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9700" name="スライド番号プレースホルダー 3">
            <a:extLst>
              <a:ext uri="{FF2B5EF4-FFF2-40B4-BE49-F238E27FC236}">
                <a16:creationId xmlns:a16="http://schemas.microsoft.com/office/drawing/2014/main" id="{0D04E70D-2D7E-615F-713C-2626C104D9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835B363D-3FAF-45B2-A21F-A518EA03B149}" type="slidenum">
              <a:rPr lang="ja-JP" altLang="en-US" sz="1300"/>
              <a:pPr>
                <a:spcBef>
                  <a:spcPct val="0"/>
                </a:spcBef>
              </a:pPr>
              <a:t>145</a:t>
            </a:fld>
            <a:endParaRPr lang="ja-JP" altLang="en-US" sz="130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21BB8F09-6531-D743-C8E3-34D5E8167D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0270DB5B-718B-F5AC-83CA-B71FD031AD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1748" name="スライド番号プレースホルダー 3">
            <a:extLst>
              <a:ext uri="{FF2B5EF4-FFF2-40B4-BE49-F238E27FC236}">
                <a16:creationId xmlns:a16="http://schemas.microsoft.com/office/drawing/2014/main" id="{C835FCBD-FDBE-20A4-0279-A74E3B84657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344AAE3-8EB1-44BC-9575-CFCA24384E86}" type="slidenum">
              <a:rPr lang="ja-JP" altLang="en-US" sz="1300"/>
              <a:pPr>
                <a:spcBef>
                  <a:spcPct val="0"/>
                </a:spcBef>
              </a:pPr>
              <a:t>146</a:t>
            </a:fld>
            <a:endParaRPr lang="ja-JP" altLang="en-US" sz="13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P.82</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12</a:t>
            </a:fld>
            <a:endParaRPr lang="ja-JP" altLang="en-US"/>
          </a:p>
        </p:txBody>
      </p:sp>
    </p:spTree>
    <p:extLst>
      <p:ext uri="{BB962C8B-B14F-4D97-AF65-F5344CB8AC3E}">
        <p14:creationId xmlns:p14="http://schemas.microsoft.com/office/powerpoint/2010/main" val="423379749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4E215F59-E88C-5809-68AD-088C681D2AE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0E9C0276-BD6C-3024-C296-0C42C021BAE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3796" name="スライド番号プレースホルダー 3">
            <a:extLst>
              <a:ext uri="{FF2B5EF4-FFF2-40B4-BE49-F238E27FC236}">
                <a16:creationId xmlns:a16="http://schemas.microsoft.com/office/drawing/2014/main" id="{42B7FBFD-B4E8-BB80-678D-4429C6A206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E44D2E5-F670-45B1-BEAD-C35F38697859}" type="slidenum">
              <a:rPr lang="ja-JP" altLang="en-US" sz="1300"/>
              <a:pPr>
                <a:spcBef>
                  <a:spcPct val="0"/>
                </a:spcBef>
              </a:pPr>
              <a:t>147</a:t>
            </a:fld>
            <a:endParaRPr lang="ja-JP" altLang="en-US" sz="130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F6DF256D-741A-B5DE-B864-1D4AF82A60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0242E621-564F-4C1E-DA79-B7F16CA16A2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5844" name="スライド番号プレースホルダー 3">
            <a:extLst>
              <a:ext uri="{FF2B5EF4-FFF2-40B4-BE49-F238E27FC236}">
                <a16:creationId xmlns:a16="http://schemas.microsoft.com/office/drawing/2014/main" id="{247BA607-E1DC-E0AC-3687-E895924BE5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8DADC7FC-779D-4A66-BF3D-368984399BA5}" type="slidenum">
              <a:rPr lang="ja-JP" altLang="en-US" sz="1300"/>
              <a:pPr>
                <a:spcBef>
                  <a:spcPct val="0"/>
                </a:spcBef>
              </a:pPr>
              <a:t>148</a:t>
            </a:fld>
            <a:endParaRPr lang="ja-JP" altLang="en-US" sz="130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DFE1DEB7-B1C8-DFBD-ABEE-95B05FC23B6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31DE207C-9E85-9B49-AE20-800FEF3627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7892" name="スライド番号プレースホルダー 3">
            <a:extLst>
              <a:ext uri="{FF2B5EF4-FFF2-40B4-BE49-F238E27FC236}">
                <a16:creationId xmlns:a16="http://schemas.microsoft.com/office/drawing/2014/main" id="{555E010D-9AAA-FB5D-91B7-D0E9E67818C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B537460-5926-4153-8909-4C6A4BEDCD11}" type="slidenum">
              <a:rPr lang="ja-JP" altLang="en-US" sz="1300"/>
              <a:pPr>
                <a:spcBef>
                  <a:spcPct val="0"/>
                </a:spcBef>
              </a:pPr>
              <a:t>149</a:t>
            </a:fld>
            <a:endParaRPr lang="ja-JP" altLang="en-US" sz="130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6A74F3B1-1F45-E331-94B9-2749AFC33F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a:extLst>
              <a:ext uri="{FF2B5EF4-FFF2-40B4-BE49-F238E27FC236}">
                <a16:creationId xmlns:a16="http://schemas.microsoft.com/office/drawing/2014/main" id="{2B17F8C4-561B-7995-1A4E-D77E0EE533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9940" name="スライド番号プレースホルダー 3">
            <a:extLst>
              <a:ext uri="{FF2B5EF4-FFF2-40B4-BE49-F238E27FC236}">
                <a16:creationId xmlns:a16="http://schemas.microsoft.com/office/drawing/2014/main" id="{17065B52-4770-5A31-8180-28AEC1BB6A3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D18BAD4-234A-46C9-80C6-51EB5C48346B}" type="slidenum">
              <a:rPr lang="ja-JP" altLang="en-US" sz="1300"/>
              <a:pPr>
                <a:spcBef>
                  <a:spcPct val="0"/>
                </a:spcBef>
              </a:pPr>
              <a:t>150</a:t>
            </a:fld>
            <a:endParaRPr lang="ja-JP" altLang="en-US" sz="130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8EEBE62C-6EAC-AB20-B1B1-DF125CECDC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a:extLst>
              <a:ext uri="{FF2B5EF4-FFF2-40B4-BE49-F238E27FC236}">
                <a16:creationId xmlns:a16="http://schemas.microsoft.com/office/drawing/2014/main" id="{70F392D0-F53C-3B84-69E7-0297DBE74D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988" name="スライド番号プレースホルダー 3">
            <a:extLst>
              <a:ext uri="{FF2B5EF4-FFF2-40B4-BE49-F238E27FC236}">
                <a16:creationId xmlns:a16="http://schemas.microsoft.com/office/drawing/2014/main" id="{E88FD6D0-01DB-AD91-CFF8-8B37044B4B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9257CFE7-5F53-46D5-8A98-6178DC8A6A31}" type="slidenum">
              <a:rPr lang="ja-JP" altLang="en-US" sz="1300"/>
              <a:pPr>
                <a:spcBef>
                  <a:spcPct val="0"/>
                </a:spcBef>
              </a:pPr>
              <a:t>151</a:t>
            </a:fld>
            <a:endParaRPr lang="ja-JP" altLang="en-US" sz="130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a:extLst>
              <a:ext uri="{FF2B5EF4-FFF2-40B4-BE49-F238E27FC236}">
                <a16:creationId xmlns:a16="http://schemas.microsoft.com/office/drawing/2014/main" id="{7B0C00BA-4EE6-7A32-EFC7-E647E8A3D4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BF3652E-FFBC-4559-BB42-42DFEC7905B2}" type="slidenum">
              <a:rPr lang="en-US" altLang="ja-JP" sz="1300"/>
              <a:pPr>
                <a:spcBef>
                  <a:spcPct val="0"/>
                </a:spcBef>
              </a:pPr>
              <a:t>161</a:t>
            </a:fld>
            <a:endParaRPr lang="en-US" altLang="ja-JP" sz="1300"/>
          </a:p>
        </p:txBody>
      </p:sp>
      <p:sp>
        <p:nvSpPr>
          <p:cNvPr id="20483" name="Rectangle 2">
            <a:extLst>
              <a:ext uri="{FF2B5EF4-FFF2-40B4-BE49-F238E27FC236}">
                <a16:creationId xmlns:a16="http://schemas.microsoft.com/office/drawing/2014/main" id="{AE3BC750-478C-C3AB-0F71-0FE4D747E07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4" name="Rectangle 3">
            <a:extLst>
              <a:ext uri="{FF2B5EF4-FFF2-40B4-BE49-F238E27FC236}">
                <a16:creationId xmlns:a16="http://schemas.microsoft.com/office/drawing/2014/main" id="{82EC2A7E-1430-B9C5-D95B-8A60B29AAD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F6AD083D-1981-08BC-80D3-E981AF1B99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22269C9C-8A9C-378B-3B83-6D961203B8D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1508" name="スライド番号プレースホルダー 3">
            <a:extLst>
              <a:ext uri="{FF2B5EF4-FFF2-40B4-BE49-F238E27FC236}">
                <a16:creationId xmlns:a16="http://schemas.microsoft.com/office/drawing/2014/main" id="{F3EE5BCE-EEE4-DD05-A69E-5E6A2F10769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1FDE67D-CBC0-41CA-8EE6-FFBF1FDD68AA}" type="slidenum">
              <a:rPr lang="ja-JP" altLang="en-US">
                <a:latin typeface="Calibri" panose="020F0502020204030204" pitchFamily="34" charset="0"/>
              </a:rPr>
              <a:pPr/>
              <a:t>162</a:t>
            </a:fld>
            <a:endParaRPr lang="ja-JP" altLang="en-US">
              <a:latin typeface="Calibri" panose="020F050202020403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 イメージ プレースホルダー 1">
            <a:extLst>
              <a:ext uri="{FF2B5EF4-FFF2-40B4-BE49-F238E27FC236}">
                <a16:creationId xmlns:a16="http://schemas.microsoft.com/office/drawing/2014/main" id="{5334A2C0-AC62-667E-688C-C7133738A0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ノート プレースホルダー 2">
            <a:extLst>
              <a:ext uri="{FF2B5EF4-FFF2-40B4-BE49-F238E27FC236}">
                <a16:creationId xmlns:a16="http://schemas.microsoft.com/office/drawing/2014/main" id="{FFE7AFC2-5843-B929-6CB3-D4BAF2687A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2532" name="スライド番号プレースホルダー 3">
            <a:extLst>
              <a:ext uri="{FF2B5EF4-FFF2-40B4-BE49-F238E27FC236}">
                <a16:creationId xmlns:a16="http://schemas.microsoft.com/office/drawing/2014/main" id="{589F0593-5FDA-6C62-4327-A334054E71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B95B7F9-1A2D-4DA5-A02E-BAD9F8E12C90}" type="slidenum">
              <a:rPr lang="ja-JP" altLang="en-US">
                <a:latin typeface="Calibri" panose="020F0502020204030204" pitchFamily="34" charset="0"/>
              </a:rPr>
              <a:pPr/>
              <a:t>163</a:t>
            </a:fld>
            <a:endParaRPr lang="ja-JP" altLang="en-US">
              <a:latin typeface="Calibri" panose="020F050202020403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 イメージ プレースホルダー 1">
            <a:extLst>
              <a:ext uri="{FF2B5EF4-FFF2-40B4-BE49-F238E27FC236}">
                <a16:creationId xmlns:a16="http://schemas.microsoft.com/office/drawing/2014/main" id="{AEB062B5-1B8F-8A79-3485-D86250FCA12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ノート プレースホルダー 2">
            <a:extLst>
              <a:ext uri="{FF2B5EF4-FFF2-40B4-BE49-F238E27FC236}">
                <a16:creationId xmlns:a16="http://schemas.microsoft.com/office/drawing/2014/main" id="{B35CCE41-AB3D-A0DA-6E00-72724BD52F1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3556" name="スライド番号プレースホルダー 3">
            <a:extLst>
              <a:ext uri="{FF2B5EF4-FFF2-40B4-BE49-F238E27FC236}">
                <a16:creationId xmlns:a16="http://schemas.microsoft.com/office/drawing/2014/main" id="{7BA23C8F-1567-BDC4-F216-A570F2E965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6859B6A-2240-424C-B30D-58CFBB58B5CA}" type="slidenum">
              <a:rPr lang="ja-JP" altLang="en-US">
                <a:latin typeface="Calibri" panose="020F0502020204030204" pitchFamily="34" charset="0"/>
              </a:rPr>
              <a:pPr/>
              <a:t>164</a:t>
            </a:fld>
            <a:endParaRPr lang="ja-JP" altLang="en-US">
              <a:latin typeface="Calibri" panose="020F050202020403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E3BDF467-636D-D58F-F4DE-1DAC985FBB3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a:extLst>
              <a:ext uri="{FF2B5EF4-FFF2-40B4-BE49-F238E27FC236}">
                <a16:creationId xmlns:a16="http://schemas.microsoft.com/office/drawing/2014/main" id="{DF9CE1FC-745C-2657-8435-DA0D4EC2371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4580" name="スライド番号プレースホルダー 3">
            <a:extLst>
              <a:ext uri="{FF2B5EF4-FFF2-40B4-BE49-F238E27FC236}">
                <a16:creationId xmlns:a16="http://schemas.microsoft.com/office/drawing/2014/main" id="{8A9E8982-64E9-08EE-184D-0662A769E60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4E85850-81F8-4F8C-BCAA-8CC64D4AE091}" type="slidenum">
              <a:rPr lang="ja-JP" altLang="en-US">
                <a:latin typeface="Calibri" panose="020F0502020204030204" pitchFamily="34" charset="0"/>
              </a:rPr>
              <a:pPr/>
              <a:t>165</a:t>
            </a:fld>
            <a:endParaRPr lang="ja-JP" altLang="en-US">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わかりやすさとコミュニケーションの心理学</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海保博之　朝倉実践心理学講座５　</a:t>
            </a:r>
            <a:r>
              <a:rPr kumimoji="1" lang="en-US" altLang="ja-JP" dirty="0"/>
              <a:t>P.24 </a:t>
            </a:r>
          </a:p>
          <a:p>
            <a:endParaRPr kumimoji="1" lang="en-US" altLang="ja-JP" dirty="0"/>
          </a:p>
          <a:p>
            <a:r>
              <a:rPr kumimoji="1" lang="ja-JP" altLang="en-US" dirty="0"/>
              <a:t>コミュニケーションが成立するためには． 一連の過程を構成する要素がすべて存在することが必要であり． どれかひとつの要素が欠けてもコミュニケーションは成立しない． コミュニケーションの構成要素は． ① 送り手、 ② メッセージ、</a:t>
            </a:r>
            <a:r>
              <a:rPr kumimoji="1" lang="en-US" altLang="ja-JP" dirty="0"/>
              <a:t>③</a:t>
            </a:r>
            <a:r>
              <a:rPr kumimoji="1" lang="ja-JP" altLang="en-US" dirty="0"/>
              <a:t>チャネル、 ④受け手． ⑤ 効果の</a:t>
            </a:r>
            <a:r>
              <a:rPr kumimoji="1" lang="en-US" altLang="ja-JP" dirty="0"/>
              <a:t>5 </a:t>
            </a:r>
            <a:r>
              <a:rPr kumimoji="1" lang="ja-JP" altLang="en-US" dirty="0"/>
              <a:t>つである（図</a:t>
            </a:r>
            <a:r>
              <a:rPr kumimoji="1" lang="en-US" altLang="ja-JP" dirty="0"/>
              <a:t>2.1)</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13</a:t>
            </a:fld>
            <a:endParaRPr lang="ja-JP" altLang="en-US"/>
          </a:p>
        </p:txBody>
      </p:sp>
    </p:spTree>
    <p:extLst>
      <p:ext uri="{BB962C8B-B14F-4D97-AF65-F5344CB8AC3E}">
        <p14:creationId xmlns:p14="http://schemas.microsoft.com/office/powerpoint/2010/main" val="381830683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B18BC9AC-4F60-2C20-3CD1-048352F4E8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0703C122-25ED-0A2B-7071-9E2499BA87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5604" name="スライド番号プレースホルダー 3">
            <a:extLst>
              <a:ext uri="{FF2B5EF4-FFF2-40B4-BE49-F238E27FC236}">
                <a16:creationId xmlns:a16="http://schemas.microsoft.com/office/drawing/2014/main" id="{3739456A-7EF7-C307-61F9-B1334CB9D4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6D9E7E7-3910-487F-BB37-EB12D18D150C}" type="slidenum">
              <a:rPr lang="ja-JP" altLang="en-US">
                <a:latin typeface="Calibri" panose="020F0502020204030204" pitchFamily="34" charset="0"/>
              </a:rPr>
              <a:pPr/>
              <a:t>166</a:t>
            </a:fld>
            <a:endParaRPr lang="ja-JP" altLang="en-US">
              <a:latin typeface="Calibri" panose="020F050202020403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6B020B31-C43E-1752-A844-4CFE7CFCFEB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9AA4373B-5B50-0753-31C9-D804D57657B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a:extLst>
              <a:ext uri="{FF2B5EF4-FFF2-40B4-BE49-F238E27FC236}">
                <a16:creationId xmlns:a16="http://schemas.microsoft.com/office/drawing/2014/main" id="{E02BCE57-8171-E079-E18C-5794527E4C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966C654-EBF4-4633-A7C0-AB6EBA390850}" type="slidenum">
              <a:rPr lang="ja-JP" altLang="en-US">
                <a:latin typeface="Calibri" panose="020F0502020204030204" pitchFamily="34" charset="0"/>
              </a:rPr>
              <a:pPr/>
              <a:t>167</a:t>
            </a:fld>
            <a:endParaRPr lang="ja-JP" altLang="en-US">
              <a:latin typeface="Calibri" panose="020F050202020403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CBA98054-957B-3A47-B7AB-EFF89BF8C9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CE296A0E-D7C2-C04B-C02E-4AF997435FE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7652" name="スライド番号プレースホルダー 3">
            <a:extLst>
              <a:ext uri="{FF2B5EF4-FFF2-40B4-BE49-F238E27FC236}">
                <a16:creationId xmlns:a16="http://schemas.microsoft.com/office/drawing/2014/main" id="{9C954A63-8644-D263-9A0D-5A26E16C511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6A6079B-018C-4824-816A-C9DA43E24220}" type="slidenum">
              <a:rPr lang="ja-JP" altLang="en-US">
                <a:latin typeface="Calibri" panose="020F0502020204030204" pitchFamily="34" charset="0"/>
              </a:rPr>
              <a:pPr/>
              <a:t>168</a:t>
            </a:fld>
            <a:endParaRPr lang="ja-JP" altLang="en-US">
              <a:latin typeface="Calibri" panose="020F050202020403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B9DE9F3E-C871-A142-B48A-4D66C9A7B7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BDF9CE2E-FB24-6F7D-D1F1-DF1A71FCFA2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a:extLst>
              <a:ext uri="{FF2B5EF4-FFF2-40B4-BE49-F238E27FC236}">
                <a16:creationId xmlns:a16="http://schemas.microsoft.com/office/drawing/2014/main" id="{55909A3B-92A9-6852-7B80-B40554B63D6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E4882F4-2994-434D-8C97-35A8F480A5E2}" type="slidenum">
              <a:rPr lang="ja-JP" altLang="en-US">
                <a:latin typeface="Calibri" panose="020F0502020204030204" pitchFamily="34" charset="0"/>
              </a:rPr>
              <a:pPr/>
              <a:t>169</a:t>
            </a:fld>
            <a:endParaRPr lang="ja-JP" altLang="en-US">
              <a:latin typeface="Calibri" panose="020F050202020403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6D180B1D-FB8C-D034-7419-FEF61593B85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7176BB7F-C19F-F0DB-4B21-382C590CD3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9700" name="スライド番号プレースホルダー 3">
            <a:extLst>
              <a:ext uri="{FF2B5EF4-FFF2-40B4-BE49-F238E27FC236}">
                <a16:creationId xmlns:a16="http://schemas.microsoft.com/office/drawing/2014/main" id="{439BC0B7-93DA-FA2C-14EC-2E4D5B4F50F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5E356A3-BE01-44FA-867F-E90E3A3BD10C}" type="slidenum">
              <a:rPr lang="ja-JP" altLang="en-US">
                <a:latin typeface="Calibri" panose="020F0502020204030204" pitchFamily="34" charset="0"/>
              </a:rPr>
              <a:pPr/>
              <a:t>170</a:t>
            </a:fld>
            <a:endParaRPr lang="ja-JP" altLang="en-US">
              <a:latin typeface="Calibri" panose="020F050202020403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81314DF2-F27A-2794-6845-E5584F3907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FED1C22B-EB0F-188E-E7B7-EA9255DA4D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0724" name="スライド番号プレースホルダー 3">
            <a:extLst>
              <a:ext uri="{FF2B5EF4-FFF2-40B4-BE49-F238E27FC236}">
                <a16:creationId xmlns:a16="http://schemas.microsoft.com/office/drawing/2014/main" id="{1AC5E580-5673-C115-4FFF-038BE4CF248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F2742E3-35E2-47AD-B29E-9E6AA89F1BBA}" type="slidenum">
              <a:rPr lang="ja-JP" altLang="en-US">
                <a:latin typeface="Calibri" panose="020F0502020204030204" pitchFamily="34" charset="0"/>
              </a:rPr>
              <a:pPr/>
              <a:t>171</a:t>
            </a:fld>
            <a:endParaRPr lang="ja-JP" altLang="en-US">
              <a:latin typeface="Calibri" panose="020F050202020403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2509A28C-52E4-27EE-3DEB-AAA85F7E92C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E1653336-53BC-28E5-4D56-8A5EB290AD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1748" name="スライド番号プレースホルダー 3">
            <a:extLst>
              <a:ext uri="{FF2B5EF4-FFF2-40B4-BE49-F238E27FC236}">
                <a16:creationId xmlns:a16="http://schemas.microsoft.com/office/drawing/2014/main" id="{7435637C-B67C-7212-F37D-BAB26B501D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C1782B0-F6B1-46D6-8976-B39B00210A91}" type="slidenum">
              <a:rPr lang="ja-JP" altLang="en-US">
                <a:latin typeface="Calibri" panose="020F0502020204030204" pitchFamily="34" charset="0"/>
              </a:rPr>
              <a:pPr/>
              <a:t>172</a:t>
            </a:fld>
            <a:endParaRPr lang="ja-JP" altLang="en-US">
              <a:latin typeface="Calibri" panose="020F050202020403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E6179F98-1546-F503-F69C-2FB53A69B5A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B469FD1-8EB3-402B-A9D5-A40D9CF9E03D}" type="slidenum">
              <a:rPr lang="en-US" altLang="ja-JP" sz="1300"/>
              <a:pPr>
                <a:spcBef>
                  <a:spcPct val="0"/>
                </a:spcBef>
              </a:pPr>
              <a:t>173</a:t>
            </a:fld>
            <a:endParaRPr lang="en-US" altLang="ja-JP" sz="1300"/>
          </a:p>
        </p:txBody>
      </p:sp>
      <p:sp>
        <p:nvSpPr>
          <p:cNvPr id="27651" name="Rectangle 2">
            <a:extLst>
              <a:ext uri="{FF2B5EF4-FFF2-40B4-BE49-F238E27FC236}">
                <a16:creationId xmlns:a16="http://schemas.microsoft.com/office/drawing/2014/main" id="{4498CE3C-9930-72C9-1806-E61B03CA04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2" name="Rectangle 3">
            <a:extLst>
              <a:ext uri="{FF2B5EF4-FFF2-40B4-BE49-F238E27FC236}">
                <a16:creationId xmlns:a16="http://schemas.microsoft.com/office/drawing/2014/main" id="{B62302A0-99F4-E111-73AF-D709D8DAC17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E159D4B8-6018-3C7C-D1C9-E3358F0354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DB125E1B-AD79-F76C-3C4E-BF5886B25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a:extLst>
              <a:ext uri="{FF2B5EF4-FFF2-40B4-BE49-F238E27FC236}">
                <a16:creationId xmlns:a16="http://schemas.microsoft.com/office/drawing/2014/main" id="{C0106D9D-E517-0878-02A6-A51392C35E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DA8578C-E17F-400F-BA9B-ED457BA4412C}" type="slidenum">
              <a:rPr lang="ja-JP" altLang="en-US">
                <a:latin typeface="Calibri" panose="020F0502020204030204" pitchFamily="34" charset="0"/>
              </a:rPr>
              <a:pPr/>
              <a:t>174</a:t>
            </a:fld>
            <a:endParaRPr lang="ja-JP" altLang="en-US">
              <a:latin typeface="Calibri" panose="020F050202020403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B2FED11E-7D0B-5D1D-916F-5B8CC0F5D51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67257DAD-CA3A-196F-3C29-40ABF10E05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9700" name="スライド番号プレースホルダー 3">
            <a:extLst>
              <a:ext uri="{FF2B5EF4-FFF2-40B4-BE49-F238E27FC236}">
                <a16:creationId xmlns:a16="http://schemas.microsoft.com/office/drawing/2014/main" id="{D462DD52-CF5C-7A82-1DDE-A9E4F4AEDAC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863414F-25E7-4635-8515-EBAAD72FD2A6}" type="slidenum">
              <a:rPr lang="ja-JP" altLang="en-US">
                <a:latin typeface="Calibri" panose="020F0502020204030204" pitchFamily="34" charset="0"/>
              </a:rPr>
              <a:pPr/>
              <a:t>175</a:t>
            </a:fld>
            <a:endParaRPr lang="ja-JP" altLang="en-US">
              <a:latin typeface="Calibri" panose="020F050202020403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14</a:t>
            </a:fld>
            <a:endParaRPr lang="ja-JP" altLang="en-US"/>
          </a:p>
        </p:txBody>
      </p:sp>
    </p:spTree>
    <p:extLst>
      <p:ext uri="{BB962C8B-B14F-4D97-AF65-F5344CB8AC3E}">
        <p14:creationId xmlns:p14="http://schemas.microsoft.com/office/powerpoint/2010/main" val="307330677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3263D611-01B4-2E31-9F7D-C051ACCE99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CF3CA0F3-FA6C-18C3-2FD8-A7F893EB5E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0724" name="スライド番号プレースホルダー 3">
            <a:extLst>
              <a:ext uri="{FF2B5EF4-FFF2-40B4-BE49-F238E27FC236}">
                <a16:creationId xmlns:a16="http://schemas.microsoft.com/office/drawing/2014/main" id="{A0B04D89-72C6-C67D-6176-AE5245468D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530166A-2572-49DF-9FD1-87B53DB21865}" type="slidenum">
              <a:rPr lang="ja-JP" altLang="en-US">
                <a:latin typeface="Calibri" panose="020F0502020204030204" pitchFamily="34" charset="0"/>
              </a:rPr>
              <a:pPr/>
              <a:t>176</a:t>
            </a:fld>
            <a:endParaRPr lang="ja-JP" altLang="en-US">
              <a:latin typeface="Calibri" panose="020F0502020204030204"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175D5795-D6CC-2827-7E0E-01AB5F054E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92E96173-098A-4668-CD05-3678DC06A85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1748" name="スライド番号プレースホルダー 3">
            <a:extLst>
              <a:ext uri="{FF2B5EF4-FFF2-40B4-BE49-F238E27FC236}">
                <a16:creationId xmlns:a16="http://schemas.microsoft.com/office/drawing/2014/main" id="{52D66A55-B3D8-C8AB-BC79-21C199260A9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9A9EAA5-0F5E-4398-863C-2979BF03C8ED}" type="slidenum">
              <a:rPr lang="ja-JP" altLang="en-US">
                <a:latin typeface="Calibri" panose="020F0502020204030204" pitchFamily="34" charset="0"/>
              </a:rPr>
              <a:pPr/>
              <a:t>177</a:t>
            </a:fld>
            <a:endParaRPr lang="ja-JP" altLang="en-US">
              <a:latin typeface="Calibri" panose="020F050202020403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35EBBE96-044C-A1B2-E31D-BBC1335145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6DB48A64-33BF-3711-A06F-A1E624B7FB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2772" name="スライド番号プレースホルダー 3">
            <a:extLst>
              <a:ext uri="{FF2B5EF4-FFF2-40B4-BE49-F238E27FC236}">
                <a16:creationId xmlns:a16="http://schemas.microsoft.com/office/drawing/2014/main" id="{34F2E305-46D3-8BC1-C475-DEF9387FDB4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F1B0292-4578-4506-BE54-2C288BA08681}" type="slidenum">
              <a:rPr lang="ja-JP" altLang="en-US">
                <a:latin typeface="Calibri" panose="020F0502020204030204" pitchFamily="34" charset="0"/>
              </a:rPr>
              <a:pPr/>
              <a:t>178</a:t>
            </a:fld>
            <a:endParaRPr lang="ja-JP" altLang="en-US">
              <a:latin typeface="Calibri" panose="020F050202020403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22CEF7E6-A49B-2C62-493F-A8E035AC527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76CF5ECB-58CC-63D7-0792-0E75883E2DC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3796" name="スライド番号プレースホルダー 3">
            <a:extLst>
              <a:ext uri="{FF2B5EF4-FFF2-40B4-BE49-F238E27FC236}">
                <a16:creationId xmlns:a16="http://schemas.microsoft.com/office/drawing/2014/main" id="{CC58EF96-39D9-8467-5F8A-7D28103741E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E178E4B-69D4-4A1C-9405-3E523A49FBCF}" type="slidenum">
              <a:rPr lang="ja-JP" altLang="en-US">
                <a:latin typeface="Calibri" panose="020F0502020204030204" pitchFamily="34" charset="0"/>
              </a:rPr>
              <a:pPr/>
              <a:t>179</a:t>
            </a:fld>
            <a:endParaRPr lang="ja-JP" altLang="en-US">
              <a:latin typeface="Calibri" panose="020F050202020403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FEAF7E93-1012-59E4-702B-7400D87CAEB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0A8693C2-E87B-370D-84CB-336FF5055F5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a:extLst>
              <a:ext uri="{FF2B5EF4-FFF2-40B4-BE49-F238E27FC236}">
                <a16:creationId xmlns:a16="http://schemas.microsoft.com/office/drawing/2014/main" id="{BA495E7D-BEA6-C1A1-7D6E-2AE17E4B20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0AF966C-7063-453D-9EF7-93B9B9EFBAC6}" type="slidenum">
              <a:rPr lang="ja-JP" altLang="en-US">
                <a:latin typeface="Calibri" panose="020F0502020204030204" pitchFamily="34" charset="0"/>
              </a:rPr>
              <a:pPr/>
              <a:t>180</a:t>
            </a:fld>
            <a:endParaRPr lang="ja-JP" altLang="en-US">
              <a:latin typeface="Calibri" panose="020F050202020403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12D29448-00F2-8842-0F4E-9AFBD92053C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3976FDA6-E4A9-1F4C-71A0-F1F1539C5A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5844" name="スライド番号プレースホルダー 3">
            <a:extLst>
              <a:ext uri="{FF2B5EF4-FFF2-40B4-BE49-F238E27FC236}">
                <a16:creationId xmlns:a16="http://schemas.microsoft.com/office/drawing/2014/main" id="{B889B5A7-2C6F-D71D-3B04-636F8FF7078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A28ADCD-E589-468F-909B-AE759EF71802}" type="slidenum">
              <a:rPr lang="ja-JP" altLang="en-US">
                <a:latin typeface="Calibri" panose="020F0502020204030204" pitchFamily="34" charset="0"/>
              </a:rPr>
              <a:pPr/>
              <a:t>181</a:t>
            </a:fld>
            <a:endParaRPr lang="ja-JP" altLang="en-US">
              <a:latin typeface="Calibri" panose="020F050202020403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8805FF60-37BA-1DF7-94B1-1E34093B3D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0579CA76-5F88-7881-B6D7-698549D2DEE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ー 3">
            <a:extLst>
              <a:ext uri="{FF2B5EF4-FFF2-40B4-BE49-F238E27FC236}">
                <a16:creationId xmlns:a16="http://schemas.microsoft.com/office/drawing/2014/main" id="{2646E9E0-2E1E-3E04-E6A8-FF45E096B4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005B94F-2611-4229-83E1-9785E76CF5B4}" type="slidenum">
              <a:rPr lang="ja-JP" altLang="en-US">
                <a:latin typeface="Calibri" panose="020F0502020204030204" pitchFamily="34" charset="0"/>
              </a:rPr>
              <a:pPr/>
              <a:t>182</a:t>
            </a:fld>
            <a:endParaRPr lang="ja-JP" altLang="en-US">
              <a:latin typeface="Calibri" panose="020F0502020204030204"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2A8FB56-1E36-332F-D618-ED505DCB20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5F3E314C-9C90-DCF8-7F76-C5F6268149D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7892" name="スライド番号プレースホルダー 3">
            <a:extLst>
              <a:ext uri="{FF2B5EF4-FFF2-40B4-BE49-F238E27FC236}">
                <a16:creationId xmlns:a16="http://schemas.microsoft.com/office/drawing/2014/main" id="{F741C26D-1E56-11A3-701D-7F9EF5BBFE9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55326E1-7CBB-48E3-B68B-6B6C7E4E668C}" type="slidenum">
              <a:rPr lang="ja-JP" altLang="en-US">
                <a:latin typeface="Calibri" panose="020F0502020204030204" pitchFamily="34" charset="0"/>
              </a:rPr>
              <a:pPr/>
              <a:t>183</a:t>
            </a:fld>
            <a:endParaRPr lang="ja-JP" altLang="en-US">
              <a:latin typeface="Calibri" panose="020F0502020204030204"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B4A70B6B-7C56-450B-82A1-55B07118E8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5A5B6C17-03C5-E5A8-16CF-4EB64F68ED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a:extLst>
              <a:ext uri="{FF2B5EF4-FFF2-40B4-BE49-F238E27FC236}">
                <a16:creationId xmlns:a16="http://schemas.microsoft.com/office/drawing/2014/main" id="{768492B3-19DD-07B7-B16D-45378FA6CA8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560EC21-3C35-418D-93FD-38D8620E0391}" type="slidenum">
              <a:rPr lang="ja-JP" altLang="en-US">
                <a:latin typeface="Calibri" panose="020F0502020204030204" pitchFamily="34" charset="0"/>
              </a:rPr>
              <a:pPr/>
              <a:t>184</a:t>
            </a:fld>
            <a:endParaRPr lang="ja-JP" altLang="en-US">
              <a:latin typeface="Calibri" panose="020F0502020204030204"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スライド イメージ プレースホルダー 1">
            <a:extLst>
              <a:ext uri="{FF2B5EF4-FFF2-40B4-BE49-F238E27FC236}">
                <a16:creationId xmlns:a16="http://schemas.microsoft.com/office/drawing/2014/main" id="{91CBB62E-F608-7CBC-FAAF-BB5D1F6C64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ノート プレースホルダー 2">
            <a:extLst>
              <a:ext uri="{FF2B5EF4-FFF2-40B4-BE49-F238E27FC236}">
                <a16:creationId xmlns:a16="http://schemas.microsoft.com/office/drawing/2014/main" id="{7284EE6B-8718-B2CD-B6B2-4FD93432B7C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9940" name="スライド番号プレースホルダー 3">
            <a:extLst>
              <a:ext uri="{FF2B5EF4-FFF2-40B4-BE49-F238E27FC236}">
                <a16:creationId xmlns:a16="http://schemas.microsoft.com/office/drawing/2014/main" id="{84B6295E-9218-301D-EF76-0D16CC399E5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C588430-3768-4C42-96B6-A643DA98B389}" type="slidenum">
              <a:rPr lang="ja-JP" altLang="en-US">
                <a:latin typeface="Calibri" panose="020F0502020204030204" pitchFamily="34" charset="0"/>
              </a:rPr>
              <a:pPr/>
              <a:t>185</a:t>
            </a:fld>
            <a:endParaRPr lang="ja-JP" altLang="en-US">
              <a:latin typeface="Calibri" panose="020F050202020403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15</a:t>
            </a:fld>
            <a:endParaRPr lang="ja-JP" altLang="en-US"/>
          </a:p>
        </p:txBody>
      </p:sp>
    </p:spTree>
    <p:extLst>
      <p:ext uri="{BB962C8B-B14F-4D97-AF65-F5344CB8AC3E}">
        <p14:creationId xmlns:p14="http://schemas.microsoft.com/office/powerpoint/2010/main" val="151328851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スライド イメージ プレースホルダー 1">
            <a:extLst>
              <a:ext uri="{FF2B5EF4-FFF2-40B4-BE49-F238E27FC236}">
                <a16:creationId xmlns:a16="http://schemas.microsoft.com/office/drawing/2014/main" id="{91C0AF9E-C0B8-C390-4862-52B57923065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ノート プレースホルダー 2">
            <a:extLst>
              <a:ext uri="{FF2B5EF4-FFF2-40B4-BE49-F238E27FC236}">
                <a16:creationId xmlns:a16="http://schemas.microsoft.com/office/drawing/2014/main" id="{774C9F85-85A1-E1B6-28FF-2EA7BFED55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0964" name="スライド番号プレースホルダー 3">
            <a:extLst>
              <a:ext uri="{FF2B5EF4-FFF2-40B4-BE49-F238E27FC236}">
                <a16:creationId xmlns:a16="http://schemas.microsoft.com/office/drawing/2014/main" id="{B64DC7FA-AF9E-CEFA-DEF0-69FE5EB5A24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19305C0-60B1-4620-8933-088456E4C646}" type="slidenum">
              <a:rPr lang="ja-JP" altLang="en-US">
                <a:latin typeface="Calibri" panose="020F0502020204030204" pitchFamily="34" charset="0"/>
              </a:rPr>
              <a:pPr/>
              <a:t>186</a:t>
            </a:fld>
            <a:endParaRPr lang="ja-JP" altLang="en-US">
              <a:latin typeface="Calibri" panose="020F0502020204030204"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 イメージ プレースホルダー 1">
            <a:extLst>
              <a:ext uri="{FF2B5EF4-FFF2-40B4-BE49-F238E27FC236}">
                <a16:creationId xmlns:a16="http://schemas.microsoft.com/office/drawing/2014/main" id="{790F65A7-31F0-C39E-6F00-4C5A2EE9EC5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ノート プレースホルダー 2">
            <a:extLst>
              <a:ext uri="{FF2B5EF4-FFF2-40B4-BE49-F238E27FC236}">
                <a16:creationId xmlns:a16="http://schemas.microsoft.com/office/drawing/2014/main" id="{1DDD6C35-8B82-00BD-9A04-8D27D5F403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1988" name="スライド番号プレースホルダー 3">
            <a:extLst>
              <a:ext uri="{FF2B5EF4-FFF2-40B4-BE49-F238E27FC236}">
                <a16:creationId xmlns:a16="http://schemas.microsoft.com/office/drawing/2014/main" id="{96474C39-4B1A-D1AC-1ADE-017E5D8309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320C9CD-9858-4AC6-B194-A3BF6510FD64}" type="slidenum">
              <a:rPr lang="ja-JP" altLang="en-US">
                <a:latin typeface="Calibri" panose="020F0502020204030204" pitchFamily="34" charset="0"/>
              </a:rPr>
              <a:pPr/>
              <a:t>187</a:t>
            </a:fld>
            <a:endParaRPr lang="ja-JP" altLang="en-US">
              <a:latin typeface="Calibri" panose="020F0502020204030204"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ー 1">
            <a:extLst>
              <a:ext uri="{FF2B5EF4-FFF2-40B4-BE49-F238E27FC236}">
                <a16:creationId xmlns:a16="http://schemas.microsoft.com/office/drawing/2014/main" id="{A861B56C-44AF-310F-B754-368A5BFE9A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ノート プレースホルダー 2">
            <a:extLst>
              <a:ext uri="{FF2B5EF4-FFF2-40B4-BE49-F238E27FC236}">
                <a16:creationId xmlns:a16="http://schemas.microsoft.com/office/drawing/2014/main" id="{6B5090AB-A812-BCE0-6419-98605FAF0E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3012" name="スライド番号プレースホルダー 3">
            <a:extLst>
              <a:ext uri="{FF2B5EF4-FFF2-40B4-BE49-F238E27FC236}">
                <a16:creationId xmlns:a16="http://schemas.microsoft.com/office/drawing/2014/main" id="{214A5858-5A06-27E9-5CB7-EC1F37A7573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4B4CB6D-E9FA-4FC2-BEE0-7E6BD9A660FA}" type="slidenum">
              <a:rPr lang="ja-JP" altLang="en-US">
                <a:latin typeface="Calibri" panose="020F0502020204030204" pitchFamily="34" charset="0"/>
              </a:rPr>
              <a:pPr/>
              <a:t>188</a:t>
            </a:fld>
            <a:endParaRPr lang="ja-JP" altLang="en-US">
              <a:latin typeface="Calibri" panose="020F0502020204030204"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ー 1">
            <a:extLst>
              <a:ext uri="{FF2B5EF4-FFF2-40B4-BE49-F238E27FC236}">
                <a16:creationId xmlns:a16="http://schemas.microsoft.com/office/drawing/2014/main" id="{C9986C1B-6909-0542-3D7C-68372FBBD0C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ノート プレースホルダー 2">
            <a:extLst>
              <a:ext uri="{FF2B5EF4-FFF2-40B4-BE49-F238E27FC236}">
                <a16:creationId xmlns:a16="http://schemas.microsoft.com/office/drawing/2014/main" id="{B9DD14CD-C334-523B-EA92-1511957A3B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4036" name="スライド番号プレースホルダー 3">
            <a:extLst>
              <a:ext uri="{FF2B5EF4-FFF2-40B4-BE49-F238E27FC236}">
                <a16:creationId xmlns:a16="http://schemas.microsoft.com/office/drawing/2014/main" id="{843A1B9B-C9E9-4F1F-EC83-91953E71700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678F840-68C6-458A-B8C2-1F670B196E9D}" type="slidenum">
              <a:rPr lang="ja-JP" altLang="en-US">
                <a:latin typeface="Calibri" panose="020F0502020204030204" pitchFamily="34" charset="0"/>
              </a:rPr>
              <a:pPr/>
              <a:t>189</a:t>
            </a:fld>
            <a:endParaRPr lang="ja-JP" altLang="en-US">
              <a:latin typeface="Calibri" panose="020F0502020204030204"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ー 1">
            <a:extLst>
              <a:ext uri="{FF2B5EF4-FFF2-40B4-BE49-F238E27FC236}">
                <a16:creationId xmlns:a16="http://schemas.microsoft.com/office/drawing/2014/main" id="{E67B7BC3-6A70-98AE-F8C3-77CD5E7B9F1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5059" name="ノート プレースホルダー 2">
            <a:extLst>
              <a:ext uri="{FF2B5EF4-FFF2-40B4-BE49-F238E27FC236}">
                <a16:creationId xmlns:a16="http://schemas.microsoft.com/office/drawing/2014/main" id="{D38BF8DF-76C9-14A1-78E7-CBC181F71BA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5060" name="スライド番号プレースホルダー 3">
            <a:extLst>
              <a:ext uri="{FF2B5EF4-FFF2-40B4-BE49-F238E27FC236}">
                <a16:creationId xmlns:a16="http://schemas.microsoft.com/office/drawing/2014/main" id="{F4A3F847-FDCF-1B24-3DD2-F3EBA37699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0CDC0D3-9774-44AA-820C-3E644F3798D1}" type="slidenum">
              <a:rPr lang="ja-JP" altLang="en-US">
                <a:latin typeface="Calibri" panose="020F0502020204030204" pitchFamily="34" charset="0"/>
              </a:rPr>
              <a:pPr/>
              <a:t>190</a:t>
            </a:fld>
            <a:endParaRPr lang="ja-JP" altLang="en-US">
              <a:latin typeface="Calibri" panose="020F0502020204030204"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ー 1">
            <a:extLst>
              <a:ext uri="{FF2B5EF4-FFF2-40B4-BE49-F238E27FC236}">
                <a16:creationId xmlns:a16="http://schemas.microsoft.com/office/drawing/2014/main" id="{52D20E96-E5D4-847B-0A1F-2D997AF1A89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ノート プレースホルダー 2">
            <a:extLst>
              <a:ext uri="{FF2B5EF4-FFF2-40B4-BE49-F238E27FC236}">
                <a16:creationId xmlns:a16="http://schemas.microsoft.com/office/drawing/2014/main" id="{64663D93-E667-3C1D-15B3-758D1C2B8C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46084" name="スライド番号プレースホルダー 3">
            <a:extLst>
              <a:ext uri="{FF2B5EF4-FFF2-40B4-BE49-F238E27FC236}">
                <a16:creationId xmlns:a16="http://schemas.microsoft.com/office/drawing/2014/main" id="{26833942-6A9A-4CD2-AF9E-AB516AD146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758D5D3-25CA-4985-9C17-6B3EC4D6BE21}" type="slidenum">
              <a:rPr lang="ja-JP" altLang="en-US">
                <a:latin typeface="Calibri" panose="020F0502020204030204" pitchFamily="34" charset="0"/>
              </a:rPr>
              <a:pPr/>
              <a:t>191</a:t>
            </a:fld>
            <a:endParaRPr lang="ja-JP" altLang="en-US">
              <a:latin typeface="Calibri" panose="020F0502020204030204"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027A22FA-F770-41EF-AF9C-762689ADC3E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6545BCF9-8437-4A97-B8BB-026850F6FE9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300"/>
              <a:t>その心の苦悩の背景について考えてみました </a:t>
            </a:r>
            <a:endParaRPr lang="ja-JP" altLang="en-US"/>
          </a:p>
          <a:p>
            <a:r>
              <a:rPr lang="ja-JP" altLang="en-US" sz="1300"/>
              <a:t>１．急激な社会構造や価値観の変化（少子化</a:t>
            </a:r>
            <a:r>
              <a:rPr lang="en-US" altLang="ja-JP" sz="1300"/>
              <a:t>/</a:t>
            </a:r>
            <a:r>
              <a:rPr lang="ja-JP" altLang="en-US" sz="1300"/>
              <a:t>核家族化等）がこどもの心の発達を置き去りにしてはいないか。</a:t>
            </a:r>
            <a:br>
              <a:rPr lang="ja-JP" altLang="en-US" sz="1300"/>
            </a:br>
            <a:r>
              <a:rPr lang="ja-JP" altLang="en-US" sz="1300"/>
              <a:t>たとえば、</a:t>
            </a:r>
            <a:endParaRPr lang="ja-JP" altLang="en-US"/>
          </a:p>
          <a:p>
            <a:r>
              <a:rPr lang="ja-JP" altLang="en-US" sz="1300"/>
              <a:t>①少子化により兄弟姉妹の数が減る→兄弟げんか・兄弟間の秩序の形成機会の減少→ヒエラルキーがある場でのソーシャルスキルや兄弟愛などを学ぶ機会の減少▼▼</a:t>
            </a:r>
            <a:endParaRPr lang="ja-JP" altLang="en-US"/>
          </a:p>
          <a:p>
            <a:r>
              <a:rPr lang="ja-JP" altLang="en-US" sz="1300"/>
              <a:t>②ゲーム等の遊び方の変化（近所の友達とうまくつるんで遊ぶ経験ができない）</a:t>
            </a:r>
            <a:endParaRPr lang="ja-JP" altLang="en-US"/>
          </a:p>
          <a:p>
            <a:r>
              <a:rPr lang="ja-JP" altLang="en-US" sz="1300"/>
              <a:t>２、かつては、こうした対人関係の小さなトラブルの中で葛藤を経験し葛藤処理を学んで、心を育んできていた。▼▼</a:t>
            </a:r>
            <a:endParaRPr lang="ja-JP" altLang="en-US"/>
          </a:p>
          <a:p>
            <a:r>
              <a:rPr lang="ja-JP" altLang="en-US" sz="1300"/>
              <a:t>３、今の社会では子供たちは過保護・過干渉に育てられ、葛藤を経験することが少ない。何かあってもすぐに親・大人が解決してくれると思いがちになっている。▼▼</a:t>
            </a:r>
            <a:endParaRPr lang="ja-JP" altLang="en-US"/>
          </a:p>
          <a:p>
            <a:br>
              <a:rPr lang="ja-JP" altLang="en-US"/>
            </a:br>
            <a:endParaRPr lang="ja-JP" altLang="en-US"/>
          </a:p>
        </p:txBody>
      </p:sp>
      <p:sp>
        <p:nvSpPr>
          <p:cNvPr id="26628" name="スライド番号プレースホルダー 3">
            <a:extLst>
              <a:ext uri="{FF2B5EF4-FFF2-40B4-BE49-F238E27FC236}">
                <a16:creationId xmlns:a16="http://schemas.microsoft.com/office/drawing/2014/main" id="{011123F4-4D47-4337-B3C8-3CE970EAAE9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5EB25D78-ADA0-4F33-9988-F3642C83FE2E}" type="slidenum">
              <a:rPr lang="ja-JP" altLang="en-US" smtClean="0">
                <a:latin typeface="Calibri" panose="020F0502020204030204" pitchFamily="34" charset="0"/>
                <a:ea typeface="ＭＳ Ｐゴシック" panose="020B0600070205080204" pitchFamily="50" charset="-128"/>
              </a:rPr>
              <a:pPr/>
              <a:t>192</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61086645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754D5-1D27-58E8-70B1-3F483F74013B}"/>
            </a:ext>
          </a:extLst>
        </p:cNvPr>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7334077C-68F3-DBA3-09ED-6A02405823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2CB00DF3-1059-3159-C94D-7A7DAE5625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300"/>
              <a:t>その心の苦悩の背景について考えてみました </a:t>
            </a:r>
            <a:endParaRPr lang="ja-JP" altLang="en-US"/>
          </a:p>
          <a:p>
            <a:r>
              <a:rPr lang="ja-JP" altLang="en-US" sz="1300"/>
              <a:t>１．急激な社会構造や価値観の変化（少子化</a:t>
            </a:r>
            <a:r>
              <a:rPr lang="en-US" altLang="ja-JP" sz="1300"/>
              <a:t>/</a:t>
            </a:r>
            <a:r>
              <a:rPr lang="ja-JP" altLang="en-US" sz="1300"/>
              <a:t>核家族化等）がこどもの心の発達を置き去りにしてはいないか。</a:t>
            </a:r>
            <a:br>
              <a:rPr lang="ja-JP" altLang="en-US" sz="1300"/>
            </a:br>
            <a:r>
              <a:rPr lang="ja-JP" altLang="en-US" sz="1300"/>
              <a:t>たとえば、</a:t>
            </a:r>
            <a:endParaRPr lang="ja-JP" altLang="en-US"/>
          </a:p>
          <a:p>
            <a:r>
              <a:rPr lang="ja-JP" altLang="en-US" sz="1300"/>
              <a:t>①少子化により兄弟姉妹の数が減る→兄弟げんか・兄弟間の秩序の形成機会の減少→ヒエラルキーがある場でのソーシャルスキルや兄弟愛などを学ぶ機会の減少▼▼</a:t>
            </a:r>
            <a:endParaRPr lang="ja-JP" altLang="en-US"/>
          </a:p>
          <a:p>
            <a:r>
              <a:rPr lang="ja-JP" altLang="en-US" sz="1300"/>
              <a:t>②ゲーム等の遊び方の変化（近所の友達とうまくつるんで遊ぶ経験ができない）</a:t>
            </a:r>
            <a:endParaRPr lang="ja-JP" altLang="en-US"/>
          </a:p>
          <a:p>
            <a:r>
              <a:rPr lang="ja-JP" altLang="en-US" sz="1300"/>
              <a:t>２、かつては、こうした対人関係の小さなトラブルの中で葛藤を経験し葛藤処理を学んで、心を育んできていた。▼▼</a:t>
            </a:r>
            <a:endParaRPr lang="ja-JP" altLang="en-US"/>
          </a:p>
          <a:p>
            <a:r>
              <a:rPr lang="ja-JP" altLang="en-US" sz="1300"/>
              <a:t>３、今の社会では子供たちは過保護・過干渉に育てられ、葛藤を経験することが少ない。何かあってもすぐに親・大人が解決してくれると思いがちになっている。▼▼</a:t>
            </a:r>
            <a:endParaRPr lang="ja-JP" altLang="en-US"/>
          </a:p>
          <a:p>
            <a:br>
              <a:rPr lang="ja-JP" altLang="en-US"/>
            </a:br>
            <a:endParaRPr lang="ja-JP" altLang="en-US"/>
          </a:p>
        </p:txBody>
      </p:sp>
      <p:sp>
        <p:nvSpPr>
          <p:cNvPr id="26628" name="スライド番号プレースホルダー 3">
            <a:extLst>
              <a:ext uri="{FF2B5EF4-FFF2-40B4-BE49-F238E27FC236}">
                <a16:creationId xmlns:a16="http://schemas.microsoft.com/office/drawing/2014/main" id="{96F55907-782F-8D9C-D193-0EED731196F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5EB25D78-ADA0-4F33-9988-F3642C83FE2E}" type="slidenum">
              <a:rPr lang="ja-JP" altLang="en-US" smtClean="0">
                <a:latin typeface="Calibri" panose="020F0502020204030204" pitchFamily="34" charset="0"/>
                <a:ea typeface="ＭＳ Ｐゴシック" panose="020B0600070205080204" pitchFamily="50" charset="-128"/>
              </a:rPr>
              <a:pPr/>
              <a:t>193</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55524687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7627C148-09BF-4425-8544-6AA8F5434E6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A0A15BDC-FD71-49C5-889C-8CC579F8FF7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300"/>
              <a:t>４、そうした変化が自律的な心の育成を阻害する要因となっている可能性がある。</a:t>
            </a:r>
            <a:endParaRPr lang="ja-JP" altLang="en-US"/>
          </a:p>
          <a:p>
            <a:r>
              <a:rPr lang="ja-JP" altLang="en-US" sz="1300"/>
              <a:t>５、心が十分に育まれていない子供が経験したことのない葛藤に出会ったとき自分の力で解決できず</a:t>
            </a:r>
            <a:endParaRPr lang="ja-JP" altLang="en-US"/>
          </a:p>
          <a:p>
            <a:r>
              <a:rPr lang="ja-JP" altLang="en-US" sz="1300"/>
              <a:t>①あきらめて無気力▼▼</a:t>
            </a:r>
            <a:endParaRPr lang="ja-JP" altLang="en-US"/>
          </a:p>
          <a:p>
            <a:r>
              <a:rPr lang="ja-JP" altLang="en-US" sz="1300"/>
              <a:t>②切れて暴力的▼▼</a:t>
            </a:r>
            <a:endParaRPr lang="ja-JP" altLang="en-US"/>
          </a:p>
          <a:p>
            <a:r>
              <a:rPr lang="ja-JP" altLang="en-US" sz="1300"/>
              <a:t>③落ち込んで絶望感▼▼</a:t>
            </a:r>
            <a:endParaRPr lang="ja-JP" altLang="en-US"/>
          </a:p>
          <a:p>
            <a:r>
              <a:rPr lang="ja-JP" altLang="en-US" sz="1300"/>
              <a:t>④悲しくて厭世的な気分になる▼▼</a:t>
            </a:r>
            <a:br>
              <a:rPr lang="ja-JP" altLang="en-US" sz="1300"/>
            </a:br>
            <a:r>
              <a:rPr lang="ja-JP" altLang="en-US" sz="1300"/>
              <a:t>→こういった状況は心の病気へとつながりかねず、憂慮すべき事態といえます</a:t>
            </a:r>
            <a:endParaRPr lang="ja-JP" altLang="en-US"/>
          </a:p>
          <a:p>
            <a:r>
              <a:rPr lang="ja-JP" altLang="en-US" sz="1300"/>
              <a:t>６．こうした葛藤を自律的に解決できない生徒が学校不適応に陥ると考えられます</a:t>
            </a:r>
            <a:endParaRPr lang="ja-JP" altLang="en-US"/>
          </a:p>
          <a:p>
            <a:r>
              <a:rPr lang="ja-JP" altLang="en-US" sz="1300"/>
              <a:t>７．家庭や社会における心の育成の機会が減る中で、学校教育に期待がかかって</a:t>
            </a:r>
            <a:endParaRPr lang="ja-JP" altLang="en-US"/>
          </a:p>
          <a:p>
            <a:r>
              <a:rPr lang="ja-JP" altLang="en-US" sz="1300"/>
              <a:t>８．先生の負担増となっています。▼</a:t>
            </a:r>
            <a:endParaRPr lang="ja-JP" altLang="en-US"/>
          </a:p>
          <a:p>
            <a:br>
              <a:rPr lang="ja-JP" altLang="en-US"/>
            </a:br>
            <a:endParaRPr lang="ja-JP" altLang="en-US"/>
          </a:p>
        </p:txBody>
      </p:sp>
      <p:sp>
        <p:nvSpPr>
          <p:cNvPr id="28676" name="スライド番号プレースホルダー 3">
            <a:extLst>
              <a:ext uri="{FF2B5EF4-FFF2-40B4-BE49-F238E27FC236}">
                <a16:creationId xmlns:a16="http://schemas.microsoft.com/office/drawing/2014/main" id="{3F9AE658-3C65-44CA-8AF0-717E33A3E5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7AE2ABB3-D90B-44E6-B31A-F6F0DAD25017}" type="slidenum">
              <a:rPr lang="ja-JP" altLang="en-US" smtClean="0">
                <a:latin typeface="Calibri" panose="020F0502020204030204" pitchFamily="34" charset="0"/>
                <a:ea typeface="ＭＳ Ｐゴシック" panose="020B0600070205080204" pitchFamily="50" charset="-128"/>
              </a:rPr>
              <a:pPr/>
              <a:t>194</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222797620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22E56-95A9-7ABD-1024-FF0D0B327D8E}"/>
            </a:ext>
          </a:extLst>
        </p:cNvPr>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083941B1-A917-E113-221A-49CB5E9D7B8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24B93F4B-1C0C-AD5B-4F4A-D39A87CC95D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300"/>
              <a:t>４、そうした変化が自律的な心の育成を阻害する要因となっている可能性がある。</a:t>
            </a:r>
            <a:endParaRPr lang="ja-JP" altLang="en-US"/>
          </a:p>
          <a:p>
            <a:r>
              <a:rPr lang="ja-JP" altLang="en-US" sz="1300"/>
              <a:t>５、心が十分に育まれていない子供が経験したことのない葛藤に出会ったとき自分の力で解決できず</a:t>
            </a:r>
            <a:endParaRPr lang="ja-JP" altLang="en-US"/>
          </a:p>
          <a:p>
            <a:r>
              <a:rPr lang="ja-JP" altLang="en-US" sz="1300"/>
              <a:t>①あきらめて無気力▼▼</a:t>
            </a:r>
            <a:endParaRPr lang="ja-JP" altLang="en-US"/>
          </a:p>
          <a:p>
            <a:r>
              <a:rPr lang="ja-JP" altLang="en-US" sz="1300"/>
              <a:t>②切れて暴力的▼▼</a:t>
            </a:r>
            <a:endParaRPr lang="ja-JP" altLang="en-US"/>
          </a:p>
          <a:p>
            <a:r>
              <a:rPr lang="ja-JP" altLang="en-US" sz="1300"/>
              <a:t>③落ち込んで絶望感▼▼</a:t>
            </a:r>
            <a:endParaRPr lang="ja-JP" altLang="en-US"/>
          </a:p>
          <a:p>
            <a:r>
              <a:rPr lang="ja-JP" altLang="en-US" sz="1300"/>
              <a:t>④悲しくて厭世的な気分になる▼▼</a:t>
            </a:r>
            <a:br>
              <a:rPr lang="ja-JP" altLang="en-US" sz="1300"/>
            </a:br>
            <a:r>
              <a:rPr lang="ja-JP" altLang="en-US" sz="1300"/>
              <a:t>→こういった状況は心の病気へとつながりかねず、憂慮すべき事態といえます</a:t>
            </a:r>
            <a:endParaRPr lang="ja-JP" altLang="en-US"/>
          </a:p>
          <a:p>
            <a:r>
              <a:rPr lang="ja-JP" altLang="en-US" sz="1300"/>
              <a:t>６．こうした葛藤を自律的に解決できない生徒が学校不適応に陥ると考えられます</a:t>
            </a:r>
            <a:endParaRPr lang="ja-JP" altLang="en-US"/>
          </a:p>
          <a:p>
            <a:r>
              <a:rPr lang="ja-JP" altLang="en-US" sz="1300"/>
              <a:t>７．家庭や社会における心の育成の機会が減る中で、学校教育に期待がかかって</a:t>
            </a:r>
            <a:endParaRPr lang="ja-JP" altLang="en-US"/>
          </a:p>
          <a:p>
            <a:r>
              <a:rPr lang="ja-JP" altLang="en-US" sz="1300"/>
              <a:t>８．先生の負担増となっています。▼</a:t>
            </a:r>
            <a:endParaRPr lang="ja-JP" altLang="en-US"/>
          </a:p>
          <a:p>
            <a:br>
              <a:rPr lang="ja-JP" altLang="en-US"/>
            </a:br>
            <a:endParaRPr lang="ja-JP" altLang="en-US"/>
          </a:p>
        </p:txBody>
      </p:sp>
      <p:sp>
        <p:nvSpPr>
          <p:cNvPr id="28676" name="スライド番号プレースホルダー 3">
            <a:extLst>
              <a:ext uri="{FF2B5EF4-FFF2-40B4-BE49-F238E27FC236}">
                <a16:creationId xmlns:a16="http://schemas.microsoft.com/office/drawing/2014/main" id="{2CEAB143-8CF3-B9D7-E2F7-C60E61C0C49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7AE2ABB3-D90B-44E6-B31A-F6F0DAD25017}" type="slidenum">
              <a:rPr lang="ja-JP" altLang="en-US" smtClean="0">
                <a:latin typeface="Calibri" panose="020F0502020204030204" pitchFamily="34" charset="0"/>
                <a:ea typeface="ＭＳ Ｐゴシック" panose="020B0600070205080204" pitchFamily="50" charset="-128"/>
              </a:rPr>
              <a:pPr/>
              <a:t>195</a:t>
            </a:fld>
            <a:endParaRPr lang="ja-JP" altLang="en-US">
              <a:latin typeface="Calibri" panose="020F0502020204030204" pitchFamily="34" charset="0"/>
              <a:ea typeface="ＭＳ Ｐゴシック" panose="020B0600070205080204" pitchFamily="50" charset="-128"/>
            </a:endParaRPr>
          </a:p>
        </p:txBody>
      </p:sp>
    </p:spTree>
    <p:extLst>
      <p:ext uri="{BB962C8B-B14F-4D97-AF65-F5344CB8AC3E}">
        <p14:creationId xmlns:p14="http://schemas.microsoft.com/office/powerpoint/2010/main" val="33106153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16</a:t>
            </a:fld>
            <a:endParaRPr lang="ja-JP" altLang="en-US"/>
          </a:p>
        </p:txBody>
      </p:sp>
    </p:spTree>
    <p:extLst>
      <p:ext uri="{BB962C8B-B14F-4D97-AF65-F5344CB8AC3E}">
        <p14:creationId xmlns:p14="http://schemas.microsoft.com/office/powerpoint/2010/main" val="492191594"/>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804A4F0A-425E-4BE7-DB3B-EC1A9A7A3CD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23E97016-A458-499F-A8CB-B69C33BA9A4A}" type="slidenum">
              <a:rPr lang="en-US" altLang="ja-JP" sz="1300"/>
              <a:pPr>
                <a:spcBef>
                  <a:spcPct val="0"/>
                </a:spcBef>
              </a:pPr>
              <a:t>196</a:t>
            </a:fld>
            <a:endParaRPr lang="en-US" altLang="ja-JP" sz="1300"/>
          </a:p>
        </p:txBody>
      </p:sp>
      <p:sp>
        <p:nvSpPr>
          <p:cNvPr id="23555" name="Rectangle 2">
            <a:extLst>
              <a:ext uri="{FF2B5EF4-FFF2-40B4-BE49-F238E27FC236}">
                <a16:creationId xmlns:a16="http://schemas.microsoft.com/office/drawing/2014/main" id="{D2661B30-7177-7E12-24A5-2098A96607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6" name="Rectangle 3">
            <a:extLst>
              <a:ext uri="{FF2B5EF4-FFF2-40B4-BE49-F238E27FC236}">
                <a16:creationId xmlns:a16="http://schemas.microsoft.com/office/drawing/2014/main" id="{A59AB1A9-1403-0C69-11D1-CF8990F4B0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 イメージ プレースホルダー 1">
            <a:extLst>
              <a:ext uri="{FF2B5EF4-FFF2-40B4-BE49-F238E27FC236}">
                <a16:creationId xmlns:a16="http://schemas.microsoft.com/office/drawing/2014/main" id="{0A5D6A49-A12D-5BFC-FDA8-942ABA5D40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ノート プレースホルダー 2">
            <a:extLst>
              <a:ext uri="{FF2B5EF4-FFF2-40B4-BE49-F238E27FC236}">
                <a16:creationId xmlns:a16="http://schemas.microsoft.com/office/drawing/2014/main" id="{FEA2C835-C564-B740-7347-5520919A59C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4580" name="スライド番号プレースホルダー 3">
            <a:extLst>
              <a:ext uri="{FF2B5EF4-FFF2-40B4-BE49-F238E27FC236}">
                <a16:creationId xmlns:a16="http://schemas.microsoft.com/office/drawing/2014/main" id="{8650E68A-8BE0-2D8B-11D6-453DB97C2D7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1D145E6-BC62-49E4-8794-8EB0B09E06A1}" type="slidenum">
              <a:rPr lang="ja-JP" altLang="en-US">
                <a:latin typeface="Calibri" panose="020F0502020204030204" pitchFamily="34" charset="0"/>
              </a:rPr>
              <a:pPr/>
              <a:t>197</a:t>
            </a:fld>
            <a:endParaRPr lang="ja-JP" altLang="en-US">
              <a:latin typeface="Calibri" panose="020F050202020403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17E5FB06-B65B-33DA-9306-8E1ADD73678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B471DA31-6B5E-CBA8-A0B6-6318CB76827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5604" name="スライド番号プレースホルダー 3">
            <a:extLst>
              <a:ext uri="{FF2B5EF4-FFF2-40B4-BE49-F238E27FC236}">
                <a16:creationId xmlns:a16="http://schemas.microsoft.com/office/drawing/2014/main" id="{F34EB0A3-E4C3-CC26-381E-B6530458368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98D4595-6728-468E-872C-DD81585AAC37}" type="slidenum">
              <a:rPr lang="ja-JP" altLang="en-US">
                <a:latin typeface="Calibri" panose="020F0502020204030204" pitchFamily="34" charset="0"/>
              </a:rPr>
              <a:pPr/>
              <a:t>198</a:t>
            </a:fld>
            <a:endParaRPr lang="ja-JP" altLang="en-US">
              <a:latin typeface="Calibri" panose="020F0502020204030204"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 イメージ プレースホルダー 1">
            <a:extLst>
              <a:ext uri="{FF2B5EF4-FFF2-40B4-BE49-F238E27FC236}">
                <a16:creationId xmlns:a16="http://schemas.microsoft.com/office/drawing/2014/main" id="{C1EB0ED6-9591-9727-0C76-942734F9CDC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ノート プレースホルダー 2">
            <a:extLst>
              <a:ext uri="{FF2B5EF4-FFF2-40B4-BE49-F238E27FC236}">
                <a16:creationId xmlns:a16="http://schemas.microsoft.com/office/drawing/2014/main" id="{F95AC790-9C3A-E134-9DBF-0103F5942B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6628" name="スライド番号プレースホルダー 3">
            <a:extLst>
              <a:ext uri="{FF2B5EF4-FFF2-40B4-BE49-F238E27FC236}">
                <a16:creationId xmlns:a16="http://schemas.microsoft.com/office/drawing/2014/main" id="{0A21DEE0-CD16-59F2-768D-53F5939B37E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F43AD02-F9B1-4648-BAD9-738CA8DC3B47}" type="slidenum">
              <a:rPr lang="ja-JP" altLang="en-US">
                <a:latin typeface="Calibri" panose="020F0502020204030204" pitchFamily="34" charset="0"/>
              </a:rPr>
              <a:pPr/>
              <a:t>199</a:t>
            </a:fld>
            <a:endParaRPr lang="ja-JP" altLang="en-US">
              <a:latin typeface="Calibri" panose="020F0502020204030204"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DF1F45C3-9E06-AE6F-6326-F00E4B4277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440002C3-F337-8373-5190-38A952E418E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7652" name="スライド番号プレースホルダー 3">
            <a:extLst>
              <a:ext uri="{FF2B5EF4-FFF2-40B4-BE49-F238E27FC236}">
                <a16:creationId xmlns:a16="http://schemas.microsoft.com/office/drawing/2014/main" id="{8A2EE756-1807-3E22-4592-8A35DFED5C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6FFF074-3CDC-4244-90BC-E41A7A96B73B}" type="slidenum">
              <a:rPr lang="ja-JP" altLang="en-US">
                <a:latin typeface="Calibri" panose="020F0502020204030204" pitchFamily="34" charset="0"/>
              </a:rPr>
              <a:pPr/>
              <a:t>200</a:t>
            </a:fld>
            <a:endParaRPr lang="ja-JP" altLang="en-US">
              <a:latin typeface="Calibri" panose="020F0502020204030204"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 イメージ プレースホルダー 1">
            <a:extLst>
              <a:ext uri="{FF2B5EF4-FFF2-40B4-BE49-F238E27FC236}">
                <a16:creationId xmlns:a16="http://schemas.microsoft.com/office/drawing/2014/main" id="{EDDCF66E-A328-10A4-CA96-4411FFB36C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ノート プレースホルダー 2">
            <a:extLst>
              <a:ext uri="{FF2B5EF4-FFF2-40B4-BE49-F238E27FC236}">
                <a16:creationId xmlns:a16="http://schemas.microsoft.com/office/drawing/2014/main" id="{843E7CDD-CFBD-B6F7-8E08-5754DFD2C3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8676" name="スライド番号プレースホルダー 3">
            <a:extLst>
              <a:ext uri="{FF2B5EF4-FFF2-40B4-BE49-F238E27FC236}">
                <a16:creationId xmlns:a16="http://schemas.microsoft.com/office/drawing/2014/main" id="{8E7A7F00-9384-C226-C0CD-5D8C4DDE19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806A9F2-03A6-4763-AFE8-84F07D1A81F3}" type="slidenum">
              <a:rPr lang="ja-JP" altLang="en-US">
                <a:latin typeface="Calibri" panose="020F0502020204030204" pitchFamily="34" charset="0"/>
              </a:rPr>
              <a:pPr/>
              <a:t>201</a:t>
            </a:fld>
            <a:endParaRPr lang="ja-JP" altLang="en-US">
              <a:latin typeface="Calibri" panose="020F0502020204030204"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4F4900E0-9EC3-FF3A-F447-373FBEE1643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1D8BB1EC-A474-150C-BA5E-DDC4D99B4C3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9700" name="スライド番号プレースホルダー 3">
            <a:extLst>
              <a:ext uri="{FF2B5EF4-FFF2-40B4-BE49-F238E27FC236}">
                <a16:creationId xmlns:a16="http://schemas.microsoft.com/office/drawing/2014/main" id="{ACAEAAD9-7677-8E6B-6E22-DC4D67B067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66283E9-C9D9-4321-82BF-192B870DC83E}" type="slidenum">
              <a:rPr lang="ja-JP" altLang="en-US">
                <a:latin typeface="Calibri" panose="020F0502020204030204" pitchFamily="34" charset="0"/>
              </a:rPr>
              <a:pPr/>
              <a:t>202</a:t>
            </a:fld>
            <a:endParaRPr lang="ja-JP" altLang="en-US">
              <a:latin typeface="Calibri" panose="020F0502020204030204"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BBDECD4A-F9D1-E494-0DA6-13401BB4684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C1AFEB6A-700C-CFD6-54C0-77681E6301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0724" name="スライド番号プレースホルダー 3">
            <a:extLst>
              <a:ext uri="{FF2B5EF4-FFF2-40B4-BE49-F238E27FC236}">
                <a16:creationId xmlns:a16="http://schemas.microsoft.com/office/drawing/2014/main" id="{A6503F03-B7B3-62FA-0391-F9F59D4886E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085CFD4-E19F-4073-BDCD-B53057182F0C}" type="slidenum">
              <a:rPr lang="ja-JP" altLang="en-US">
                <a:latin typeface="Calibri" panose="020F0502020204030204" pitchFamily="34" charset="0"/>
              </a:rPr>
              <a:pPr/>
              <a:t>203</a:t>
            </a:fld>
            <a:endParaRPr lang="ja-JP" altLang="en-US">
              <a:latin typeface="Calibri" panose="020F0502020204030204"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ー 1">
            <a:extLst>
              <a:ext uri="{FF2B5EF4-FFF2-40B4-BE49-F238E27FC236}">
                <a16:creationId xmlns:a16="http://schemas.microsoft.com/office/drawing/2014/main" id="{4BBAEEB2-919C-D90F-3907-F5A94CDA17D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ノート プレースホルダー 2">
            <a:extLst>
              <a:ext uri="{FF2B5EF4-FFF2-40B4-BE49-F238E27FC236}">
                <a16:creationId xmlns:a16="http://schemas.microsoft.com/office/drawing/2014/main" id="{AD242C70-8BB0-EBDE-1918-F0F312C448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1748" name="スライド番号プレースホルダー 3">
            <a:extLst>
              <a:ext uri="{FF2B5EF4-FFF2-40B4-BE49-F238E27FC236}">
                <a16:creationId xmlns:a16="http://schemas.microsoft.com/office/drawing/2014/main" id="{11DF1091-C6EA-E3DE-2B87-6C4C584FCF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C74AB4B-7AA8-4E15-A5C7-66C1C7A5D814}" type="slidenum">
              <a:rPr lang="ja-JP" altLang="en-US">
                <a:latin typeface="Calibri" panose="020F0502020204030204" pitchFamily="34" charset="0"/>
              </a:rPr>
              <a:pPr/>
              <a:t>204</a:t>
            </a:fld>
            <a:endParaRPr lang="ja-JP" altLang="en-US">
              <a:latin typeface="Calibri" panose="020F0502020204030204"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a:extLst>
              <a:ext uri="{FF2B5EF4-FFF2-40B4-BE49-F238E27FC236}">
                <a16:creationId xmlns:a16="http://schemas.microsoft.com/office/drawing/2014/main" id="{96D29717-8218-0F95-AA11-AB70F6C26F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ノート プレースホルダー 2">
            <a:extLst>
              <a:ext uri="{FF2B5EF4-FFF2-40B4-BE49-F238E27FC236}">
                <a16:creationId xmlns:a16="http://schemas.microsoft.com/office/drawing/2014/main" id="{02AB29B2-7FC6-1DC5-FFB3-2708F1B8EB0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2772" name="スライド番号プレースホルダー 3">
            <a:extLst>
              <a:ext uri="{FF2B5EF4-FFF2-40B4-BE49-F238E27FC236}">
                <a16:creationId xmlns:a16="http://schemas.microsoft.com/office/drawing/2014/main" id="{433B54A0-4BDD-D0B6-61C9-F5E3C81133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124B5A-49F0-4D9F-B0B6-A6B0EBA00E3D}" type="slidenum">
              <a:rPr lang="ja-JP" altLang="en-US">
                <a:latin typeface="Calibri" panose="020F0502020204030204" pitchFamily="34" charset="0"/>
              </a:rPr>
              <a:pPr/>
              <a:t>205</a:t>
            </a:fld>
            <a:endParaRPr lang="ja-JP" altLang="en-US">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17</a:t>
            </a:fld>
            <a:endParaRPr lang="ja-JP" altLang="en-US"/>
          </a:p>
        </p:txBody>
      </p:sp>
    </p:spTree>
    <p:extLst>
      <p:ext uri="{BB962C8B-B14F-4D97-AF65-F5344CB8AC3E}">
        <p14:creationId xmlns:p14="http://schemas.microsoft.com/office/powerpoint/2010/main" val="1818216408"/>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 イメージ プレースホルダー 1">
            <a:extLst>
              <a:ext uri="{FF2B5EF4-FFF2-40B4-BE49-F238E27FC236}">
                <a16:creationId xmlns:a16="http://schemas.microsoft.com/office/drawing/2014/main" id="{5AAABDF4-66CE-3776-1654-81FC5447FA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ノート プレースホルダー 2">
            <a:extLst>
              <a:ext uri="{FF2B5EF4-FFF2-40B4-BE49-F238E27FC236}">
                <a16:creationId xmlns:a16="http://schemas.microsoft.com/office/drawing/2014/main" id="{28BC980E-CB34-CF07-9BB4-EAF8655C03D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3796" name="スライド番号プレースホルダー 3">
            <a:extLst>
              <a:ext uri="{FF2B5EF4-FFF2-40B4-BE49-F238E27FC236}">
                <a16:creationId xmlns:a16="http://schemas.microsoft.com/office/drawing/2014/main" id="{B0C98220-DBC8-9D62-D686-256A56BCFF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856E4CF-1B21-4391-A3F9-A68DEF4D8302}" type="slidenum">
              <a:rPr lang="ja-JP" altLang="en-US">
                <a:latin typeface="Calibri" panose="020F0502020204030204" pitchFamily="34" charset="0"/>
              </a:rPr>
              <a:pPr/>
              <a:t>206</a:t>
            </a:fld>
            <a:endParaRPr lang="ja-JP" altLang="en-US">
              <a:latin typeface="Calibri" panose="020F0502020204030204"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6D17DFF7-D8F6-39EC-969A-0931B5A6702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CFA05008-71FA-C33B-D792-F3D431CA7FE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4820" name="スライド番号プレースホルダー 3">
            <a:extLst>
              <a:ext uri="{FF2B5EF4-FFF2-40B4-BE49-F238E27FC236}">
                <a16:creationId xmlns:a16="http://schemas.microsoft.com/office/drawing/2014/main" id="{201D32ED-9A02-D70B-79DC-6A0B66175A1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885C0FB-B08C-440B-9510-56CB740F908A}" type="slidenum">
              <a:rPr lang="ja-JP" altLang="en-US">
                <a:latin typeface="Calibri" panose="020F0502020204030204" pitchFamily="34" charset="0"/>
              </a:rPr>
              <a:pPr/>
              <a:t>207</a:t>
            </a:fld>
            <a:endParaRPr lang="ja-JP" altLang="en-US">
              <a:latin typeface="Calibri" panose="020F0502020204030204"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スライド イメージ プレースホルダー 1">
            <a:extLst>
              <a:ext uri="{FF2B5EF4-FFF2-40B4-BE49-F238E27FC236}">
                <a16:creationId xmlns:a16="http://schemas.microsoft.com/office/drawing/2014/main" id="{CF235C01-1D69-BB9A-E6EF-3F87BB9663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ノート プレースホルダー 2">
            <a:extLst>
              <a:ext uri="{FF2B5EF4-FFF2-40B4-BE49-F238E27FC236}">
                <a16:creationId xmlns:a16="http://schemas.microsoft.com/office/drawing/2014/main" id="{0F8D3C85-002E-4ED8-AF14-9EB9DCBC7B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5844" name="スライド番号プレースホルダー 3">
            <a:extLst>
              <a:ext uri="{FF2B5EF4-FFF2-40B4-BE49-F238E27FC236}">
                <a16:creationId xmlns:a16="http://schemas.microsoft.com/office/drawing/2014/main" id="{9C7B79F1-929F-928C-467A-94C0C82BF5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6302358-7FFE-467D-B235-E072A914CFDB}" type="slidenum">
              <a:rPr lang="ja-JP" altLang="en-US">
                <a:latin typeface="Calibri" panose="020F0502020204030204" pitchFamily="34" charset="0"/>
              </a:rPr>
              <a:pPr/>
              <a:t>208</a:t>
            </a:fld>
            <a:endParaRPr lang="ja-JP" altLang="en-US">
              <a:latin typeface="Calibri" panose="020F0502020204030204"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B01F2E57-BFEE-3C21-C61A-74E856EF9E0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50CF2CEA-25A5-D563-B955-4485C410BAE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ー 3">
            <a:extLst>
              <a:ext uri="{FF2B5EF4-FFF2-40B4-BE49-F238E27FC236}">
                <a16:creationId xmlns:a16="http://schemas.microsoft.com/office/drawing/2014/main" id="{967FD06B-3D76-C7AA-98B0-4B92E475521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FEA03C5-0B7C-4725-9983-2B591D4F15ED}" type="slidenum">
              <a:rPr lang="ja-JP" altLang="en-US">
                <a:latin typeface="Calibri" panose="020F0502020204030204" pitchFamily="34" charset="0"/>
              </a:rPr>
              <a:pPr/>
              <a:t>209</a:t>
            </a:fld>
            <a:endParaRPr lang="ja-JP" altLang="en-US">
              <a:latin typeface="Calibri" panose="020F0502020204030204"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ー 1">
            <a:extLst>
              <a:ext uri="{FF2B5EF4-FFF2-40B4-BE49-F238E27FC236}">
                <a16:creationId xmlns:a16="http://schemas.microsoft.com/office/drawing/2014/main" id="{B3E96065-35ED-2A22-CA4D-BEF654976A3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ノート プレースホルダー 2">
            <a:extLst>
              <a:ext uri="{FF2B5EF4-FFF2-40B4-BE49-F238E27FC236}">
                <a16:creationId xmlns:a16="http://schemas.microsoft.com/office/drawing/2014/main" id="{3D376041-A258-7CF6-CF5C-76620176123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7892" name="スライド番号プレースホルダー 3">
            <a:extLst>
              <a:ext uri="{FF2B5EF4-FFF2-40B4-BE49-F238E27FC236}">
                <a16:creationId xmlns:a16="http://schemas.microsoft.com/office/drawing/2014/main" id="{6B3FE955-85B7-D08D-0A82-7BE1DEB3BE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9403C82-E509-4BB2-B971-903F9933671B}" type="slidenum">
              <a:rPr lang="ja-JP" altLang="en-US">
                <a:latin typeface="Calibri" panose="020F0502020204030204" pitchFamily="34" charset="0"/>
              </a:rPr>
              <a:pPr/>
              <a:t>210</a:t>
            </a:fld>
            <a:endParaRPr lang="ja-JP" altLang="en-US">
              <a:latin typeface="Calibri" panose="020F0502020204030204"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2A857D0-6596-4483-8200-BDCE523ED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83C9CC7-CC7D-442B-BBE4-D5F73606B69D}" type="slidenum">
              <a:rPr lang="en-US" altLang="ja-JP" sz="1300" smtClean="0">
                <a:ea typeface="メイリオ" panose="020B0604030504040204" pitchFamily="50" charset="-128"/>
              </a:rPr>
              <a:pPr>
                <a:spcBef>
                  <a:spcPct val="0"/>
                </a:spcBef>
              </a:pPr>
              <a:t>211</a:t>
            </a:fld>
            <a:endParaRPr lang="en-US" altLang="ja-JP" sz="1300">
              <a:ea typeface="メイリオ" panose="020B0604030504040204" pitchFamily="50" charset="-128"/>
            </a:endParaRPr>
          </a:p>
        </p:txBody>
      </p:sp>
      <p:sp>
        <p:nvSpPr>
          <p:cNvPr id="9219" name="Rectangle 2">
            <a:extLst>
              <a:ext uri="{FF2B5EF4-FFF2-40B4-BE49-F238E27FC236}">
                <a16:creationId xmlns:a16="http://schemas.microsoft.com/office/drawing/2014/main" id="{EEF40845-A63F-4B21-AFFE-A650DE8266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36E8721-6C18-4D7D-8E29-A48B693E35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A110C16-F259-41BD-954D-4764FD39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1CD7598B-08F3-4698-AF6A-52C28FF1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2A857D0-6596-4483-8200-BDCE523ED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83C9CC7-CC7D-442B-BBE4-D5F73606B69D}" type="slidenum">
              <a:rPr lang="en-US" altLang="ja-JP" sz="1300" smtClean="0">
                <a:ea typeface="メイリオ" panose="020B0604030504040204" pitchFamily="50" charset="-128"/>
              </a:rPr>
              <a:pPr>
                <a:spcBef>
                  <a:spcPct val="0"/>
                </a:spcBef>
              </a:pPr>
              <a:t>229</a:t>
            </a:fld>
            <a:endParaRPr lang="en-US" altLang="ja-JP" sz="1300">
              <a:ea typeface="メイリオ" panose="020B0604030504040204" pitchFamily="50" charset="-128"/>
            </a:endParaRPr>
          </a:p>
        </p:txBody>
      </p:sp>
      <p:sp>
        <p:nvSpPr>
          <p:cNvPr id="9219" name="Rectangle 2">
            <a:extLst>
              <a:ext uri="{FF2B5EF4-FFF2-40B4-BE49-F238E27FC236}">
                <a16:creationId xmlns:a16="http://schemas.microsoft.com/office/drawing/2014/main" id="{EEF40845-A63F-4B21-AFFE-A650DE8266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36E8721-6C18-4D7D-8E29-A48B693E35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A110C16-F259-41BD-954D-4764FD39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1CD7598B-08F3-4698-AF6A-52C28FF1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txBox="1">
            <a:spLocks noGrp="1" noChangeArrowheads="1"/>
          </p:cNvSpPr>
          <p:nvPr/>
        </p:nvSpPr>
        <p:spPr bwMode="auto">
          <a:xfrm>
            <a:off x="3881766" y="9374995"/>
            <a:ext cx="2969941" cy="494548"/>
          </a:xfrm>
          <a:prstGeom prst="rect">
            <a:avLst/>
          </a:prstGeom>
          <a:noFill/>
          <a:ln w="9525">
            <a:noFill/>
            <a:miter lim="800000"/>
            <a:headEnd/>
            <a:tailEnd/>
          </a:ln>
        </p:spPr>
        <p:txBody>
          <a:bodyPr lIns="92097" tIns="46049" rIns="92097" bIns="46049" anchor="b"/>
          <a:lstStyle/>
          <a:p>
            <a:pPr algn="r"/>
            <a:fld id="{02136079-8FAD-4ADF-9000-4BAE93C8B85E}" type="slidenum">
              <a:rPr lang="en-US" altLang="ja-JP" sz="1300">
                <a:solidFill>
                  <a:prstClr val="black"/>
                </a:solidFill>
                <a:latin typeface="Arial" charset="0"/>
                <a:ea typeface="ＭＳ Ｐゴシック" pitchFamily="50" charset="-128"/>
              </a:rPr>
              <a:pPr algn="r"/>
              <a:t>232</a:t>
            </a:fld>
            <a:endParaRPr lang="en-US" altLang="ja-JP" sz="1300" dirty="0">
              <a:solidFill>
                <a:prstClr val="black"/>
              </a:solidFill>
              <a:latin typeface="Arial" charset="0"/>
              <a:ea typeface="ＭＳ Ｐゴシック" pitchFamily="50" charset="-128"/>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r>
              <a:rPr lang="ja-JP" altLang="en-US" dirty="0"/>
              <a:t>お母さんが落ち着けることがこの</a:t>
            </a:r>
            <a:r>
              <a:rPr lang="en-US" altLang="ja-JP" dirty="0"/>
              <a:t>DESC</a:t>
            </a:r>
            <a:r>
              <a:rPr lang="ja-JP" altLang="en-US" dirty="0"/>
              <a:t>法のメリットです</a:t>
            </a:r>
            <a:endParaRPr lang="en-US" altLang="ja-JP" dirty="0"/>
          </a:p>
          <a:p>
            <a:pPr eaLnBrk="1" hangingPunct="1"/>
            <a:r>
              <a:rPr lang="ja-JP" altLang="en-US" dirty="0"/>
              <a:t>あとで話したくなった時に話しかけやすくする素地を作ってあげることができます</a:t>
            </a:r>
            <a:endParaRPr lang="ja-JP" altLang="ja-JP"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18</a:t>
            </a:fld>
            <a:endParaRPr lang="ja-JP" altLang="en-US"/>
          </a:p>
        </p:txBody>
      </p:sp>
    </p:spTree>
    <p:extLst>
      <p:ext uri="{BB962C8B-B14F-4D97-AF65-F5344CB8AC3E}">
        <p14:creationId xmlns:p14="http://schemas.microsoft.com/office/powerpoint/2010/main" val="1125096198"/>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txBox="1">
            <a:spLocks noGrp="1" noChangeArrowheads="1"/>
          </p:cNvSpPr>
          <p:nvPr/>
        </p:nvSpPr>
        <p:spPr bwMode="auto">
          <a:xfrm>
            <a:off x="3881766" y="9374995"/>
            <a:ext cx="2969941" cy="494548"/>
          </a:xfrm>
          <a:prstGeom prst="rect">
            <a:avLst/>
          </a:prstGeom>
          <a:noFill/>
          <a:ln w="9525">
            <a:noFill/>
            <a:miter lim="800000"/>
            <a:headEnd/>
            <a:tailEnd/>
          </a:ln>
        </p:spPr>
        <p:txBody>
          <a:bodyPr lIns="92097" tIns="46049" rIns="92097" bIns="46049" anchor="b"/>
          <a:lstStyle/>
          <a:p>
            <a:pPr algn="r"/>
            <a:fld id="{02136079-8FAD-4ADF-9000-4BAE93C8B85E}" type="slidenum">
              <a:rPr lang="en-US" altLang="ja-JP" sz="1300">
                <a:solidFill>
                  <a:prstClr val="black"/>
                </a:solidFill>
                <a:latin typeface="Arial" charset="0"/>
                <a:ea typeface="ＭＳ Ｐゴシック" pitchFamily="50" charset="-128"/>
              </a:rPr>
              <a:pPr algn="r"/>
              <a:t>233</a:t>
            </a:fld>
            <a:endParaRPr lang="en-US" altLang="ja-JP" sz="1300" dirty="0">
              <a:solidFill>
                <a:prstClr val="black"/>
              </a:solidFill>
              <a:latin typeface="Arial" charset="0"/>
              <a:ea typeface="ＭＳ Ｐゴシック" pitchFamily="50" charset="-128"/>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noFill/>
          <a:ln/>
        </p:spPr>
        <p:txBody>
          <a:bodyPr/>
          <a:lstStyle/>
          <a:p>
            <a:pPr eaLnBrk="1" hangingPunct="1"/>
            <a:r>
              <a:rPr lang="ja-JP" altLang="en-US" dirty="0"/>
              <a:t>お母さんが落ち着けることがこの</a:t>
            </a:r>
            <a:r>
              <a:rPr lang="en-US" altLang="ja-JP" dirty="0"/>
              <a:t>DESC</a:t>
            </a:r>
            <a:r>
              <a:rPr lang="ja-JP" altLang="en-US" dirty="0"/>
              <a:t>法のメリットです</a:t>
            </a:r>
            <a:endParaRPr lang="en-US" altLang="ja-JP" dirty="0"/>
          </a:p>
          <a:p>
            <a:pPr eaLnBrk="1" hangingPunct="1"/>
            <a:r>
              <a:rPr lang="ja-JP" altLang="en-US" dirty="0"/>
              <a:t>あとで話したくなった時に話しかけやすくする素地を作ってあげることができます</a:t>
            </a:r>
            <a:endParaRPr lang="ja-JP" altLang="ja-JP" dirty="0"/>
          </a:p>
        </p:txBody>
      </p:sp>
    </p:spTree>
    <p:extLst>
      <p:ext uri="{BB962C8B-B14F-4D97-AF65-F5344CB8AC3E}">
        <p14:creationId xmlns:p14="http://schemas.microsoft.com/office/powerpoint/2010/main" val="73067417"/>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2A857D0-6596-4483-8200-BDCE523ED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83C9CC7-CC7D-442B-BBE4-D5F73606B69D}" type="slidenum">
              <a:rPr lang="en-US" altLang="ja-JP" sz="1300" smtClean="0">
                <a:ea typeface="メイリオ" panose="020B0604030504040204" pitchFamily="50" charset="-128"/>
              </a:rPr>
              <a:pPr>
                <a:spcBef>
                  <a:spcPct val="0"/>
                </a:spcBef>
              </a:pPr>
              <a:t>239</a:t>
            </a:fld>
            <a:endParaRPr lang="en-US" altLang="ja-JP" sz="1300">
              <a:ea typeface="メイリオ" panose="020B0604030504040204" pitchFamily="50" charset="-128"/>
            </a:endParaRPr>
          </a:p>
        </p:txBody>
      </p:sp>
      <p:sp>
        <p:nvSpPr>
          <p:cNvPr id="9219" name="Rectangle 2">
            <a:extLst>
              <a:ext uri="{FF2B5EF4-FFF2-40B4-BE49-F238E27FC236}">
                <a16:creationId xmlns:a16="http://schemas.microsoft.com/office/drawing/2014/main" id="{EEF40845-A63F-4B21-AFFE-A650DE8266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36E8721-6C18-4D7D-8E29-A48B693E35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A110C16-F259-41BD-954D-4764FD39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1CD7598B-08F3-4698-AF6A-52C28FF1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Ss overheard an epileptic seizure. They believed either that they alone heard the emergency</a:t>
            </a:r>
            <a:r>
              <a:rPr kumimoji="1" lang="ja-JP" altLang="en-US" dirty="0"/>
              <a:t>、</a:t>
            </a:r>
            <a:r>
              <a:rPr kumimoji="1" lang="en-US" altLang="ja-JP" dirty="0"/>
              <a:t> or that 1 or 4 unseen others were also present. As predicted the presence of other bystanders reduced the individual's feelings of personal responsibility and lowered his speed of reporting (p &lt; .01). In groups of size 3</a:t>
            </a:r>
            <a:r>
              <a:rPr kumimoji="1" lang="ja-JP" altLang="en-US" dirty="0"/>
              <a:t>、</a:t>
            </a:r>
            <a:r>
              <a:rPr kumimoji="1" lang="en-US" altLang="ja-JP" dirty="0"/>
              <a:t> males reported no faster than females</a:t>
            </a:r>
            <a:r>
              <a:rPr kumimoji="1" lang="ja-JP" altLang="en-US" dirty="0"/>
              <a:t>、</a:t>
            </a:r>
            <a:r>
              <a:rPr kumimoji="1" lang="en-US" altLang="ja-JP" dirty="0"/>
              <a:t> and females reported no slower when the 1 other bystander was a male rather than a female. In general</a:t>
            </a:r>
            <a:r>
              <a:rPr kumimoji="1" lang="ja-JP" altLang="en-US" dirty="0"/>
              <a:t>、</a:t>
            </a:r>
            <a:r>
              <a:rPr kumimoji="1" lang="en-US" altLang="ja-JP" dirty="0"/>
              <a:t> personality and background measures were not predictive of helping. Bystander inaction in real-life emergencies is often explained by "apathy</a:t>
            </a:r>
            <a:r>
              <a:rPr kumimoji="1" lang="ja-JP" altLang="en-US" dirty="0"/>
              <a:t>、</a:t>
            </a:r>
            <a:r>
              <a:rPr kumimoji="1" lang="en-US" altLang="ja-JP" dirty="0"/>
              <a:t>" "alienation</a:t>
            </a:r>
            <a:r>
              <a:rPr kumimoji="1" lang="ja-JP" altLang="en-US" dirty="0"/>
              <a:t>、</a:t>
            </a:r>
            <a:r>
              <a:rPr kumimoji="1" lang="en-US" altLang="ja-JP" dirty="0"/>
              <a:t>" and "anomie." This experiment suggests that the explanation may lie more in the bystander's response to other observers than in his indifference to the victim.</a:t>
            </a:r>
          </a:p>
          <a:p>
            <a:endParaRPr kumimoji="1" lang="en-US" altLang="ja-JP" dirty="0"/>
          </a:p>
          <a:p>
            <a:r>
              <a:rPr kumimoji="1" lang="en-US" altLang="ja-JP" dirty="0"/>
              <a:t>Ss</a:t>
            </a:r>
            <a:r>
              <a:rPr kumimoji="1" lang="ja-JP" altLang="en-US" dirty="0"/>
              <a:t>はてんかんの発作を聞いた。 彼らは、自分たちだけが緊急事態を聞いた、または目に見えない他の</a:t>
            </a:r>
            <a:r>
              <a:rPr kumimoji="1" lang="en-US" altLang="ja-JP" dirty="0"/>
              <a:t>1</a:t>
            </a:r>
            <a:r>
              <a:rPr kumimoji="1" lang="ja-JP" altLang="en-US" dirty="0"/>
              <a:t>人または</a:t>
            </a:r>
            <a:r>
              <a:rPr kumimoji="1" lang="en-US" altLang="ja-JP" dirty="0"/>
              <a:t>4</a:t>
            </a:r>
            <a:r>
              <a:rPr kumimoji="1" lang="ja-JP" altLang="en-US" dirty="0"/>
              <a:t>人もいると信じていました。 予測どおり、他の傍観者の存在は個人の責任感を軽減し、報告の速度を低下させました（</a:t>
            </a:r>
            <a:r>
              <a:rPr kumimoji="1" lang="en-US" altLang="ja-JP" dirty="0"/>
              <a:t>p &lt;.01</a:t>
            </a:r>
            <a:r>
              <a:rPr kumimoji="1" lang="ja-JP" altLang="en-US" dirty="0"/>
              <a:t>）。 サイズ</a:t>
            </a:r>
            <a:r>
              <a:rPr kumimoji="1" lang="en-US" altLang="ja-JP" dirty="0"/>
              <a:t>3</a:t>
            </a:r>
            <a:r>
              <a:rPr kumimoji="1" lang="ja-JP" altLang="en-US" dirty="0"/>
              <a:t>のグループでは、他の</a:t>
            </a:r>
            <a:r>
              <a:rPr kumimoji="1" lang="en-US" altLang="ja-JP" dirty="0"/>
              <a:t>1</a:t>
            </a:r>
            <a:r>
              <a:rPr kumimoji="1" lang="ja-JP" altLang="en-US" dirty="0"/>
              <a:t>人のバイスタンダーが女性ではなく男性である場合、男性は女性よりも速く報告せず、女性も遅くはないと報告しました。 一般に、性格と背景の測定値は支援を予測しませんでした。 現実の緊急事態での傍観者の不作為は、しばしば「無関心」、「疎外」、および「アノミー」によって説明されます。 この実験は、説明が被害者に対する無関心よりも、他の観察者に対する傍観者の反応にある可能性があることを示唆しています。</a:t>
            </a:r>
          </a:p>
        </p:txBody>
      </p:sp>
      <p:sp>
        <p:nvSpPr>
          <p:cNvPr id="4" name="スライド番号プレースホルダー 3"/>
          <p:cNvSpPr>
            <a:spLocks noGrp="1"/>
          </p:cNvSpPr>
          <p:nvPr>
            <p:ph type="sldNum" sz="quarter" idx="5"/>
          </p:nvPr>
        </p:nvSpPr>
        <p:spPr/>
        <p:txBody>
          <a:bodyPr/>
          <a:lstStyle/>
          <a:p>
            <a:pPr>
              <a:defRPr/>
            </a:pPr>
            <a:fld id="{EAEB9B3C-63E5-4010-9B6C-D7220D203230}" type="slidenum">
              <a:rPr lang="ja-JP" altLang="en-US" smtClean="0"/>
              <a:pPr>
                <a:defRPr/>
              </a:pPr>
              <a:t>251</a:t>
            </a:fld>
            <a:endParaRPr lang="ja-JP" altLang="en-US"/>
          </a:p>
        </p:txBody>
      </p:sp>
    </p:spTree>
    <p:extLst>
      <p:ext uri="{BB962C8B-B14F-4D97-AF65-F5344CB8AC3E}">
        <p14:creationId xmlns:p14="http://schemas.microsoft.com/office/powerpoint/2010/main" val="328722416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72A857D0-6596-4483-8200-BDCE523ED6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683C9CC7-CC7D-442B-BBE4-D5F73606B69D}" type="slidenum">
              <a:rPr lang="en-US" altLang="ja-JP" sz="1300" smtClean="0">
                <a:ea typeface="メイリオ" panose="020B0604030504040204" pitchFamily="50" charset="-128"/>
              </a:rPr>
              <a:pPr>
                <a:spcBef>
                  <a:spcPct val="0"/>
                </a:spcBef>
              </a:pPr>
              <a:t>263</a:t>
            </a:fld>
            <a:endParaRPr lang="en-US" altLang="ja-JP" sz="1300">
              <a:ea typeface="メイリオ" panose="020B0604030504040204" pitchFamily="50" charset="-128"/>
            </a:endParaRPr>
          </a:p>
        </p:txBody>
      </p:sp>
      <p:sp>
        <p:nvSpPr>
          <p:cNvPr id="9219" name="Rectangle 2">
            <a:extLst>
              <a:ext uri="{FF2B5EF4-FFF2-40B4-BE49-F238E27FC236}">
                <a16:creationId xmlns:a16="http://schemas.microsoft.com/office/drawing/2014/main" id="{EEF40845-A63F-4B21-AFFE-A650DE82662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36E8721-6C18-4D7D-8E29-A48B693E356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0A110C16-F259-41BD-954D-4764FD39FEF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Rectangle 3">
            <a:extLst>
              <a:ext uri="{FF2B5EF4-FFF2-40B4-BE49-F238E27FC236}">
                <a16:creationId xmlns:a16="http://schemas.microsoft.com/office/drawing/2014/main" id="{1CD7598B-08F3-4698-AF6A-52C28FF18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わかりやすさ　</a:t>
            </a:r>
            <a:r>
              <a:rPr kumimoji="1" lang="en-US" altLang="ja-JP" dirty="0"/>
              <a:t>P.24 </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19</a:t>
            </a:fld>
            <a:endParaRPr lang="ja-JP" altLang="en-US"/>
          </a:p>
        </p:txBody>
      </p:sp>
    </p:spTree>
    <p:extLst>
      <p:ext uri="{BB962C8B-B14F-4D97-AF65-F5344CB8AC3E}">
        <p14:creationId xmlns:p14="http://schemas.microsoft.com/office/powerpoint/2010/main" val="13145025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私のプロフィールを簡単にご紹介します。</a:t>
            </a:r>
            <a:endParaRPr kumimoji="1" lang="en-US" altLang="ja-JP" dirty="0"/>
          </a:p>
          <a:p>
            <a:r>
              <a:rPr kumimoji="1" lang="ja-JP" altLang="en-US" dirty="0"/>
              <a:t>子供の心との関わりを軸に仕事をしてきました。</a:t>
            </a:r>
            <a:endParaRPr kumimoji="1" lang="en-US" altLang="ja-JP" dirty="0"/>
          </a:p>
          <a:p>
            <a:r>
              <a:rPr kumimoji="1" lang="ja-JP" altLang="en-US" dirty="0"/>
              <a:t>スクールカウンセラー歴は</a:t>
            </a:r>
            <a:r>
              <a:rPr kumimoji="1" lang="en-US" altLang="ja-JP" dirty="0"/>
              <a:t>27</a:t>
            </a:r>
            <a:r>
              <a:rPr kumimoji="1" lang="ja-JP" altLang="en-US" dirty="0"/>
              <a:t>年間務めました。</a:t>
            </a:r>
            <a:endParaRPr kumimoji="1" lang="en-US" altLang="ja-JP" dirty="0"/>
          </a:p>
          <a:p>
            <a:r>
              <a:rPr kumimoji="1" lang="en-US" altLang="ja-JP" dirty="0"/>
              <a:t>1997</a:t>
            </a:r>
            <a:r>
              <a:rPr kumimoji="1" lang="ja-JP" altLang="en-US" dirty="0"/>
              <a:t>年東京都の大田区で</a:t>
            </a:r>
            <a:r>
              <a:rPr kumimoji="1" lang="en-US" altLang="ja-JP" dirty="0"/>
              <a:t>SC</a:t>
            </a:r>
            <a:r>
              <a:rPr kumimoji="1" lang="ja-JP" altLang="en-US" dirty="0"/>
              <a:t>の制度が始まった年、初代の</a:t>
            </a:r>
            <a:r>
              <a:rPr kumimoji="1" lang="en-US" altLang="ja-JP" dirty="0"/>
              <a:t>SC</a:t>
            </a:r>
            <a:r>
              <a:rPr kumimoji="1" lang="ja-JP" altLang="en-US" dirty="0"/>
              <a:t>として勤務していらい</a:t>
            </a:r>
            <a:r>
              <a:rPr kumimoji="1" lang="en-US" altLang="ja-JP" dirty="0"/>
              <a:t>SC</a:t>
            </a:r>
            <a:r>
              <a:rPr kumimoji="1" lang="ja-JP" altLang="en-US" dirty="0"/>
              <a:t>を昨年まで続けました。</a:t>
            </a:r>
            <a:endParaRPr kumimoji="1" lang="en-US" altLang="ja-JP" dirty="0"/>
          </a:p>
          <a:p>
            <a:r>
              <a:rPr kumimoji="1" lang="ja-JP" altLang="en-US" dirty="0"/>
              <a:t>特別支援巡回相談心理師の仕事は公認心理士の資格ができてから始めました。</a:t>
            </a:r>
            <a:r>
              <a:rPr kumimoji="1" lang="en-US" altLang="ja-JP" dirty="0"/>
              <a:t>2020</a:t>
            </a:r>
            <a:r>
              <a:rPr kumimoji="1" lang="ja-JP" altLang="en-US" dirty="0"/>
              <a:t>年よりさせていただいております。</a:t>
            </a:r>
          </a:p>
        </p:txBody>
      </p:sp>
      <p:sp>
        <p:nvSpPr>
          <p:cNvPr id="4" name="スライド番号プレースホルダー 3"/>
          <p:cNvSpPr>
            <a:spLocks noGrp="1"/>
          </p:cNvSpPr>
          <p:nvPr>
            <p:ph type="sldNum" sz="quarter" idx="5"/>
          </p:nvPr>
        </p:nvSpPr>
        <p:spPr/>
        <p:txBody>
          <a:bodyPr/>
          <a:lstStyle/>
          <a:p>
            <a:pPr defTabSz="891997" fontAlgn="auto">
              <a:spcBef>
                <a:spcPts val="0"/>
              </a:spcBef>
              <a:spcAft>
                <a:spcPts val="0"/>
              </a:spcAft>
              <a:defRPr/>
            </a:pPr>
            <a:fld id="{CA1EB837-3A8E-4ADF-AF85-BDEE13734A06}" type="slidenum">
              <a:rPr lang="ja-JP" altLang="en-US">
                <a:solidFill>
                  <a:prstClr val="black"/>
                </a:solidFill>
                <a:latin typeface="游ゴシック" panose="020F0502020204030204"/>
                <a:ea typeface="游ゴシック" panose="020B0400000000000000" pitchFamily="50" charset="-128"/>
              </a:rPr>
              <a:pPr defTabSz="891997" fontAlgn="auto">
                <a:spcBef>
                  <a:spcPts val="0"/>
                </a:spcBef>
                <a:spcAft>
                  <a:spcPts val="0"/>
                </a:spcAft>
                <a:defRPr/>
              </a:pPr>
              <a:t>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7389268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8A18B87D-80D1-5DE5-422E-D310265CC2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Rectangle 3">
            <a:extLst>
              <a:ext uri="{FF2B5EF4-FFF2-40B4-BE49-F238E27FC236}">
                <a16:creationId xmlns:a16="http://schemas.microsoft.com/office/drawing/2014/main" id="{6B397925-B399-1E0D-A29A-692C1C33AD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医学書院５章</a:t>
            </a:r>
            <a:r>
              <a:rPr lang="en-US" altLang="ja-JP" dirty="0"/>
              <a:t>P.83</a:t>
            </a:r>
            <a:endParaRPr lang="ja-JP"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P.84-85</a:t>
            </a:r>
          </a:p>
          <a:p>
            <a:endParaRPr kumimoji="1" lang="en-US" altLang="ja-JP" dirty="0"/>
          </a:p>
          <a:p>
            <a:pPr algn="l" fontAlgn="base"/>
            <a:r>
              <a:rPr lang="ja-JP" altLang="en-US" b="0" i="0" dirty="0">
                <a:solidFill>
                  <a:srgbClr val="454545"/>
                </a:solidFill>
                <a:effectLst/>
                <a:latin typeface="robotomedium"/>
              </a:rPr>
              <a:t>親密さの心理学とコミュニケーションの機能 </a:t>
            </a:r>
            <a:r>
              <a:rPr lang="en-US" altLang="ja-JP" b="0" i="0" dirty="0">
                <a:solidFill>
                  <a:srgbClr val="454545"/>
                </a:solidFill>
                <a:effectLst/>
                <a:latin typeface="robotomedium"/>
              </a:rPr>
              <a:t>: </a:t>
            </a:r>
            <a:r>
              <a:rPr lang="ja-JP" altLang="en-US" b="0" i="0" dirty="0">
                <a:solidFill>
                  <a:srgbClr val="454545"/>
                </a:solidFill>
                <a:effectLst/>
                <a:latin typeface="robotomedium"/>
              </a:rPr>
              <a:t>視聴覚技術</a:t>
            </a:r>
          </a:p>
          <a:p>
            <a:pPr algn="l" fontAlgn="base"/>
            <a:r>
              <a:rPr lang="ja-JP" altLang="en-US" b="0" i="0" u="none" strike="noStrike" dirty="0">
                <a:solidFill>
                  <a:srgbClr val="363636"/>
                </a:solidFill>
                <a:effectLst/>
                <a:latin typeface="robotoregular"/>
                <a:hlinkClick r:id="rId3" tooltip="大坊 郁夫, 北星学園大学文学部心理学科研究室"/>
              </a:rPr>
              <a:t>大坊 郁夫</a:t>
            </a:r>
            <a:endParaRPr lang="ja-JP" altLang="en-US" b="0" i="0" dirty="0">
              <a:solidFill>
                <a:srgbClr val="454545"/>
              </a:solidFill>
              <a:effectLst/>
              <a:latin typeface="robotoregular"/>
            </a:endParaRPr>
          </a:p>
          <a:p>
            <a:endParaRPr kumimoji="1" lang="en-US" altLang="ja-JP" b="0" i="0" dirty="0">
              <a:solidFill>
                <a:srgbClr val="474747"/>
              </a:solidFill>
              <a:effectLst/>
              <a:latin typeface="Arial" panose="020B0604020202020204" pitchFamily="34" charset="0"/>
            </a:endParaRPr>
          </a:p>
          <a:p>
            <a:r>
              <a:rPr kumimoji="1" lang="en-US" altLang="ja-JP" dirty="0"/>
              <a:t>https://www.jstage.jst.go.jp/article/tvtr/17/73/17_KJ00001959300/_article/-char/ja/</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21</a:t>
            </a:fld>
            <a:endParaRPr lang="ja-JP" altLang="en-US"/>
          </a:p>
        </p:txBody>
      </p:sp>
    </p:spTree>
    <p:extLst>
      <p:ext uri="{BB962C8B-B14F-4D97-AF65-F5344CB8AC3E}">
        <p14:creationId xmlns:p14="http://schemas.microsoft.com/office/powerpoint/2010/main" val="39590735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P.84</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22</a:t>
            </a:fld>
            <a:endParaRPr lang="ja-JP" altLang="en-US"/>
          </a:p>
        </p:txBody>
      </p:sp>
    </p:spTree>
    <p:extLst>
      <p:ext uri="{BB962C8B-B14F-4D97-AF65-F5344CB8AC3E}">
        <p14:creationId xmlns:p14="http://schemas.microsoft.com/office/powerpoint/2010/main" val="2283937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P.84</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23</a:t>
            </a:fld>
            <a:endParaRPr lang="ja-JP" altLang="en-US"/>
          </a:p>
        </p:txBody>
      </p:sp>
    </p:spTree>
    <p:extLst>
      <p:ext uri="{BB962C8B-B14F-4D97-AF65-F5344CB8AC3E}">
        <p14:creationId xmlns:p14="http://schemas.microsoft.com/office/powerpoint/2010/main" val="155591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P.84</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24</a:t>
            </a:fld>
            <a:endParaRPr lang="ja-JP" altLang="en-US"/>
          </a:p>
        </p:txBody>
      </p:sp>
    </p:spTree>
    <p:extLst>
      <p:ext uri="{BB962C8B-B14F-4D97-AF65-F5344CB8AC3E}">
        <p14:creationId xmlns:p14="http://schemas.microsoft.com/office/powerpoint/2010/main" val="34188539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P.84-85</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25</a:t>
            </a:fld>
            <a:endParaRPr lang="ja-JP" altLang="en-US"/>
          </a:p>
        </p:txBody>
      </p:sp>
    </p:spTree>
    <p:extLst>
      <p:ext uri="{BB962C8B-B14F-4D97-AF65-F5344CB8AC3E}">
        <p14:creationId xmlns:p14="http://schemas.microsoft.com/office/powerpoint/2010/main" val="37517697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P.86</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26</a:t>
            </a:fld>
            <a:endParaRPr lang="ja-JP" altLang="en-US"/>
          </a:p>
        </p:txBody>
      </p:sp>
    </p:spTree>
    <p:extLst>
      <p:ext uri="{BB962C8B-B14F-4D97-AF65-F5344CB8AC3E}">
        <p14:creationId xmlns:p14="http://schemas.microsoft.com/office/powerpoint/2010/main" val="214621339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医学書院　人間関係論　第</a:t>
            </a:r>
            <a:r>
              <a:rPr kumimoji="1" lang="en-US" altLang="ja-JP" dirty="0"/>
              <a:t>5</a:t>
            </a:r>
            <a:r>
              <a:rPr kumimoji="1" lang="ja-JP" altLang="en-US" dirty="0"/>
              <a:t>章</a:t>
            </a:r>
            <a:r>
              <a:rPr kumimoji="1" lang="en-US" altLang="ja-JP" dirty="0"/>
              <a:t>P.85-86</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27</a:t>
            </a:fld>
            <a:endParaRPr lang="ja-JP" altLang="en-US"/>
          </a:p>
        </p:txBody>
      </p:sp>
    </p:spTree>
    <p:extLst>
      <p:ext uri="{BB962C8B-B14F-4D97-AF65-F5344CB8AC3E}">
        <p14:creationId xmlns:p14="http://schemas.microsoft.com/office/powerpoint/2010/main" val="33051164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医学書院　人間関係論　第</a:t>
            </a:r>
            <a:r>
              <a:rPr kumimoji="1" lang="en-US" altLang="ja-JP" dirty="0"/>
              <a:t>5</a:t>
            </a:r>
            <a:r>
              <a:rPr kumimoji="1" lang="ja-JP" altLang="en-US" dirty="0"/>
              <a:t>章</a:t>
            </a:r>
            <a:r>
              <a:rPr kumimoji="1" lang="en-US" altLang="ja-JP" dirty="0"/>
              <a:t>P.85</a:t>
            </a:r>
          </a:p>
          <a:p>
            <a:r>
              <a:rPr kumimoji="1" lang="ja-JP" altLang="en-US" dirty="0"/>
              <a:t>あいさつの際のちょっとした笑顔で「やさしそう」「話しやすそう」と思われたり、ボタンが外れていたりしわの目立つ服装で「だらしない」「不注意な人」と評価されるなど、言葉を発する前から非言語的に伝わって、相手に受け取られ、解釈されることも多い。</a:t>
            </a:r>
          </a:p>
          <a:p>
            <a:r>
              <a:rPr kumimoji="1" lang="ja-JP" altLang="en-US" dirty="0"/>
              <a:t>無意識的・本音抄また、言語的コミュニケーションと比べて、本人の意思によってコントロールしにくいという特徴があり、無意識の本音が出やすいと考えられている。人前で話をする際、緊張して知らず知らずのうちに髪の毛を触ってしまったり、うそをつこうとすると、相手の顔を見て話ができず、つい視線が泳いでしまったりした経験はないだろうか。</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28</a:t>
            </a:fld>
            <a:endParaRPr lang="ja-JP" altLang="en-US"/>
          </a:p>
        </p:txBody>
      </p:sp>
    </p:spTree>
    <p:extLst>
      <p:ext uri="{BB962C8B-B14F-4D97-AF65-F5344CB8AC3E}">
        <p14:creationId xmlns:p14="http://schemas.microsoft.com/office/powerpoint/2010/main" val="6507572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E81A5B6-0F31-02C6-7F25-67C2BC483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00E138F2-6419-81C9-0421-CE473938A9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旧医学書院人間関係論　</a:t>
            </a:r>
            <a:r>
              <a:rPr lang="en-US" altLang="ja-JP" dirty="0"/>
              <a:t>P.54 </a:t>
            </a:r>
            <a:r>
              <a:rPr lang="ja-JP" altLang="en-US" dirty="0"/>
              <a:t>第</a:t>
            </a:r>
            <a:r>
              <a:rPr lang="en-US" altLang="ja-JP" dirty="0"/>
              <a:t>3</a:t>
            </a:r>
            <a:r>
              <a:rPr lang="ja-JP" altLang="en-US" dirty="0"/>
              <a:t>章　非言語コミュニケーションの図ですが。</a:t>
            </a:r>
          </a:p>
        </p:txBody>
      </p:sp>
    </p:spTree>
    <p:extLst>
      <p:ext uri="{BB962C8B-B14F-4D97-AF65-F5344CB8AC3E}">
        <p14:creationId xmlns:p14="http://schemas.microsoft.com/office/powerpoint/2010/main" val="9165011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SC</a:t>
            </a:r>
            <a:r>
              <a:rPr kumimoji="1" lang="ja-JP" altLang="en-US" dirty="0"/>
              <a:t>になった後に臨床心理士の資格を取り産業カウンセラー協会や聖徳大学において心理職としての後進の指導のお仕事もさせていいただきました。</a:t>
            </a:r>
            <a:endParaRPr kumimoji="1" lang="en-US" altLang="ja-JP" dirty="0"/>
          </a:p>
          <a:p>
            <a:r>
              <a:rPr kumimoji="1" lang="ja-JP" altLang="en-US" dirty="0"/>
              <a:t>専門の心理予防教育は</a:t>
            </a:r>
            <a:r>
              <a:rPr kumimoji="1" lang="ja-JP" altLang="en-US" dirty="0">
                <a:highlight>
                  <a:srgbClr val="FFFF00"/>
                </a:highlight>
              </a:rPr>
              <a:t>学校での実践活動の積み重ねから</a:t>
            </a:r>
            <a:r>
              <a:rPr kumimoji="1" lang="ja-JP" altLang="en-US" dirty="0"/>
              <a:t>生まれたものであり、その効果を科学的に実証し論文化して</a:t>
            </a:r>
            <a:r>
              <a:rPr kumimoji="1" lang="ja-JP" altLang="en-US" u="sng" dirty="0"/>
              <a:t>暗黙知を形式知化</a:t>
            </a:r>
            <a:r>
              <a:rPr kumimoji="1" lang="ja-JP" altLang="en-US" dirty="0"/>
              <a:t>し少しでも多くの人に伝える目的で、その方法を学ぶため博士課程に進学しこの研究論文で学位を取得いたしました。ご覧の通り、学部生の時から心理職を目指していたわけではありません。私自身の心の特性にも悩み、悩んだ末、たどり着いたよりどころをもっと勉強しようとこの道に入りました。いつの間にやら</a:t>
            </a:r>
            <a:r>
              <a:rPr kumimoji="1" lang="en-US" altLang="ja-JP" dirty="0"/>
              <a:t>30</a:t>
            </a:r>
            <a:r>
              <a:rPr kumimoji="1" lang="ja-JP" altLang="en-US" dirty="0"/>
              <a:t>年越えてしまいました。</a:t>
            </a:r>
            <a:endParaRPr kumimoji="1" lang="en-US" altLang="ja-JP" dirty="0"/>
          </a:p>
        </p:txBody>
      </p:sp>
      <p:sp>
        <p:nvSpPr>
          <p:cNvPr id="4" name="スライド番号プレースホルダー 3"/>
          <p:cNvSpPr>
            <a:spLocks noGrp="1"/>
          </p:cNvSpPr>
          <p:nvPr>
            <p:ph type="sldNum" sz="quarter" idx="5"/>
          </p:nvPr>
        </p:nvSpPr>
        <p:spPr/>
        <p:txBody>
          <a:bodyPr/>
          <a:lstStyle/>
          <a:p>
            <a:pPr defTabSz="891997" fontAlgn="auto">
              <a:spcBef>
                <a:spcPts val="0"/>
              </a:spcBef>
              <a:spcAft>
                <a:spcPts val="0"/>
              </a:spcAft>
              <a:defRPr/>
            </a:pPr>
            <a:fld id="{CA1EB837-3A8E-4ADF-AF85-BDEE13734A06}" type="slidenum">
              <a:rPr lang="ja-JP" altLang="en-US">
                <a:solidFill>
                  <a:prstClr val="black"/>
                </a:solidFill>
                <a:latin typeface="游ゴシック" panose="020F0502020204030204"/>
                <a:ea typeface="游ゴシック" panose="020B0400000000000000" pitchFamily="50" charset="-128"/>
              </a:rPr>
              <a:pPr defTabSz="891997" fontAlgn="auto">
                <a:spcBef>
                  <a:spcPts val="0"/>
                </a:spcBef>
                <a:spcAft>
                  <a:spcPts val="0"/>
                </a:spcAft>
                <a:defRPr/>
              </a:pPr>
              <a:t>3</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7725892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E81A5B6-0F31-02C6-7F25-67C2BC483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00E138F2-6419-81C9-0421-CE473938A9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旧医学書院人間関係論　</a:t>
            </a:r>
            <a:r>
              <a:rPr lang="en-US" altLang="ja-JP" dirty="0"/>
              <a:t>P.54 </a:t>
            </a:r>
            <a:r>
              <a:rPr lang="ja-JP" altLang="en-US" dirty="0"/>
              <a:t>第</a:t>
            </a:r>
            <a:r>
              <a:rPr lang="en-US" altLang="ja-JP" dirty="0"/>
              <a:t>3</a:t>
            </a:r>
            <a:r>
              <a:rPr lang="ja-JP" altLang="en-US" dirty="0"/>
              <a:t>章　コミュニケーションの図を改変。</a:t>
            </a:r>
            <a:endParaRPr lang="en-US" altLang="ja-JP" dirty="0"/>
          </a:p>
          <a:p>
            <a:r>
              <a:rPr lang="ja-JP" altLang="en-US" dirty="0"/>
              <a:t>こうするとどうですか</a:t>
            </a:r>
            <a:endParaRPr lang="en-US" altLang="ja-JP" dirty="0"/>
          </a:p>
          <a:p>
            <a:r>
              <a:rPr lang="ja-JP" altLang="en-US" dirty="0"/>
              <a:t>親近感が増しましたか</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EE81A5B6-0F31-02C6-7F25-67C2BC483BA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00E138F2-6419-81C9-0421-CE473938A9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さて、こちらはどうでしょう。</a:t>
            </a:r>
            <a:endParaRPr lang="en-US" altLang="ja-JP" dirty="0"/>
          </a:p>
          <a:p>
            <a:r>
              <a:rPr lang="ja-JP" altLang="en-US" dirty="0"/>
              <a:t>前と違った多くの非言語情報が気になってきませんか？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出来そう？とか　タイプじゃないとか　先ほどとは別のことが頭に浮かんでくる人がいるかもしれません。結婚してるのかなとか年収はどのくらいもらってるんだろうとか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靴が見えませんが男性は靴を見て値踏みされるとを気にする人がいますね。</a:t>
            </a:r>
            <a:endParaRPr lang="en-US" altLang="ja-JP" dirty="0"/>
          </a:p>
          <a:p>
            <a:endParaRPr lang="en-US" altLang="ja-JP" dirty="0"/>
          </a:p>
          <a:p>
            <a:r>
              <a:rPr lang="ja-JP" altLang="en-US" dirty="0"/>
              <a:t>この人が発する非言語コミュニケーションに基づいていろいろな想像力が働いてきませんか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非言語コミュニケーションが受け手であるあなた方に与えた効果</a:t>
            </a:r>
            <a:r>
              <a:rPr lang="en-US" altLang="ja-JP" dirty="0"/>
              <a:t>effect</a:t>
            </a:r>
            <a:r>
              <a:rPr lang="ja-JP" altLang="en-US" dirty="0"/>
              <a:t>を実感したのではないでしょうか</a:t>
            </a:r>
            <a:endParaRPr lang="en-US" altLang="ja-JP" dirty="0"/>
          </a:p>
          <a:p>
            <a:r>
              <a:rPr lang="ja-JP" altLang="en-US" u="sng" dirty="0">
                <a:solidFill>
                  <a:srgbClr val="FF0000"/>
                </a:solidFill>
              </a:rPr>
              <a:t>バイアス</a:t>
            </a:r>
            <a:r>
              <a:rPr lang="ja-JP" altLang="en-US" u="sng" dirty="0"/>
              <a:t>やヒューリスティクス</a:t>
            </a:r>
            <a:r>
              <a:rPr lang="en-US" altLang="ja-JP" dirty="0"/>
              <a:t>(</a:t>
            </a:r>
            <a:r>
              <a:rPr lang="ja-JP" altLang="en-US" dirty="0"/>
              <a:t>経験則にちかい経済行動用語　ダニエルカーネマン）に関係</a:t>
            </a:r>
          </a:p>
        </p:txBody>
      </p:sp>
    </p:spTree>
    <p:extLst>
      <p:ext uri="{BB962C8B-B14F-4D97-AF65-F5344CB8AC3E}">
        <p14:creationId xmlns:p14="http://schemas.microsoft.com/office/powerpoint/2010/main" val="19059398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第一章</a:t>
            </a:r>
            <a:r>
              <a:rPr kumimoji="1" lang="en-US" altLang="ja-JP" dirty="0"/>
              <a:t>19</a:t>
            </a:r>
            <a:r>
              <a:rPr kumimoji="1" lang="ja-JP" altLang="en-US" dirty="0"/>
              <a:t>ページ</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32</a:t>
            </a:fld>
            <a:endParaRPr lang="ja-JP" altLang="en-US"/>
          </a:p>
        </p:txBody>
      </p:sp>
    </p:spTree>
    <p:extLst>
      <p:ext uri="{BB962C8B-B14F-4D97-AF65-F5344CB8AC3E}">
        <p14:creationId xmlns:p14="http://schemas.microsoft.com/office/powerpoint/2010/main" val="2464236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第一章</a:t>
            </a:r>
            <a:r>
              <a:rPr kumimoji="1" lang="en-US" altLang="ja-JP" dirty="0"/>
              <a:t>20</a:t>
            </a:r>
            <a:r>
              <a:rPr kumimoji="1" lang="ja-JP" altLang="en-US" dirty="0"/>
              <a:t>ページ</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33</a:t>
            </a:fld>
            <a:endParaRPr lang="ja-JP" altLang="en-US"/>
          </a:p>
        </p:txBody>
      </p:sp>
    </p:spTree>
    <p:extLst>
      <p:ext uri="{BB962C8B-B14F-4D97-AF65-F5344CB8AC3E}">
        <p14:creationId xmlns:p14="http://schemas.microsoft.com/office/powerpoint/2010/main" val="1788274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第一章</a:t>
            </a:r>
            <a:r>
              <a:rPr kumimoji="1" lang="en-US" altLang="ja-JP" dirty="0"/>
              <a:t>20</a:t>
            </a:r>
            <a:r>
              <a:rPr kumimoji="1" lang="ja-JP" altLang="en-US" dirty="0"/>
              <a:t>ページ</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34</a:t>
            </a:fld>
            <a:endParaRPr lang="ja-JP" altLang="en-US"/>
          </a:p>
        </p:txBody>
      </p:sp>
    </p:spTree>
    <p:extLst>
      <p:ext uri="{BB962C8B-B14F-4D97-AF65-F5344CB8AC3E}">
        <p14:creationId xmlns:p14="http://schemas.microsoft.com/office/powerpoint/2010/main" val="6763675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第一章</a:t>
            </a:r>
            <a:r>
              <a:rPr kumimoji="1" lang="en-US" altLang="ja-JP" dirty="0"/>
              <a:t>20</a:t>
            </a:r>
            <a:r>
              <a:rPr kumimoji="1" lang="ja-JP" altLang="en-US" dirty="0"/>
              <a:t>ページ</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35</a:t>
            </a:fld>
            <a:endParaRPr lang="ja-JP" altLang="en-US"/>
          </a:p>
        </p:txBody>
      </p:sp>
    </p:spTree>
    <p:extLst>
      <p:ext uri="{BB962C8B-B14F-4D97-AF65-F5344CB8AC3E}">
        <p14:creationId xmlns:p14="http://schemas.microsoft.com/office/powerpoint/2010/main" val="35855483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第一章</a:t>
            </a:r>
            <a:r>
              <a:rPr kumimoji="1" lang="en-US" altLang="ja-JP" dirty="0"/>
              <a:t>20</a:t>
            </a:r>
            <a:r>
              <a:rPr kumimoji="1" lang="ja-JP" altLang="en-US" dirty="0"/>
              <a:t>ページ</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36</a:t>
            </a:fld>
            <a:endParaRPr lang="ja-JP" altLang="en-US"/>
          </a:p>
        </p:txBody>
      </p:sp>
    </p:spTree>
    <p:extLst>
      <p:ext uri="{BB962C8B-B14F-4D97-AF65-F5344CB8AC3E}">
        <p14:creationId xmlns:p14="http://schemas.microsoft.com/office/powerpoint/2010/main" val="3337986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10000"/>
          </a:bodyPr>
          <a:lstStyle/>
          <a:p>
            <a:r>
              <a:rPr kumimoji="1" lang="ja-JP" altLang="en-US" dirty="0"/>
              <a:t>■代表的なヒューリスティックの種類</a:t>
            </a:r>
          </a:p>
          <a:p>
            <a:r>
              <a:rPr kumimoji="1" lang="ja-JP" altLang="en-US" dirty="0"/>
              <a:t>① 代表性ヒューリスティック</a:t>
            </a:r>
          </a:p>
          <a:p>
            <a:r>
              <a:rPr kumimoji="1" lang="ja-JP" altLang="en-US" dirty="0"/>
              <a:t>代表的、典型的なイメージ（ステレオタイプ）を過大に評価する。</a:t>
            </a:r>
          </a:p>
          <a:p>
            <a:r>
              <a:rPr kumimoji="1" lang="ja-JP" altLang="en-US" dirty="0"/>
              <a:t>例）外国人（のような見た目）だから英語が話せる、経営者はいいスーツを着ている</a:t>
            </a:r>
          </a:p>
          <a:p>
            <a:endParaRPr kumimoji="1" lang="ja-JP" altLang="en-US" dirty="0"/>
          </a:p>
          <a:p>
            <a:r>
              <a:rPr kumimoji="1" lang="ja-JP" altLang="en-US" dirty="0"/>
              <a:t>② 利用可能性ヒューリスティック</a:t>
            </a:r>
          </a:p>
          <a:p>
            <a:r>
              <a:rPr kumimoji="1" lang="ja-JP" altLang="en-US" dirty="0"/>
              <a:t>自分の見聞きしたことや口コミ、衝撃的な出来事など、想起しやすい情報から確率や程度を判断して評価する。</a:t>
            </a:r>
          </a:p>
          <a:p>
            <a:r>
              <a:rPr kumimoji="1" lang="ja-JP" altLang="en-US" dirty="0"/>
              <a:t>例）車より飛行機の方が事故の起きる確率が高いと考える（実際には車の方が多い）</a:t>
            </a:r>
          </a:p>
          <a:p>
            <a:endParaRPr kumimoji="1" lang="ja-JP" altLang="en-US" dirty="0"/>
          </a:p>
          <a:p>
            <a:r>
              <a:rPr kumimoji="1" lang="ja-JP" altLang="en-US" dirty="0"/>
              <a:t>③ 係留（アンカリング）と調整ヒューリスティック</a:t>
            </a:r>
          </a:p>
          <a:p>
            <a:r>
              <a:rPr kumimoji="1" lang="ja-JP" altLang="en-US" dirty="0"/>
              <a:t>最初に与えられた情報（アンカー）を基準として物事を評価する。</a:t>
            </a:r>
          </a:p>
          <a:p>
            <a:r>
              <a:rPr kumimoji="1" lang="ja-JP" altLang="en-US" dirty="0"/>
              <a:t>例）初めから</a:t>
            </a:r>
            <a:r>
              <a:rPr kumimoji="1" lang="en-US" altLang="ja-JP" dirty="0"/>
              <a:t>500</a:t>
            </a:r>
            <a:r>
              <a:rPr kumimoji="1" lang="ja-JP" altLang="en-US" dirty="0"/>
              <a:t>円と聞くより、「</a:t>
            </a:r>
            <a:r>
              <a:rPr kumimoji="1" lang="en-US" altLang="ja-JP" dirty="0"/>
              <a:t>1000</a:t>
            </a:r>
            <a:r>
              <a:rPr kumimoji="1" lang="ja-JP" altLang="en-US" dirty="0"/>
              <a:t>円の商品が今なら</a:t>
            </a:r>
            <a:r>
              <a:rPr kumimoji="1" lang="en-US" altLang="ja-JP" dirty="0"/>
              <a:t>50</a:t>
            </a:r>
            <a:r>
              <a:rPr kumimoji="1" lang="ja-JP" altLang="en-US" dirty="0"/>
              <a:t>％オフ」と聞く方が、同じ商品でも得だと感じる</a:t>
            </a:r>
          </a:p>
          <a:p>
            <a:endParaRPr kumimoji="1" lang="ja-JP" altLang="en-US" dirty="0"/>
          </a:p>
          <a:p>
            <a:r>
              <a:rPr kumimoji="1" lang="ja-JP" altLang="en-US" dirty="0"/>
              <a:t>④　シミュレーション・ヒューリスティック</a:t>
            </a:r>
          </a:p>
          <a:p>
            <a:r>
              <a:rPr kumimoji="1" lang="ja-JP" altLang="en-US" dirty="0"/>
              <a:t>経験や先入観から「架空のシナリオ」を考え、結果を推定する。</a:t>
            </a:r>
          </a:p>
          <a:p>
            <a:r>
              <a:rPr kumimoji="1" lang="ja-JP" altLang="en-US" dirty="0"/>
              <a:t>例）過去のスピーチの失敗経験から「明日もまた失敗するだろう」と考える</a:t>
            </a:r>
          </a:p>
          <a:p>
            <a:endParaRPr kumimoji="1" lang="ja-JP" altLang="en-US" dirty="0"/>
          </a:p>
          <a:p>
            <a:r>
              <a:rPr kumimoji="1" lang="ja-JP" altLang="en-US" dirty="0"/>
              <a:t>ヒューリスティックには、素早く判断を下せるメリットがある一方、深刻な判断ミスを引き起こす可能性もあります。そうした弊害を避けるために、日頃から意識して論理的に考えたり、数字やデータなど客観的な情報から合理的に判断する習慣を身につけておくことが大切です。</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37</a:t>
            </a:fld>
            <a:endParaRPr lang="ja-JP" altLang="en-US"/>
          </a:p>
        </p:txBody>
      </p:sp>
    </p:spTree>
    <p:extLst>
      <p:ext uri="{BB962C8B-B14F-4D97-AF65-F5344CB8AC3E}">
        <p14:creationId xmlns:p14="http://schemas.microsoft.com/office/powerpoint/2010/main" val="16411920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lang="en-US" altLang="ja-JP" b="1" dirty="0"/>
              <a:t>1. </a:t>
            </a:r>
            <a:r>
              <a:rPr lang="ja-JP" altLang="en-US" b="1" dirty="0"/>
              <a:t>代表性ヒューリスティクス（</a:t>
            </a:r>
            <a:r>
              <a:rPr lang="en-US" altLang="ja-JP" b="1" dirty="0"/>
              <a:t>Representativeness Heuristic</a:t>
            </a:r>
            <a:r>
              <a:rPr lang="ja-JP" altLang="en-US" b="1" dirty="0"/>
              <a:t>）</a:t>
            </a:r>
          </a:p>
          <a:p>
            <a:r>
              <a:rPr lang="ja-JP" altLang="en-US" dirty="0"/>
              <a:t>人々は、他者の外見や行動から瞬時にその人がどのような人物かを推測する傾向があります。例えば、落ち着いた表情や整った外見の人は「信頼できる」と思われがちです。非言語的な手がかり（服装、姿勢、表情など）は、こうした推測を迅速に導くため、代表性ヒューリスティクスに大きく影響します。</a:t>
            </a:r>
          </a:p>
          <a:p>
            <a:r>
              <a:rPr lang="en-US" altLang="ja-JP" b="1" dirty="0"/>
              <a:t>2. </a:t>
            </a:r>
            <a:r>
              <a:rPr lang="ja-JP" altLang="en-US" b="1" dirty="0"/>
              <a:t>利用可能性ヒューリスティクス（</a:t>
            </a:r>
            <a:r>
              <a:rPr lang="en-US" altLang="ja-JP" b="1" dirty="0"/>
              <a:t>Availability Heuristic</a:t>
            </a:r>
            <a:r>
              <a:rPr lang="ja-JP" altLang="en-US" b="1" dirty="0"/>
              <a:t>）</a:t>
            </a:r>
          </a:p>
          <a:p>
            <a:r>
              <a:rPr lang="ja-JP" altLang="en-US" dirty="0"/>
              <a:t>非言語的な経験（誰かが怒鳴っている場面や、笑顔で接してくる場面など）は、記憶に残りやすいため、後の判断に影響を及ぼします。例えば、誰かが不快な表情や態度を示した場合、その人に対するネガティブな印象が長く残り、その後の意思決定においてもその記憶が強調されます。</a:t>
            </a:r>
          </a:p>
          <a:p>
            <a:r>
              <a:rPr lang="en-US" altLang="ja-JP" b="1" dirty="0"/>
              <a:t>3. </a:t>
            </a:r>
            <a:r>
              <a:rPr lang="ja-JP" altLang="en-US" b="1" dirty="0"/>
              <a:t>感情ヒューリスティクス（</a:t>
            </a:r>
            <a:r>
              <a:rPr lang="en-US" altLang="ja-JP" b="1" dirty="0"/>
              <a:t>Affect Heuristic</a:t>
            </a:r>
            <a:r>
              <a:rPr lang="ja-JP" altLang="en-US" b="1" dirty="0"/>
              <a:t>）</a:t>
            </a:r>
          </a:p>
          <a:p>
            <a:r>
              <a:rPr lang="ja-JP" altLang="en-US" dirty="0"/>
              <a:t>非言語コミュニケーション（表情、トーン、身体言語）は、相手に感情的な影響を与えやすく、その結果、感情が意思決定において重要な役割を果たします。笑顔や優しい仕草は、相手を好意的に判断させ、一方で、緊張や不快感を示す非言語的手がかりはネガティブな判断につながりやすいです。</a:t>
            </a:r>
          </a:p>
          <a:p>
            <a:r>
              <a:rPr lang="en-US" altLang="ja-JP" b="1" dirty="0"/>
              <a:t>4. </a:t>
            </a:r>
            <a:r>
              <a:rPr lang="ja-JP" altLang="en-US" b="1" dirty="0"/>
              <a:t>認知的負荷の軽減</a:t>
            </a:r>
          </a:p>
          <a:p>
            <a:r>
              <a:rPr lang="ja-JP" altLang="en-US" dirty="0"/>
              <a:t>非言語的な情報は、意思決定を迅速に行うための手がかりとしても機能します。人々は、相手のジェスチャーや表情、声のトーンなどを利用して、相手の意図や感情をすばやく判断し、それに基づいて行動することができます。これにより、複雑な意思決定プロセスが簡略化され、迅速な対応が可能になります。</a:t>
            </a:r>
          </a:p>
          <a:p>
            <a:r>
              <a:rPr lang="en-US" altLang="ja-JP" b="1" dirty="0"/>
              <a:t>5. </a:t>
            </a:r>
            <a:r>
              <a:rPr lang="ja-JP" altLang="en-US" b="1" dirty="0"/>
              <a:t>アンカーリング（</a:t>
            </a:r>
            <a:r>
              <a:rPr lang="en-US" altLang="ja-JP" b="1" dirty="0"/>
              <a:t>Anchoring</a:t>
            </a:r>
            <a:r>
              <a:rPr lang="ja-JP" altLang="en-US" b="1" dirty="0"/>
              <a:t>）</a:t>
            </a:r>
          </a:p>
          <a:p>
            <a:r>
              <a:rPr lang="ja-JP" altLang="en-US" dirty="0"/>
              <a:t>非言語的な要素は、最初の印象や基準（アンカー）を形成するのに役立ちます。例えば、誰かが自信満々に話している場合、その人の意見が信頼できると感じ、その後の議論においてもその意見に基づいて判断を下すことがあります。このように、非言語的な手がかりが、最初の基準点としての役割を果たすことがよくあります。</a:t>
            </a:r>
          </a:p>
          <a:p>
            <a:r>
              <a:rPr lang="ja-JP" altLang="en-US" dirty="0"/>
              <a:t>要するに、非言語コミュニケーションは、ヒューリスティクスにおける迅速な意思決定や判断の形成に大きく寄与しており、日常生活やビジネスなどの場面での直感的な判断に影響を与える重要な要素です。</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38</a:t>
            </a:fld>
            <a:endParaRPr lang="ja-JP" altLang="en-US"/>
          </a:p>
        </p:txBody>
      </p:sp>
    </p:spTree>
    <p:extLst>
      <p:ext uri="{BB962C8B-B14F-4D97-AF65-F5344CB8AC3E}">
        <p14:creationId xmlns:p14="http://schemas.microsoft.com/office/powerpoint/2010/main" val="7882940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千と千尋の神隠しのアニメはご存じですね</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この間ロンドンの舞台の映像を見る機会がありアニメよりも感動しました。　リアルな人の演じる舞台の方が非言語コミュニケーションの情報量が大きいという</a:t>
            </a:r>
            <a:r>
              <a:rPr lang="ja-JP" altLang="en-US" dirty="0">
                <a:highlight>
                  <a:srgbClr val="FFFF00"/>
                </a:highlight>
              </a:rPr>
              <a:t>事</a:t>
            </a:r>
            <a:r>
              <a:rPr lang="ja-JP" altLang="en-US" dirty="0"/>
              <a:t>かもしれません</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橋本環奈、</a:t>
            </a:r>
            <a:r>
              <a:rPr lang="ja-JP" altLang="en-US" u="sng" dirty="0"/>
              <a:t>上白石萌音</a:t>
            </a:r>
            <a:r>
              <a:rPr lang="ja-JP" altLang="en-US" dirty="0"/>
              <a:t>他２人の４人が演じる舞台。それぞれの人の個性が出るとしたらどんな情報を非言語コミュニケーションとして発信しているのか興味がありませんか。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39</a:t>
            </a:fld>
            <a:endParaRPr lang="ja-JP" altLang="en-US"/>
          </a:p>
        </p:txBody>
      </p:sp>
    </p:spTree>
    <p:extLst>
      <p:ext uri="{BB962C8B-B14F-4D97-AF65-F5344CB8AC3E}">
        <p14:creationId xmlns:p14="http://schemas.microsoft.com/office/powerpoint/2010/main" val="592747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大学を卒業してから大学院修士課程入学まで</a:t>
            </a:r>
            <a:r>
              <a:rPr kumimoji="1" lang="en-US" altLang="ja-JP" dirty="0"/>
              <a:t>18</a:t>
            </a:r>
            <a:r>
              <a:rPr kumimoji="1" lang="ja-JP" altLang="en-US" dirty="0"/>
              <a:t>年間、あいだがありました</a:t>
            </a:r>
            <a:endParaRPr kumimoji="1" lang="en-US" altLang="ja-JP" dirty="0"/>
          </a:p>
          <a:p>
            <a:r>
              <a:rPr kumimoji="1" lang="ja-JP" altLang="en-US" dirty="0"/>
              <a:t>この過程で学び　臨床心理士資格を取得しました</a:t>
            </a:r>
            <a:endParaRPr kumimoji="1" lang="en-US" altLang="ja-JP" dirty="0"/>
          </a:p>
          <a:p>
            <a:endParaRPr kumimoji="1" lang="en-US" altLang="ja-JP" dirty="0"/>
          </a:p>
          <a:p>
            <a:r>
              <a:rPr kumimoji="1" lang="ja-JP" altLang="en-US" dirty="0"/>
              <a:t>大学院修士課程を修了してから後期博士課程の入学まで</a:t>
            </a:r>
            <a:r>
              <a:rPr kumimoji="1" lang="en-US" altLang="ja-JP" dirty="0"/>
              <a:t>14</a:t>
            </a:r>
            <a:r>
              <a:rPr kumimoji="1" lang="ja-JP" altLang="en-US" dirty="0"/>
              <a:t>年あります</a:t>
            </a:r>
            <a:endParaRPr kumimoji="1" lang="en-US" altLang="ja-JP" dirty="0"/>
          </a:p>
          <a:p>
            <a:endParaRPr kumimoji="1" lang="en-US" altLang="ja-JP" dirty="0"/>
          </a:p>
          <a:p>
            <a:r>
              <a:rPr kumimoji="1" lang="ja-JP" altLang="en-US" dirty="0"/>
              <a:t>若い時から夢中になって一つのことにまい進するというより、その場その場で自分にとって不足していて必須だと思われることをできるかぎりやってきました。すると、履歴がこんなグラフになりました。</a:t>
            </a:r>
            <a:endParaRPr kumimoji="1" lang="en-US" altLang="ja-JP" dirty="0"/>
          </a:p>
          <a:p>
            <a:endParaRPr kumimoji="1" lang="en-US" altLang="ja-JP" dirty="0"/>
          </a:p>
          <a:p>
            <a:r>
              <a:rPr kumimoji="1" lang="ja-JP" altLang="en-US" dirty="0"/>
              <a:t>昨今言われている、好きなことをやっていく、得意なものを伸ばしていくという自由な生き方とは真逆をえらんできてしまいました。不足しているなぁと思って補うことに専念しているうちにこんな風になりました。</a:t>
            </a: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6AD37C-A5C7-45F7-B4BA-90E2AFE39D66}" type="slidenum">
              <a:rPr kumimoji="1" lang="ja-JP" altLang="en-US" sz="1300" b="0" i="0" u="none" strike="noStrike" kern="1200" cap="none" spc="0" normalizeH="0" baseline="0" noProof="0" smtClean="0">
                <a:ln>
                  <a:noFill/>
                </a:ln>
                <a:solidFill>
                  <a:prstClr val="black"/>
                </a:solidFill>
                <a:effectLst/>
                <a:uLnTx/>
                <a:uFillTx/>
                <a:latin typeface="游ゴシック" panose="0211000402020202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1" lang="ja-JP" altLang="en-US" sz="1300" b="0" i="0" u="none" strike="noStrike" kern="1200" cap="none" spc="0" normalizeH="0" baseline="0" noProof="0">
              <a:ln>
                <a:noFill/>
              </a:ln>
              <a:solidFill>
                <a:prstClr val="black"/>
              </a:solidFill>
              <a:effectLst/>
              <a:uLnTx/>
              <a:uFillTx/>
              <a:latin typeface="游ゴシック" panose="02110004020202020204"/>
              <a:ea typeface="游ゴシック" panose="020B0400000000000000" pitchFamily="50" charset="-128"/>
              <a:cs typeface="+mn-cs"/>
            </a:endParaRPr>
          </a:p>
        </p:txBody>
      </p:sp>
    </p:spTree>
    <p:extLst>
      <p:ext uri="{BB962C8B-B14F-4D97-AF65-F5344CB8AC3E}">
        <p14:creationId xmlns:p14="http://schemas.microsoft.com/office/powerpoint/2010/main" val="7527065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sz="1800" b="0" i="0" u="none" strike="noStrike" baseline="0" dirty="0">
                <a:solidFill>
                  <a:srgbClr val="131313"/>
                </a:solidFill>
                <a:latin typeface="ＭＳゴシック"/>
              </a:rPr>
              <a:t>コラム</a:t>
            </a:r>
            <a:r>
              <a:rPr lang="en-US" altLang="ja-JP" sz="1800" b="0" i="0" u="none" strike="noStrike" baseline="0" dirty="0">
                <a:solidFill>
                  <a:srgbClr val="131313"/>
                </a:solidFill>
                <a:latin typeface="ＭＳゴシック"/>
              </a:rPr>
              <a:t>8 </a:t>
            </a:r>
            <a:r>
              <a:rPr lang="ja-JP" altLang="en-US" sz="1800" b="0" i="0" u="none" strike="noStrike" baseline="0" dirty="0">
                <a:solidFill>
                  <a:srgbClr val="030303"/>
                </a:solidFill>
                <a:latin typeface="ＭＳゴシック"/>
              </a:rPr>
              <a:t>誤解を招いたメラビアン　誤解の心理学</a:t>
            </a:r>
            <a:r>
              <a:rPr lang="en-US" altLang="ja-JP" sz="1800" b="0" i="0" u="none" strike="noStrike" baseline="0" dirty="0">
                <a:solidFill>
                  <a:srgbClr val="030303"/>
                </a:solidFill>
                <a:latin typeface="ＭＳゴシック"/>
              </a:rPr>
              <a:t>P.103</a:t>
            </a:r>
          </a:p>
          <a:p>
            <a:endParaRPr kumimoji="1" lang="en-US" altLang="ja-JP" dirty="0"/>
          </a:p>
          <a:p>
            <a:r>
              <a:rPr kumimoji="1" lang="en-US" altLang="ja-JP" dirty="0"/>
              <a:t>https://www.cbase.co.jp/column/article551/</a:t>
            </a:r>
          </a:p>
          <a:p>
            <a:endParaRPr kumimoji="1" lang="en-US" altLang="ja-JP" dirty="0"/>
          </a:p>
          <a:p>
            <a:r>
              <a:rPr kumimoji="1" lang="en-US" altLang="ja-JP" dirty="0"/>
              <a:t>https://www.dropbox.com/scl/fi/8ibybat59dv9snor4vfsp/Albert_Mehrabian_Silent_Messages.pdf?rlkey=arfjivldnqrseg41siiszpcim&amp;dl=0</a:t>
            </a:r>
          </a:p>
          <a:p>
            <a:r>
              <a:rPr kumimoji="1" lang="en-US" altLang="ja-JP" dirty="0"/>
              <a:t>C:\Users\user\Dropbox\</a:t>
            </a:r>
            <a:r>
              <a:rPr kumimoji="1" lang="ja-JP" altLang="en-US" dirty="0"/>
              <a:t>跡見学園女子大学</a:t>
            </a:r>
            <a:r>
              <a:rPr kumimoji="1" lang="en-US" altLang="ja-JP" dirty="0"/>
              <a:t>\</a:t>
            </a:r>
            <a:r>
              <a:rPr kumimoji="1" lang="ja-JP" altLang="en-US" dirty="0"/>
              <a:t>シラバス</a:t>
            </a:r>
            <a:r>
              <a:rPr kumimoji="1" lang="en-US" altLang="ja-JP" dirty="0"/>
              <a:t>\</a:t>
            </a:r>
            <a:r>
              <a:rPr kumimoji="1" lang="ja-JP" altLang="en-US" dirty="0"/>
              <a:t>参考情報</a:t>
            </a:r>
            <a:r>
              <a:rPr kumimoji="1" lang="en-US" altLang="ja-JP" dirty="0"/>
              <a:t>\Albert_Mehrabian_Silent_Messages.pdf</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40</a:t>
            </a:fld>
            <a:endParaRPr lang="ja-JP" altLang="en-US"/>
          </a:p>
        </p:txBody>
      </p:sp>
    </p:spTree>
    <p:extLst>
      <p:ext uri="{BB962C8B-B14F-4D97-AF65-F5344CB8AC3E}">
        <p14:creationId xmlns:p14="http://schemas.microsoft.com/office/powerpoint/2010/main" val="27171019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５章</a:t>
            </a:r>
            <a:r>
              <a:rPr kumimoji="1" lang="en-US" altLang="ja-JP" dirty="0"/>
              <a:t>P.86</a:t>
            </a:r>
          </a:p>
          <a:p>
            <a:endParaRPr kumimoji="1" lang="en-US" altLang="ja-JP" dirty="0"/>
          </a:p>
          <a:p>
            <a:r>
              <a:rPr kumimoji="1" lang="ja-JP" altLang="en-US" dirty="0"/>
              <a:t>コロナ禍の下で急速に普及したリモートワークで使われることが多くなった「</a:t>
            </a:r>
            <a:r>
              <a:rPr kumimoji="1" lang="en-US" altLang="ja-JP" dirty="0"/>
              <a:t>Zoom</a:t>
            </a:r>
            <a:r>
              <a:rPr kumimoji="1" lang="ja-JP" altLang="en-US" dirty="0"/>
              <a:t>」はどうでしょう</a:t>
            </a:r>
            <a:endParaRPr kumimoji="1" lang="en-US" altLang="ja-JP" dirty="0"/>
          </a:p>
          <a:p>
            <a:r>
              <a:rPr kumimoji="1" lang="ja-JP" altLang="en-US" dirty="0"/>
              <a:t>コミュニケーションツールとして何が改善され何がまだ不足か考えてみましょう</a:t>
            </a:r>
            <a:endParaRPr kumimoji="1" lang="en-US" altLang="ja-JP" dirty="0"/>
          </a:p>
          <a:p>
            <a:endParaRPr kumimoji="1" lang="en-US" altLang="ja-JP" dirty="0"/>
          </a:p>
          <a:p>
            <a:r>
              <a:rPr kumimoji="1" lang="ja-JP" altLang="en-US" dirty="0"/>
              <a:t>スタンプに対する感じ方はみな同じではない</a:t>
            </a:r>
            <a:endParaRPr kumimoji="1" lang="en-US" altLang="ja-JP" dirty="0"/>
          </a:p>
          <a:p>
            <a:r>
              <a:rPr kumimoji="1" lang="ja-JP" altLang="en-US" dirty="0"/>
              <a:t>文字情報も人により状況によりとらえ方が異なると思いませんか</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41</a:t>
            </a:fld>
            <a:endParaRPr lang="ja-JP" altLang="en-US"/>
          </a:p>
        </p:txBody>
      </p:sp>
    </p:spTree>
    <p:extLst>
      <p:ext uri="{BB962C8B-B14F-4D97-AF65-F5344CB8AC3E}">
        <p14:creationId xmlns:p14="http://schemas.microsoft.com/office/powerpoint/2010/main" val="159196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５章</a:t>
            </a:r>
            <a:r>
              <a:rPr kumimoji="1" lang="en-US" altLang="ja-JP" dirty="0"/>
              <a:t>P.88-89</a:t>
            </a:r>
            <a:r>
              <a:rPr kumimoji="1" lang="ja-JP" altLang="en-US" dirty="0"/>
              <a:t>を読む</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42</a:t>
            </a:fld>
            <a:endParaRPr lang="ja-JP" altLang="en-US"/>
          </a:p>
        </p:txBody>
      </p:sp>
    </p:spTree>
    <p:extLst>
      <p:ext uri="{BB962C8B-B14F-4D97-AF65-F5344CB8AC3E}">
        <p14:creationId xmlns:p14="http://schemas.microsoft.com/office/powerpoint/2010/main" val="10242128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P.90</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43</a:t>
            </a:fld>
            <a:endParaRPr lang="ja-JP" altLang="en-US"/>
          </a:p>
        </p:txBody>
      </p:sp>
    </p:spTree>
    <p:extLst>
      <p:ext uri="{BB962C8B-B14F-4D97-AF65-F5344CB8AC3E}">
        <p14:creationId xmlns:p14="http://schemas.microsoft.com/office/powerpoint/2010/main" val="16832167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P.91</a:t>
            </a:r>
          </a:p>
          <a:p>
            <a:r>
              <a:rPr kumimoji="1" lang="ja-JP" altLang="en-US" dirty="0"/>
              <a:t>昨今のタイムパフォーマンス重視ではどちらが有利？</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44</a:t>
            </a:fld>
            <a:endParaRPr lang="ja-JP" altLang="en-US"/>
          </a:p>
        </p:txBody>
      </p:sp>
    </p:spTree>
    <p:extLst>
      <p:ext uri="{BB962C8B-B14F-4D97-AF65-F5344CB8AC3E}">
        <p14:creationId xmlns:p14="http://schemas.microsoft.com/office/powerpoint/2010/main" val="10281663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32500" lnSpcReduction="20000"/>
          </a:bodyPr>
          <a:lstStyle/>
          <a:p>
            <a:r>
              <a:rPr kumimoji="1" lang="en-US" altLang="ja-JP" dirty="0"/>
              <a:t>P.92</a:t>
            </a:r>
          </a:p>
          <a:p>
            <a:r>
              <a:rPr lang="ja-JP" altLang="en-US" b="1" dirty="0"/>
              <a:t>① 強力効果説（</a:t>
            </a:r>
            <a:r>
              <a:rPr lang="en-US" altLang="ja-JP" b="1" dirty="0"/>
              <a:t>1920〜40</a:t>
            </a:r>
            <a:r>
              <a:rPr lang="ja-JP" altLang="en-US" b="1" dirty="0"/>
              <a:t>年代）</a:t>
            </a:r>
          </a:p>
          <a:p>
            <a:r>
              <a:rPr lang="ja-JP" altLang="en-US" dirty="0"/>
              <a:t>マスメディアの影響は</a:t>
            </a:r>
            <a:r>
              <a:rPr lang="ja-JP" altLang="en-US" b="1" dirty="0"/>
              <a:t>直接的かつ強力</a:t>
            </a:r>
            <a:r>
              <a:rPr lang="ja-JP" altLang="en-US" dirty="0"/>
              <a:t>と考える立場 </a:t>
            </a:r>
          </a:p>
          <a:p>
            <a:r>
              <a:rPr lang="ja-JP" altLang="en-US" dirty="0"/>
              <a:t>メディアのメッセージは、受け手にそのまま入り込み、</a:t>
            </a:r>
            <a:br>
              <a:rPr lang="ja-JP" altLang="en-US" dirty="0"/>
            </a:br>
            <a:r>
              <a:rPr lang="ja-JP" altLang="en-US" b="1" dirty="0"/>
              <a:t>態度や行動を大きく変化させる</a:t>
            </a:r>
            <a:r>
              <a:rPr lang="ja-JP" altLang="en-US" dirty="0"/>
              <a:t>と想定 </a:t>
            </a:r>
          </a:p>
          <a:p>
            <a:r>
              <a:rPr lang="ja-JP" altLang="en-US" dirty="0"/>
              <a:t>イメージ： </a:t>
            </a:r>
          </a:p>
          <a:p>
            <a:pPr lvl="1"/>
            <a:r>
              <a:rPr lang="ja-JP" altLang="en-US" dirty="0"/>
              <a:t>「弾丸理論（</a:t>
            </a:r>
            <a:r>
              <a:rPr lang="en-US" altLang="ja-JP" dirty="0"/>
              <a:t>bullet theory</a:t>
            </a:r>
            <a:r>
              <a:rPr lang="ja-JP" altLang="en-US" dirty="0"/>
              <a:t>）」 </a:t>
            </a:r>
          </a:p>
          <a:p>
            <a:pPr lvl="1"/>
            <a:r>
              <a:rPr lang="ja-JP" altLang="en-US" dirty="0"/>
              <a:t>「皮下注射モデル」 </a:t>
            </a:r>
          </a:p>
          <a:p>
            <a:r>
              <a:rPr lang="ja-JP" altLang="en-US" dirty="0"/>
              <a:t>つまり</a:t>
            </a:r>
            <a:br>
              <a:rPr lang="ja-JP" altLang="en-US" dirty="0"/>
            </a:br>
            <a:r>
              <a:rPr lang="ja-JP" altLang="en-US" dirty="0"/>
              <a:t>👉 </a:t>
            </a:r>
            <a:r>
              <a:rPr lang="ja-JP" altLang="en-US" b="1" dirty="0"/>
              <a:t>人はメディアにほぼ無防備に影響される</a:t>
            </a:r>
            <a:r>
              <a:rPr lang="ja-JP" altLang="en-US" dirty="0"/>
              <a:t> </a:t>
            </a:r>
          </a:p>
          <a:p>
            <a:br>
              <a:rPr lang="ja-JP" altLang="en-US" dirty="0"/>
            </a:br>
            <a:endParaRPr lang="ja-JP" altLang="en-US" dirty="0"/>
          </a:p>
          <a:p>
            <a:r>
              <a:rPr lang="ja-JP" altLang="en-US" b="1" dirty="0"/>
              <a:t>② 限定効果説（</a:t>
            </a:r>
            <a:r>
              <a:rPr lang="en-US" altLang="ja-JP" b="1" dirty="0"/>
              <a:t>1940〜60</a:t>
            </a:r>
            <a:r>
              <a:rPr lang="ja-JP" altLang="en-US" b="1" dirty="0"/>
              <a:t>年代）</a:t>
            </a:r>
          </a:p>
          <a:p>
            <a:r>
              <a:rPr lang="ja-JP" altLang="en-US" dirty="0"/>
              <a:t>メディアの影響は</a:t>
            </a:r>
            <a:r>
              <a:rPr lang="ja-JP" altLang="en-US" b="1" dirty="0"/>
              <a:t>限定的で条件付き</a:t>
            </a:r>
            <a:r>
              <a:rPr lang="ja-JP" altLang="en-US" dirty="0"/>
              <a:t>とする立場 </a:t>
            </a:r>
          </a:p>
          <a:p>
            <a:r>
              <a:rPr lang="ja-JP" altLang="en-US" dirty="0"/>
              <a:t>人は受動的ではなく、 </a:t>
            </a:r>
          </a:p>
          <a:p>
            <a:pPr lvl="1"/>
            <a:r>
              <a:rPr lang="ja-JP" altLang="en-US" dirty="0"/>
              <a:t>自分に合う情報だけ選ぶ（選択的接触） </a:t>
            </a:r>
          </a:p>
          <a:p>
            <a:pPr lvl="1"/>
            <a:r>
              <a:rPr lang="ja-JP" altLang="en-US" dirty="0"/>
              <a:t>既存の意見や態度に沿って解釈する </a:t>
            </a:r>
          </a:p>
          <a:p>
            <a:r>
              <a:rPr lang="ja-JP" altLang="en-US" dirty="0"/>
              <a:t>そのためメディアは </a:t>
            </a:r>
          </a:p>
          <a:p>
            <a:pPr lvl="1"/>
            <a:r>
              <a:rPr lang="ja-JP" altLang="en-US" dirty="0"/>
              <a:t>意見を「変える」よりも </a:t>
            </a:r>
          </a:p>
          <a:p>
            <a:pPr lvl="1"/>
            <a:r>
              <a:rPr lang="ja-JP" altLang="en-US" b="1" dirty="0"/>
              <a:t>もともとの考えを強化する傾向</a:t>
            </a:r>
            <a:r>
              <a:rPr lang="ja-JP" altLang="en-US" dirty="0"/>
              <a:t>が強い </a:t>
            </a:r>
          </a:p>
          <a:p>
            <a:r>
              <a:rPr lang="ja-JP" altLang="en-US" dirty="0"/>
              <a:t>さらに重要な考え：</a:t>
            </a:r>
          </a:p>
          <a:p>
            <a:r>
              <a:rPr lang="ja-JP" altLang="en-US" b="1" dirty="0"/>
              <a:t>二段階の流れ</a:t>
            </a:r>
            <a:r>
              <a:rPr lang="ja-JP" altLang="en-US" dirty="0"/>
              <a:t> </a:t>
            </a:r>
          </a:p>
          <a:p>
            <a:pPr lvl="1"/>
            <a:r>
              <a:rPr lang="ja-JP" altLang="en-US" dirty="0"/>
              <a:t>メディア → オピニオンリーダー → 一般の人 </a:t>
            </a:r>
          </a:p>
          <a:p>
            <a:pPr lvl="1"/>
            <a:r>
              <a:rPr lang="ja-JP" altLang="en-US" dirty="0"/>
              <a:t>影響は直接ではなく</a:t>
            </a:r>
            <a:r>
              <a:rPr lang="ja-JP" altLang="en-US" b="1" dirty="0"/>
              <a:t>人間関係を介して広がる</a:t>
            </a:r>
            <a:r>
              <a:rPr lang="ja-JP" altLang="en-US" dirty="0"/>
              <a:t> </a:t>
            </a:r>
          </a:p>
          <a:p>
            <a:r>
              <a:rPr lang="ja-JP" altLang="en-US" dirty="0"/>
              <a:t>👉 </a:t>
            </a:r>
            <a:r>
              <a:rPr lang="ja-JP" altLang="en-US" b="1" dirty="0"/>
              <a:t>人は主体的に情報を選び、影響は単純ではない</a:t>
            </a:r>
            <a:endParaRPr lang="ja-JP" altLang="en-US" dirty="0"/>
          </a:p>
          <a:p>
            <a:br>
              <a:rPr lang="ja-JP" altLang="en-US" dirty="0"/>
            </a:br>
            <a:endParaRPr lang="ja-JP" altLang="en-US" dirty="0"/>
          </a:p>
          <a:p>
            <a:r>
              <a:rPr lang="ja-JP" altLang="en-US" b="1" dirty="0"/>
              <a:t>③ 効果の新しい考え方（</a:t>
            </a:r>
            <a:r>
              <a:rPr lang="en-US" altLang="ja-JP" b="1" dirty="0"/>
              <a:t>1970</a:t>
            </a:r>
            <a:r>
              <a:rPr lang="ja-JP" altLang="en-US" b="1" dirty="0"/>
              <a:t>年代以降）</a:t>
            </a:r>
          </a:p>
          <a:p>
            <a:r>
              <a:rPr lang="ja-JP" altLang="en-US" dirty="0"/>
              <a:t>限定効果説を見直しつつ、影響の「質」を再評価した立場</a:t>
            </a:r>
          </a:p>
          <a:p>
            <a:r>
              <a:rPr lang="ja-JP" altLang="en-US" b="1" dirty="0"/>
              <a:t>● 議題設定効果（</a:t>
            </a:r>
            <a:r>
              <a:rPr lang="en-US" altLang="ja-JP" b="1" dirty="0"/>
              <a:t>agenda-setting</a:t>
            </a:r>
            <a:r>
              <a:rPr lang="ja-JP" altLang="en-US" b="1" dirty="0"/>
              <a:t>）</a:t>
            </a:r>
          </a:p>
          <a:p>
            <a:r>
              <a:rPr lang="ja-JP" altLang="en-US" dirty="0"/>
              <a:t>メディアは </a:t>
            </a:r>
          </a:p>
          <a:p>
            <a:pPr lvl="1"/>
            <a:r>
              <a:rPr lang="ja-JP" altLang="en-US" dirty="0"/>
              <a:t>「何を考えるか」ではなく </a:t>
            </a:r>
          </a:p>
          <a:p>
            <a:pPr lvl="1"/>
            <a:r>
              <a:rPr lang="ja-JP" altLang="en-US" dirty="0"/>
              <a:t>**「何について考えるか」**を決める </a:t>
            </a:r>
          </a:p>
          <a:p>
            <a:r>
              <a:rPr lang="ja-JP" altLang="en-US" dirty="0"/>
              <a:t>たくさん報道される話題 → 重要だと感じる </a:t>
            </a:r>
          </a:p>
          <a:p>
            <a:r>
              <a:rPr lang="ja-JP" altLang="en-US" dirty="0"/>
              <a:t>報道されない話題 → 重要でないと感じる </a:t>
            </a:r>
          </a:p>
          <a:p>
            <a:r>
              <a:rPr lang="ja-JP" altLang="en-US" dirty="0"/>
              <a:t>👉 </a:t>
            </a:r>
            <a:r>
              <a:rPr lang="ja-JP" altLang="en-US" b="1" dirty="0"/>
              <a:t>関心や問題意識をコントロールする力</a:t>
            </a:r>
            <a:endParaRPr lang="ja-JP" altLang="en-US" dirty="0"/>
          </a:p>
          <a:p>
            <a:br>
              <a:rPr lang="ja-JP" altLang="en-US" dirty="0"/>
            </a:br>
            <a:endParaRPr lang="ja-JP" altLang="en-US" dirty="0"/>
          </a:p>
          <a:p>
            <a:r>
              <a:rPr lang="ja-JP" altLang="en-US" b="1" dirty="0"/>
              <a:t>● 培養理論（</a:t>
            </a:r>
            <a:r>
              <a:rPr lang="en-US" altLang="ja-JP" b="1" dirty="0"/>
              <a:t>cultivation theory</a:t>
            </a:r>
            <a:r>
              <a:rPr lang="ja-JP" altLang="en-US" b="1" dirty="0"/>
              <a:t>）</a:t>
            </a:r>
          </a:p>
          <a:p>
            <a:r>
              <a:rPr lang="ja-JP" altLang="en-US" dirty="0"/>
              <a:t>テレビなどを長期的に見ることで</a:t>
            </a:r>
            <a:br>
              <a:rPr lang="ja-JP" altLang="en-US" dirty="0"/>
            </a:br>
            <a:r>
              <a:rPr lang="ja-JP" altLang="en-US" b="1" dirty="0"/>
              <a:t>現実の認識がメディアの世界観に影響される</a:t>
            </a:r>
            <a:r>
              <a:rPr lang="ja-JP" altLang="en-US" dirty="0"/>
              <a:t> </a:t>
            </a:r>
          </a:p>
          <a:p>
            <a:r>
              <a:rPr lang="ja-JP" altLang="en-US" dirty="0"/>
              <a:t>例： </a:t>
            </a:r>
          </a:p>
          <a:p>
            <a:pPr lvl="1"/>
            <a:r>
              <a:rPr lang="ja-JP" altLang="en-US" dirty="0"/>
              <a:t>犯罪が多い世界だと思う </a:t>
            </a:r>
          </a:p>
          <a:p>
            <a:pPr lvl="1"/>
            <a:r>
              <a:rPr lang="ja-JP" altLang="en-US" dirty="0"/>
              <a:t>人を信用しにくくなる </a:t>
            </a:r>
          </a:p>
          <a:p>
            <a:r>
              <a:rPr lang="ja-JP" altLang="en-US" dirty="0"/>
              <a:t>👉 </a:t>
            </a:r>
            <a:r>
              <a:rPr lang="ja-JP" altLang="en-US" b="1" dirty="0"/>
              <a:t>長期的・累積的に現実認識を形成する影響</a:t>
            </a:r>
            <a:endParaRPr lang="ja-JP" altLang="en-US" dirty="0"/>
          </a:p>
          <a:p>
            <a:br>
              <a:rPr lang="ja-JP" altLang="en-US" dirty="0"/>
            </a:br>
            <a:endParaRPr lang="ja-JP" altLang="en-US" dirty="0"/>
          </a:p>
          <a:p>
            <a:r>
              <a:rPr lang="ja-JP" altLang="en-US" b="1" dirty="0"/>
              <a:t>■ 全体の流れ（理解のポイント）</a:t>
            </a:r>
          </a:p>
          <a:p>
            <a:r>
              <a:rPr lang="ja-JP" altLang="en-US" dirty="0"/>
              <a:t>強力効果説</a:t>
            </a:r>
            <a:br>
              <a:rPr lang="ja-JP" altLang="en-US" dirty="0"/>
            </a:br>
            <a:r>
              <a:rPr lang="ja-JP" altLang="en-US" dirty="0"/>
              <a:t>　→ メディアは「直接強く効く」 </a:t>
            </a:r>
          </a:p>
          <a:p>
            <a:r>
              <a:rPr lang="ja-JP" altLang="en-US" dirty="0"/>
              <a:t>限定効果説</a:t>
            </a:r>
            <a:br>
              <a:rPr lang="ja-JP" altLang="en-US" dirty="0"/>
            </a:br>
            <a:r>
              <a:rPr lang="ja-JP" altLang="en-US" dirty="0"/>
              <a:t>　→ 実際は「人が選ぶので影響は限定的」 </a:t>
            </a:r>
          </a:p>
          <a:p>
            <a:r>
              <a:rPr lang="ja-JP" altLang="en-US" dirty="0"/>
              <a:t>新しい考え方</a:t>
            </a:r>
            <a:br>
              <a:rPr lang="ja-JP" altLang="en-US" dirty="0"/>
            </a:br>
            <a:r>
              <a:rPr lang="ja-JP" altLang="en-US" dirty="0"/>
              <a:t>　→ 「直接変えるのではなく、</a:t>
            </a:r>
            <a:br>
              <a:rPr lang="ja-JP" altLang="en-US" dirty="0"/>
            </a:br>
            <a:r>
              <a:rPr lang="ja-JP" altLang="en-US" dirty="0"/>
              <a:t>　　　関心・認識・現実の見方を形づくる」 </a:t>
            </a:r>
          </a:p>
          <a:p>
            <a:br>
              <a:rPr lang="ja-JP" altLang="en-US" dirty="0"/>
            </a:br>
            <a:endParaRPr lang="ja-JP" altLang="en-US" dirty="0"/>
          </a:p>
          <a:p>
            <a:r>
              <a:rPr lang="ja-JP" altLang="en-US" b="1" dirty="0"/>
              <a:t>■ 一言でまとめると</a:t>
            </a:r>
          </a:p>
          <a:p>
            <a:r>
              <a:rPr lang="ja-JP" altLang="en-US" dirty="0"/>
              <a:t>強力効果説：</a:t>
            </a:r>
            <a:r>
              <a:rPr lang="ja-JP" altLang="en-US" b="1" dirty="0"/>
              <a:t>人はメディアに動かされる</a:t>
            </a:r>
            <a:r>
              <a:rPr lang="ja-JP" altLang="en-US" dirty="0"/>
              <a:t> </a:t>
            </a:r>
          </a:p>
          <a:p>
            <a:r>
              <a:rPr lang="ja-JP" altLang="en-US" dirty="0"/>
              <a:t>限定効果説：</a:t>
            </a:r>
            <a:r>
              <a:rPr lang="ja-JP" altLang="en-US" b="1" dirty="0"/>
              <a:t>人はメディアを選んで使う</a:t>
            </a:r>
            <a:r>
              <a:rPr lang="ja-JP" altLang="en-US" dirty="0"/>
              <a:t> </a:t>
            </a:r>
          </a:p>
          <a:p>
            <a:r>
              <a:rPr lang="ja-JP" altLang="en-US" dirty="0"/>
              <a:t>新しい理論：</a:t>
            </a:r>
            <a:r>
              <a:rPr lang="ja-JP" altLang="en-US" b="1" dirty="0"/>
              <a:t>メディアは“考え方の枠組み”をつくる</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45</a:t>
            </a:fld>
            <a:endParaRPr lang="ja-JP" altLang="en-US"/>
          </a:p>
        </p:txBody>
      </p:sp>
    </p:spTree>
    <p:extLst>
      <p:ext uri="{BB962C8B-B14F-4D97-AF65-F5344CB8AC3E}">
        <p14:creationId xmlns:p14="http://schemas.microsoft.com/office/powerpoint/2010/main" val="20579108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46</a:t>
            </a:fld>
            <a:endParaRPr lang="ja-JP" altLang="en-US"/>
          </a:p>
        </p:txBody>
      </p:sp>
    </p:spTree>
    <p:extLst>
      <p:ext uri="{BB962C8B-B14F-4D97-AF65-F5344CB8AC3E}">
        <p14:creationId xmlns:p14="http://schemas.microsoft.com/office/powerpoint/2010/main" val="35796694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47500" lnSpcReduction="20000"/>
          </a:bodyPr>
          <a:lstStyle/>
          <a:p>
            <a:r>
              <a:rPr kumimoji="1" lang="en-US" altLang="ja-JP" dirty="0"/>
              <a:t>P.95</a:t>
            </a:r>
          </a:p>
          <a:p>
            <a:r>
              <a:rPr lang="ja-JP" altLang="en-US" b="1" dirty="0"/>
              <a:t>■ メディアリテラシーとは</a:t>
            </a:r>
          </a:p>
          <a:p>
            <a:r>
              <a:rPr lang="ja-JP" altLang="en-US" dirty="0"/>
              <a:t>マスメディアの情報には </a:t>
            </a:r>
          </a:p>
          <a:p>
            <a:pPr lvl="1"/>
            <a:r>
              <a:rPr lang="ja-JP" altLang="en-US" dirty="0"/>
              <a:t>誤情報 </a:t>
            </a:r>
          </a:p>
          <a:p>
            <a:pPr lvl="1"/>
            <a:r>
              <a:rPr lang="ja-JP" altLang="en-US" dirty="0"/>
              <a:t>偏り </a:t>
            </a:r>
          </a:p>
          <a:p>
            <a:pPr lvl="1"/>
            <a:r>
              <a:rPr lang="ja-JP" altLang="en-US" dirty="0"/>
              <a:t>誇張（例：ダイエット・医療情報）</a:t>
            </a:r>
            <a:br>
              <a:rPr lang="ja-JP" altLang="en-US" dirty="0"/>
            </a:br>
            <a:r>
              <a:rPr lang="ja-JP" altLang="en-US" dirty="0"/>
              <a:t>などが含まれる可能性がある </a:t>
            </a:r>
          </a:p>
          <a:p>
            <a:r>
              <a:rPr lang="ja-JP" altLang="en-US" dirty="0"/>
              <a:t>そのため受け手には</a:t>
            </a:r>
            <a:br>
              <a:rPr lang="ja-JP" altLang="en-US" dirty="0"/>
            </a:br>
            <a:r>
              <a:rPr lang="ja-JP" altLang="en-US" dirty="0"/>
              <a:t>👉 </a:t>
            </a:r>
            <a:r>
              <a:rPr lang="ja-JP" altLang="en-US" b="1" dirty="0"/>
              <a:t>情報を主体的・批判的に読み取る力</a:t>
            </a:r>
            <a:r>
              <a:rPr lang="ja-JP" altLang="en-US" dirty="0"/>
              <a:t>が必要とされる </a:t>
            </a:r>
          </a:p>
          <a:p>
            <a:br>
              <a:rPr lang="ja-JP" altLang="en-US" dirty="0"/>
            </a:br>
            <a:endParaRPr lang="ja-JP" altLang="en-US" dirty="0"/>
          </a:p>
          <a:p>
            <a:r>
              <a:rPr lang="ja-JP" altLang="en-US" b="1" dirty="0"/>
              <a:t>■ 背景（なぜ必要か）</a:t>
            </a:r>
          </a:p>
          <a:p>
            <a:r>
              <a:rPr lang="en-US" altLang="ja-JP" dirty="0"/>
              <a:t>1990</a:t>
            </a:r>
            <a:r>
              <a:rPr lang="ja-JP" altLang="en-US" dirty="0"/>
              <a:t>年代以降、メディアの質への疑問が高まった </a:t>
            </a:r>
          </a:p>
          <a:p>
            <a:r>
              <a:rPr lang="ja-JP" altLang="en-US" dirty="0"/>
              <a:t>誤った情報によって実際に健康被害なども発生 </a:t>
            </a:r>
          </a:p>
          <a:p>
            <a:r>
              <a:rPr lang="ja-JP" altLang="en-US" dirty="0"/>
              <a:t>インターネットや</a:t>
            </a:r>
            <a:r>
              <a:rPr lang="en-US" altLang="ja-JP" dirty="0"/>
              <a:t>SNS</a:t>
            </a:r>
            <a:r>
              <a:rPr lang="ja-JP" altLang="en-US" dirty="0"/>
              <a:t>の普及で</a:t>
            </a:r>
            <a:br>
              <a:rPr lang="ja-JP" altLang="en-US" dirty="0"/>
            </a:br>
            <a:r>
              <a:rPr lang="ja-JP" altLang="en-US" dirty="0"/>
              <a:t>👉 誰でも情報発信できる時代に </a:t>
            </a:r>
          </a:p>
          <a:p>
            <a:r>
              <a:rPr lang="ja-JP" altLang="en-US" dirty="0"/>
              <a:t>→ 受け手の責任が大きくなった</a:t>
            </a:r>
          </a:p>
          <a:p>
            <a:br>
              <a:rPr lang="ja-JP" altLang="en-US" dirty="0"/>
            </a:br>
            <a:endParaRPr lang="ja-JP" altLang="en-US" dirty="0"/>
          </a:p>
          <a:p>
            <a:r>
              <a:rPr lang="ja-JP" altLang="en-US" b="1" dirty="0"/>
              <a:t>■ メディアリテラシーの</a:t>
            </a:r>
            <a:r>
              <a:rPr lang="en-US" altLang="ja-JP" b="1" dirty="0"/>
              <a:t>3</a:t>
            </a:r>
            <a:r>
              <a:rPr lang="ja-JP" altLang="en-US" b="1" dirty="0"/>
              <a:t>つの構成要素</a:t>
            </a:r>
          </a:p>
          <a:p>
            <a:r>
              <a:rPr lang="ja-JP" altLang="en-US" dirty="0"/>
              <a:t>本書では、以下の</a:t>
            </a:r>
            <a:r>
              <a:rPr lang="en-US" altLang="ja-JP" dirty="0"/>
              <a:t>3</a:t>
            </a:r>
            <a:r>
              <a:rPr lang="ja-JP" altLang="en-US" dirty="0"/>
              <a:t>つが中核とされています：</a:t>
            </a:r>
          </a:p>
          <a:p>
            <a:r>
              <a:rPr lang="ja-JP" altLang="en-US" b="1" dirty="0"/>
              <a:t>① メディアを主体的に読み取る能力</a:t>
            </a:r>
          </a:p>
          <a:p>
            <a:r>
              <a:rPr lang="ja-JP" altLang="en-US" dirty="0"/>
              <a:t>情報を鵜呑みにしない </a:t>
            </a:r>
          </a:p>
          <a:p>
            <a:r>
              <a:rPr lang="ja-JP" altLang="en-US" dirty="0"/>
              <a:t>内容の信頼性・意図・偏りを考える </a:t>
            </a:r>
          </a:p>
          <a:p>
            <a:br>
              <a:rPr lang="ja-JP" altLang="en-US" dirty="0"/>
            </a:br>
            <a:endParaRPr lang="ja-JP" altLang="en-US" dirty="0"/>
          </a:p>
          <a:p>
            <a:r>
              <a:rPr lang="ja-JP" altLang="en-US" b="1" dirty="0"/>
              <a:t>② メディアにアクセスし活用する能力</a:t>
            </a:r>
          </a:p>
          <a:p>
            <a:r>
              <a:rPr lang="ja-JP" altLang="en-US" dirty="0"/>
              <a:t>必要な情報を自分で探し出す </a:t>
            </a:r>
          </a:p>
          <a:p>
            <a:r>
              <a:rPr lang="ja-JP" altLang="en-US" dirty="0"/>
              <a:t>複数の情報源を比較・利用する </a:t>
            </a:r>
          </a:p>
          <a:p>
            <a:br>
              <a:rPr lang="ja-JP" altLang="en-US" dirty="0"/>
            </a:br>
            <a:endParaRPr lang="ja-JP" altLang="en-US" dirty="0"/>
          </a:p>
          <a:p>
            <a:r>
              <a:rPr lang="ja-JP" altLang="en-US" b="1" dirty="0"/>
              <a:t>③ メディアを通じて発信・交流する能力</a:t>
            </a:r>
          </a:p>
          <a:p>
            <a:r>
              <a:rPr lang="ja-JP" altLang="en-US" dirty="0"/>
              <a:t>自分も情報の発信者になる </a:t>
            </a:r>
          </a:p>
          <a:p>
            <a:r>
              <a:rPr lang="ja-JP" altLang="en-US" dirty="0"/>
              <a:t>相手とのコミュニケーションを意識する</a:t>
            </a:r>
            <a:br>
              <a:rPr lang="ja-JP" altLang="en-US" dirty="0"/>
            </a:br>
            <a:r>
              <a:rPr lang="ja-JP" altLang="en-US" dirty="0"/>
              <a:t>（特に不特定多数とのやりとり） </a:t>
            </a:r>
          </a:p>
          <a:p>
            <a:br>
              <a:rPr lang="ja-JP" altLang="en-US" dirty="0"/>
            </a:br>
            <a:endParaRPr lang="ja-JP" altLang="en-US" dirty="0"/>
          </a:p>
          <a:p>
            <a:r>
              <a:rPr lang="ja-JP" altLang="en-US" b="1" dirty="0"/>
              <a:t>■ 教育的な意味</a:t>
            </a:r>
          </a:p>
          <a:p>
            <a:r>
              <a:rPr lang="ja-JP" altLang="en-US" dirty="0"/>
              <a:t>学校教育でも育成が重視されている </a:t>
            </a:r>
          </a:p>
          <a:p>
            <a:r>
              <a:rPr lang="ja-JP" altLang="en-US" dirty="0"/>
              <a:t>現代社会では</a:t>
            </a:r>
            <a:br>
              <a:rPr lang="ja-JP" altLang="en-US" dirty="0"/>
            </a:br>
            <a:r>
              <a:rPr lang="ja-JP" altLang="en-US" dirty="0"/>
              <a:t>👉 </a:t>
            </a:r>
            <a:r>
              <a:rPr lang="ja-JP" altLang="en-US" b="1" dirty="0"/>
              <a:t>メディアからの影響を避けるのではなく、</a:t>
            </a:r>
            <a:br>
              <a:rPr lang="ja-JP" altLang="en-US" b="1" dirty="0"/>
            </a:br>
            <a:r>
              <a:rPr lang="ja-JP" altLang="en-US" b="1" dirty="0"/>
              <a:t>　適切に使いこなすことが重要</a:t>
            </a:r>
            <a:r>
              <a:rPr lang="ja-JP" altLang="en-US" dirty="0"/>
              <a:t> </a:t>
            </a:r>
          </a:p>
          <a:p>
            <a:br>
              <a:rPr lang="ja-JP" altLang="en-US" dirty="0"/>
            </a:br>
            <a:endParaRPr lang="ja-JP" altLang="en-US" dirty="0"/>
          </a:p>
          <a:p>
            <a:r>
              <a:rPr lang="ja-JP" altLang="en-US" b="1" dirty="0"/>
              <a:t>■ 一言でまとめると</a:t>
            </a:r>
          </a:p>
          <a:p>
            <a:r>
              <a:rPr lang="ja-JP" altLang="en-US"/>
              <a:t>👉 メディアリテラシーとは</a:t>
            </a:r>
            <a:br>
              <a:rPr lang="ja-JP" altLang="en-US"/>
            </a:br>
            <a:r>
              <a:rPr lang="ja-JP" altLang="en-US" b="1"/>
              <a:t>「情報に振り回されず、選び・考え・使い・発信できる力」</a:t>
            </a:r>
            <a:endParaRPr lang="ja-JP" altLang="en-US"/>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47</a:t>
            </a:fld>
            <a:endParaRPr lang="ja-JP" altLang="en-US"/>
          </a:p>
        </p:txBody>
      </p:sp>
    </p:spTree>
    <p:extLst>
      <p:ext uri="{BB962C8B-B14F-4D97-AF65-F5344CB8AC3E}">
        <p14:creationId xmlns:p14="http://schemas.microsoft.com/office/powerpoint/2010/main" val="3994391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P.96</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48</a:t>
            </a:fld>
            <a:endParaRPr lang="ja-JP" altLang="en-US"/>
          </a:p>
        </p:txBody>
      </p:sp>
    </p:spTree>
    <p:extLst>
      <p:ext uri="{BB962C8B-B14F-4D97-AF65-F5344CB8AC3E}">
        <p14:creationId xmlns:p14="http://schemas.microsoft.com/office/powerpoint/2010/main" val="34097896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a:bodyPr>
          <a:lstStyle/>
          <a:p>
            <a:r>
              <a:rPr kumimoji="1" lang="en-US" altLang="ja-JP" dirty="0"/>
              <a:t>P.98</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49</a:t>
            </a:fld>
            <a:endParaRPr lang="ja-JP" altLang="en-US"/>
          </a:p>
        </p:txBody>
      </p:sp>
    </p:spTree>
    <p:extLst>
      <p:ext uri="{BB962C8B-B14F-4D97-AF65-F5344CB8AC3E}">
        <p14:creationId xmlns:p14="http://schemas.microsoft.com/office/powerpoint/2010/main" val="27024228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アートマンカウンセリングルームのホームページです。</a:t>
            </a:r>
            <a:endParaRPr kumimoji="1" lang="en-US" altLang="ja-JP" dirty="0"/>
          </a:p>
          <a:p>
            <a:r>
              <a:rPr kumimoji="1" lang="ja-JP" altLang="en-US" dirty="0"/>
              <a:t>みていただくとわかりますが時々更新されるブログのようなものです。</a:t>
            </a:r>
            <a:endParaRPr kumimoji="1" lang="en-US" altLang="ja-JP" dirty="0"/>
          </a:p>
          <a:p>
            <a:r>
              <a:rPr kumimoji="1" lang="ja-JP" altLang="en-US" dirty="0"/>
              <a:t>もちろんカウンセリングの案内はありますが興味のあることを書いています。</a:t>
            </a:r>
          </a:p>
        </p:txBody>
      </p:sp>
      <p:sp>
        <p:nvSpPr>
          <p:cNvPr id="4" name="スライド番号プレースホルダー 3"/>
          <p:cNvSpPr>
            <a:spLocks noGrp="1"/>
          </p:cNvSpPr>
          <p:nvPr>
            <p:ph type="sldNum" sz="quarter" idx="5"/>
          </p:nvPr>
        </p:nvSpPr>
        <p:spPr/>
        <p:txBody>
          <a:bodyPr/>
          <a:lstStyle/>
          <a:p>
            <a:fld id="{27880282-4AC3-4D8B-B002-B587A93D9A8B}" type="slidenum">
              <a:rPr lang="ja-JP" altLang="en-US" smtClean="0"/>
              <a:pPr/>
              <a:t>5</a:t>
            </a:fld>
            <a:endParaRPr lang="ja-JP" altLang="en-US"/>
          </a:p>
        </p:txBody>
      </p:sp>
    </p:spTree>
    <p:extLst>
      <p:ext uri="{BB962C8B-B14F-4D97-AF65-F5344CB8AC3E}">
        <p14:creationId xmlns:p14="http://schemas.microsoft.com/office/powerpoint/2010/main" val="2840064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r>
              <a:rPr kumimoji="1" lang="ja-JP" altLang="en-US" dirty="0"/>
              <a:t>私は専門家ではありませんから深くはお話しできませんが大変憂慮していることでもあります。</a:t>
            </a:r>
            <a:endParaRPr kumimoji="1" lang="en-US" altLang="ja-JP" dirty="0"/>
          </a:p>
          <a:p>
            <a:r>
              <a:rPr kumimoji="1" lang="ja-JP" altLang="en-US" dirty="0"/>
              <a:t>とても大きな問題で人類が手に入れた道具を本当に人類の最適な形で使っていけるのか。</a:t>
            </a:r>
            <a:endParaRPr kumimoji="1" lang="en-US" altLang="ja-JP" dirty="0"/>
          </a:p>
          <a:p>
            <a:r>
              <a:rPr kumimoji="1" lang="ja-JP" altLang="en-US" dirty="0"/>
              <a:t>まだ研究されつくしたわけではありませんから皆さんの中にはこのような問題を取り上げて研究しようと考えている人もいるのではないでしょうか。</a:t>
            </a:r>
            <a:endParaRPr kumimoji="1" lang="en-US" altLang="ja-JP" dirty="0"/>
          </a:p>
          <a:p>
            <a:endParaRPr kumimoji="1" lang="en-US" altLang="ja-JP" dirty="0"/>
          </a:p>
          <a:p>
            <a:r>
              <a:rPr kumimoji="1" lang="en-US" altLang="ja-JP" dirty="0"/>
              <a:t>TikTok</a:t>
            </a:r>
            <a:r>
              <a:rPr kumimoji="1" lang="ja-JP" altLang="en-US" dirty="0"/>
              <a:t>　安全保障上の問題でアメリカで使用禁止？</a:t>
            </a:r>
            <a:endParaRPr kumimoji="1" lang="en-US" altLang="ja-JP" dirty="0"/>
          </a:p>
          <a:p>
            <a:r>
              <a:rPr kumimoji="1" lang="ja-JP" altLang="en-US" dirty="0"/>
              <a:t>ブラジルで</a:t>
            </a:r>
            <a:r>
              <a:rPr kumimoji="1" lang="en-US" altLang="ja-JP" dirty="0"/>
              <a:t>X</a:t>
            </a:r>
            <a:r>
              <a:rPr kumimoji="1" lang="ja-JP" altLang="en-US" dirty="0"/>
              <a:t>（旧ツイッター）遮断？</a:t>
            </a:r>
            <a:endParaRPr kumimoji="1"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メイリオ" panose="020B0604030504040204" pitchFamily="50" charset="-128"/>
                <a:ea typeface="メイリオ" panose="020B0604030504040204" pitchFamily="50" charset="-128"/>
              </a:rPr>
              <a:t>政治問題化しているものも複数ある</a:t>
            </a:r>
            <a:endParaRPr lang="en-US" altLang="ja-JP" dirty="0">
              <a:latin typeface="メイリオ" panose="020B0604030504040204" pitchFamily="50" charset="-128"/>
              <a:ea typeface="メイリオ" panose="020B0604030504040204" pitchFamily="50" charset="-128"/>
            </a:endParaRPr>
          </a:p>
          <a:p>
            <a:r>
              <a:rPr kumimoji="1" lang="ja-JP" altLang="en-US" dirty="0"/>
              <a:t>例えばフェイクニュース</a:t>
            </a:r>
            <a:endParaRPr kumimoji="1" lang="en-US" altLang="ja-JP" dirty="0"/>
          </a:p>
          <a:p>
            <a:r>
              <a:rPr kumimoji="1" lang="ja-JP" altLang="en-US" dirty="0"/>
              <a:t>フェイクニュースを作って発信するのも人です。</a:t>
            </a:r>
            <a:endParaRPr kumimoji="1" lang="en-US" altLang="ja-JP" dirty="0"/>
          </a:p>
          <a:p>
            <a:r>
              <a:rPr kumimoji="1" lang="ja-JP" altLang="en-US" dirty="0"/>
              <a:t>どうしてそのようなことをするのでしょう。</a:t>
            </a:r>
            <a:endParaRPr kumimoji="1" lang="en-US" altLang="ja-JP" dirty="0"/>
          </a:p>
          <a:p>
            <a:r>
              <a:rPr kumimoji="1" lang="ja-JP" altLang="en-US" dirty="0"/>
              <a:t>世の中にはフェイクニュースの方がそれを訂正するニュースより広く早く拡散するということも聞いたことがあります。</a:t>
            </a:r>
            <a:endParaRPr kumimoji="1" lang="en-US" altLang="ja-JP" dirty="0"/>
          </a:p>
          <a:p>
            <a:r>
              <a:rPr kumimoji="1" lang="ja-JP" altLang="en-US" dirty="0"/>
              <a:t>ソーシャルメディアという人を写す新しい鏡は今まで自分たちで見えていなかった人間の一面を写しだし始めているのかもしれません。</a:t>
            </a:r>
            <a:endParaRPr kumimoji="1" lang="en-US" altLang="ja-JP" dirty="0"/>
          </a:p>
          <a:p>
            <a:r>
              <a:rPr kumimoji="1" lang="ja-JP" altLang="en-US" dirty="0"/>
              <a:t>新しいコミュニケーションと人の心の問題は複雑です。</a:t>
            </a:r>
            <a:endParaRPr kumimoji="1" lang="en-US" altLang="ja-JP" dirty="0"/>
          </a:p>
          <a:p>
            <a:r>
              <a:rPr kumimoji="1" lang="ja-JP" altLang="en-US" dirty="0"/>
              <a:t>この間ニュースで電話とメールしかできない携帯がまた売れていると言っていました。つい見てしまう</a:t>
            </a:r>
            <a:r>
              <a:rPr kumimoji="1" lang="en-US" altLang="ja-JP" dirty="0"/>
              <a:t>SNS</a:t>
            </a:r>
            <a:r>
              <a:rPr kumimoji="1" lang="ja-JP" altLang="en-US" dirty="0"/>
              <a:t>に時間を支配されたくないという思いから売れているらしいです。</a:t>
            </a:r>
            <a:endParaRPr kumimoji="1" lang="en-US" altLang="ja-JP" dirty="0"/>
          </a:p>
          <a:p>
            <a:r>
              <a:rPr kumimoji="1" lang="ja-JP" altLang="en-US" dirty="0"/>
              <a:t>ついつい見てしまって夜更かししてしまうなんてこと、心当たりがあるのではないでしょうか。世の中全体として生産性が落ちる方向のような気がしますがどうなのでしょうか？もちろん</a:t>
            </a:r>
            <a:r>
              <a:rPr kumimoji="1" lang="en-US" altLang="ja-JP" dirty="0"/>
              <a:t>TikTok</a:t>
            </a:r>
            <a:r>
              <a:rPr kumimoji="1" lang="ja-JP" altLang="en-US" dirty="0"/>
              <a:t>をビジネスに活用している業界が売り上げを伸ばしているのですから時代の流れなのでしょうが。</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50</a:t>
            </a:fld>
            <a:endParaRPr lang="ja-JP" altLang="en-US"/>
          </a:p>
        </p:txBody>
      </p:sp>
    </p:spTree>
    <p:extLst>
      <p:ext uri="{BB962C8B-B14F-4D97-AF65-F5344CB8AC3E}">
        <p14:creationId xmlns:p14="http://schemas.microsoft.com/office/powerpoint/2010/main" val="23683903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昨年あたりから急激にイノベーションが進んでいる分野に生成</a:t>
            </a:r>
            <a:r>
              <a:rPr kumimoji="1" lang="en-US" altLang="ja-JP" dirty="0"/>
              <a:t>AI</a:t>
            </a:r>
            <a:r>
              <a:rPr kumimoji="1" lang="ja-JP" altLang="en-US" dirty="0"/>
              <a:t>があります。</a:t>
            </a:r>
            <a:r>
              <a:rPr kumimoji="1" lang="en-US" altLang="ja-JP" dirty="0"/>
              <a:t>Open</a:t>
            </a:r>
            <a:r>
              <a:rPr kumimoji="1" lang="ja-JP" altLang="en-US" dirty="0"/>
              <a:t> </a:t>
            </a:r>
            <a:r>
              <a:rPr kumimoji="1" lang="en-US" altLang="ja-JP" dirty="0"/>
              <a:t>AI</a:t>
            </a:r>
            <a:r>
              <a:rPr kumimoji="1" lang="ja-JP" altLang="en-US" dirty="0"/>
              <a:t>が無償で使えるサイト</a:t>
            </a:r>
            <a:r>
              <a:rPr kumimoji="1" lang="en-US" altLang="ja-JP" dirty="0" err="1"/>
              <a:t>chatGPT</a:t>
            </a:r>
            <a:r>
              <a:rPr kumimoji="1" lang="ja-JP" altLang="en-US" dirty="0"/>
              <a:t>をオープンしてあっという間に生成</a:t>
            </a:r>
            <a:r>
              <a:rPr kumimoji="1" lang="en-US" altLang="ja-JP" dirty="0"/>
              <a:t>AI</a:t>
            </a:r>
            <a:r>
              <a:rPr kumimoji="1" lang="ja-JP" altLang="en-US" dirty="0"/>
              <a:t>に流れが来ています。生成</a:t>
            </a:r>
            <a:r>
              <a:rPr kumimoji="1" lang="en-US" altLang="ja-JP" dirty="0"/>
              <a:t>AI</a:t>
            </a:r>
            <a:r>
              <a:rPr kumimoji="1" lang="ja-JP" altLang="en-US" dirty="0"/>
              <a:t>にやってほしいことを伝えるプロンプトという指示文書があります。人と人とのコミュニケーションではありませんが人と機械とのコミュニケーションを真剣に考える時代がやってきたと言えるでしょう。授業の最後に時間があればちょっと触れてみたいと思います。人に対するコミュニケーションに通じるところがあると思っています。それまでに勉強しておきますので一緒にやってみましょう。</a:t>
            </a:r>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51</a:t>
            </a:fld>
            <a:endParaRPr lang="ja-JP" altLang="en-US"/>
          </a:p>
        </p:txBody>
      </p:sp>
    </p:spTree>
    <p:extLst>
      <p:ext uri="{BB962C8B-B14F-4D97-AF65-F5344CB8AC3E}">
        <p14:creationId xmlns:p14="http://schemas.microsoft.com/office/powerpoint/2010/main" val="30059199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リアルの世の中と同じようにインターネットの社会にも犯罪のリスクが大いに潜んでいます。</a:t>
            </a:r>
            <a:endParaRPr kumimoji="1" lang="en-US" altLang="ja-JP" dirty="0"/>
          </a:p>
          <a:p>
            <a:r>
              <a:rPr kumimoji="1" lang="ja-JP" altLang="en-US" dirty="0"/>
              <a:t>さまざまなガイドラインがありますが見たことはありますか。</a:t>
            </a:r>
            <a:endParaRPr kumimoji="1" lang="en-US" altLang="ja-JP" dirty="0"/>
          </a:p>
          <a:p>
            <a:r>
              <a:rPr kumimoji="1" lang="ja-JP" altLang="en-US" dirty="0"/>
              <a:t>ネット上の犯罪について研究している人もいます。今のところ機械は自分で犯罪を犯すわけではありませんが</a:t>
            </a:r>
            <a:r>
              <a:rPr kumimoji="1" lang="en-US" altLang="ja-JP" dirty="0"/>
              <a:t>(</a:t>
            </a:r>
            <a:r>
              <a:rPr kumimoji="1" lang="ja-JP" altLang="en-US" dirty="0"/>
              <a:t>将来はわからない？）自分の身を守るためにもルールは守りましょう。</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52</a:t>
            </a:fld>
            <a:endParaRPr lang="ja-JP" altLang="en-US"/>
          </a:p>
        </p:txBody>
      </p:sp>
    </p:spTree>
    <p:extLst>
      <p:ext uri="{BB962C8B-B14F-4D97-AF65-F5344CB8AC3E}">
        <p14:creationId xmlns:p14="http://schemas.microsoft.com/office/powerpoint/2010/main" val="32597000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 イメージ プレースホルダー 1">
            <a:extLst>
              <a:ext uri="{FF2B5EF4-FFF2-40B4-BE49-F238E27FC236}">
                <a16:creationId xmlns:a16="http://schemas.microsoft.com/office/drawing/2014/main" id="{7F2CF9D9-2EF1-1CDB-1CE0-227D08ED076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ノート プレースホルダー 2">
            <a:extLst>
              <a:ext uri="{FF2B5EF4-FFF2-40B4-BE49-F238E27FC236}">
                <a16:creationId xmlns:a16="http://schemas.microsoft.com/office/drawing/2014/main" id="{265C97B9-4354-DB1B-0C96-958D28598C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4820" name="スライド番号プレースホルダー 3">
            <a:extLst>
              <a:ext uri="{FF2B5EF4-FFF2-40B4-BE49-F238E27FC236}">
                <a16:creationId xmlns:a16="http://schemas.microsoft.com/office/drawing/2014/main" id="{E7E09ABB-E437-612A-2D8B-429C116A8F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2A5B710E-F7A9-488A-88CD-38C45D1A9923}" type="slidenum">
              <a:rPr lang="ja-JP" altLang="en-US">
                <a:latin typeface="Calibri" panose="020F0502020204030204" pitchFamily="34" charset="0"/>
                <a:ea typeface="ＭＳ Ｐゴシック" panose="020B0600070205080204" pitchFamily="50" charset="-128"/>
              </a:rPr>
              <a:pPr/>
              <a:t>53</a:t>
            </a:fld>
            <a:endParaRPr lang="ja-JP" altLang="en-US">
              <a:latin typeface="Calibri" panose="020F0502020204030204" pitchFamily="34" charset="0"/>
              <a:ea typeface="ＭＳ Ｐゴシック" panose="020B0600070205080204" pitchFamily="50"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480F37F-6750-7321-D808-F08ED4D97A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CDAAF7CC-955C-481D-A48A-81363B804078}" type="slidenum">
              <a:rPr lang="en-US" altLang="ja-JP" sz="1300"/>
              <a:pPr>
                <a:spcBef>
                  <a:spcPct val="0"/>
                </a:spcBef>
              </a:pPr>
              <a:t>54</a:t>
            </a:fld>
            <a:endParaRPr lang="en-US" altLang="ja-JP" sz="1300"/>
          </a:p>
        </p:txBody>
      </p:sp>
      <p:sp>
        <p:nvSpPr>
          <p:cNvPr id="9219" name="Rectangle 2">
            <a:extLst>
              <a:ext uri="{FF2B5EF4-FFF2-40B4-BE49-F238E27FC236}">
                <a16:creationId xmlns:a16="http://schemas.microsoft.com/office/drawing/2014/main" id="{44B30C6E-ACA8-68EE-61AC-11FDEA65D8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806E7A0F-66B7-ECFE-8C32-0705DD1551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a:ea typeface="ＭＳ Ｐ明朝" panose="02020600040205080304" pitchFamily="18" charset="-128"/>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人は人と関わってこそ成長していくものであり人間として生きていくうえで人との関わりを避けることはできない。でもその関わりはストレスの原因になる。自分と他人は違うのだから意見やその表現方法が違い、相手は自分の思い通りにならないことこそが当たり前であることが前提として話が始まる。その基本である自分とは、他者とはという社会哲学者の理論をもとにした「自己概念」を基本に「ジョハリの窓」による自己分析のしかたを紹介している。人は自分を他者と比較してどうして傷ついてしまうのか、傷つかないようにするにはどうしたらよいのか、いくつかの心理学の理論をベースにいろいろな方向から述べられている。人というのはわからないものだと切り捨てるのではなく「傾聴」し相手を理解・受容することが大事でそれは日常生活に活かせる。「傾聴」の効果はとても大きい。話を聴いてもらえるという安心感から話し手は心にたまっていたものを吐き出し、自分自身を受け入れ、より客観的に理解し、態度・行動まで変わっていく。関係性が聴き方で大きく変わるのである。心理カウンセリングの基本であるこの「傾聴」のテクニックについて詳しく解説している。自分と相手を理解したら今度こそ自分のことをきちんと伝える技術に入る。アサーションは自分の考えや気持ちを尊重しながら、相手の考えや気持ちも大切にするコミュニケーション手法である。取引や妥協ではない第三の道ともいえる成果を相手と一緒に手に入れる。それが爽やかな人間関係を生むのだ。「人間はなぜ心が苦しくなるのだろうか」という問いをたて、認知行動療法についても解説している。苦しい心を生むのは自分の考えである、その苦しい心を楽にする筆者の開発した「</a:t>
            </a:r>
            <a:r>
              <a:rPr kumimoji="1" lang="en-US" altLang="ja-JP" dirty="0"/>
              <a:t>OKS</a:t>
            </a:r>
            <a:r>
              <a:rPr kumimoji="1" lang="ja-JP" altLang="en-US" dirty="0"/>
              <a:t>プログラム」についてそのやり方と成果を示している。ストレスマネージメントやアンガーマネジメントの基本はコミュニケーションが求められる職場で役に立つ。伝える技術は特に仕事で重要になろう。相手をその気にさせたり助けを求めたりするときの説得的コミュニケーションの効果的な方法にもきちんと心理学の裏付けがあることがわかり興味深い。</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55</a:t>
            </a:fld>
            <a:endParaRPr lang="ja-JP" altLang="en-US"/>
          </a:p>
        </p:txBody>
      </p:sp>
    </p:spTree>
    <p:extLst>
      <p:ext uri="{BB962C8B-B14F-4D97-AF65-F5344CB8AC3E}">
        <p14:creationId xmlns:p14="http://schemas.microsoft.com/office/powerpoint/2010/main" val="993497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C</a:t>
            </a:r>
            <a:r>
              <a:rPr kumimoji="1" lang="ja-JP" altLang="en-US" dirty="0"/>
              <a:t>心理学　</a:t>
            </a:r>
            <a:r>
              <a:rPr kumimoji="1" lang="en-US" altLang="ja-JP" dirty="0"/>
              <a:t>P204</a:t>
            </a:r>
            <a:r>
              <a:rPr kumimoji="1" lang="ja-JP" altLang="en-US" dirty="0"/>
              <a:t>　</a:t>
            </a:r>
            <a:r>
              <a:rPr kumimoji="1" lang="en-US" altLang="ja-JP" dirty="0"/>
              <a:t>13</a:t>
            </a:r>
            <a:r>
              <a:rPr kumimoji="1" lang="ja-JP" altLang="en-US" dirty="0"/>
              <a:t>章</a:t>
            </a:r>
            <a:r>
              <a:rPr lang="ja-JP" altLang="en-US" sz="1800" b="0" i="0" u="none" strike="noStrike" baseline="0" dirty="0">
                <a:latin typeface="‚l‚r ‚o–¾’©"/>
              </a:rPr>
              <a:t>コミュニケーション・スキル論</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56</a:t>
            </a:fld>
            <a:endParaRPr lang="ja-JP" altLang="en-US"/>
          </a:p>
        </p:txBody>
      </p:sp>
    </p:spTree>
    <p:extLst>
      <p:ext uri="{BB962C8B-B14F-4D97-AF65-F5344CB8AC3E}">
        <p14:creationId xmlns:p14="http://schemas.microsoft.com/office/powerpoint/2010/main" val="140254151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 イメージ プレースホルダー 1">
            <a:extLst>
              <a:ext uri="{FF2B5EF4-FFF2-40B4-BE49-F238E27FC236}">
                <a16:creationId xmlns:a16="http://schemas.microsoft.com/office/drawing/2014/main" id="{7A1C7A68-E3EB-E332-4973-3E52D68F3A9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ノート プレースホルダー 2">
            <a:extLst>
              <a:ext uri="{FF2B5EF4-FFF2-40B4-BE49-F238E27FC236}">
                <a16:creationId xmlns:a16="http://schemas.microsoft.com/office/drawing/2014/main" id="{AAE01019-547F-D52D-55AD-BBC4662AB0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1268" name="スライド番号プレースホルダー 3">
            <a:extLst>
              <a:ext uri="{FF2B5EF4-FFF2-40B4-BE49-F238E27FC236}">
                <a16:creationId xmlns:a16="http://schemas.microsoft.com/office/drawing/2014/main" id="{1FDDE38A-58B8-9A0D-EA79-42ECF482B7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97E3258-BC9C-4F23-A910-155959F39977}" type="slidenum">
              <a:rPr lang="ja-JP" altLang="en-US">
                <a:latin typeface="Calibri" panose="020F0502020204030204" pitchFamily="34" charset="0"/>
              </a:rPr>
              <a:pPr/>
              <a:t>58</a:t>
            </a:fld>
            <a:endParaRPr lang="ja-JP" altLang="en-US">
              <a:latin typeface="Calibri" panose="020F050202020403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D3C3C47E-B114-1EB3-0AEE-837A93C5DDD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B1BE5D39-4AFD-F0C4-8C56-F391F67150A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13316" name="スライド番号プレースホルダー 3">
            <a:extLst>
              <a:ext uri="{FF2B5EF4-FFF2-40B4-BE49-F238E27FC236}">
                <a16:creationId xmlns:a16="http://schemas.microsoft.com/office/drawing/2014/main" id="{7C9A6162-A98D-8741-3C93-AEE7AC10109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BAD88DD1-F5C9-4E9F-8F25-CDDD3781B34C}" type="slidenum">
              <a:rPr lang="ja-JP" altLang="en-US" sz="1300"/>
              <a:pPr>
                <a:spcBef>
                  <a:spcPct val="0"/>
                </a:spcBef>
              </a:pPr>
              <a:t>59</a:t>
            </a:fld>
            <a:endParaRPr lang="ja-JP" altLang="en-US" sz="130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多様性を受容する</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62</a:t>
            </a:fld>
            <a:endParaRPr lang="ja-JP" altLang="en-US"/>
          </a:p>
        </p:txBody>
      </p:sp>
    </p:spTree>
    <p:extLst>
      <p:ext uri="{BB962C8B-B14F-4D97-AF65-F5344CB8AC3E}">
        <p14:creationId xmlns:p14="http://schemas.microsoft.com/office/powerpoint/2010/main" val="41644166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マスコミなどコミュニケーションに係る仕事を目指しておられる方も多いことでしょう</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6</a:t>
            </a:fld>
            <a:endParaRPr lang="ja-JP" altLang="en-US"/>
          </a:p>
        </p:txBody>
      </p:sp>
    </p:spTree>
    <p:extLst>
      <p:ext uri="{BB962C8B-B14F-4D97-AF65-F5344CB8AC3E}">
        <p14:creationId xmlns:p14="http://schemas.microsoft.com/office/powerpoint/2010/main" val="2768336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07CB2CD4-628D-2F6B-EEBF-F4B37AF95A8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B459C50C-FEB2-8DD6-B8AD-0F38A5BA751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8436" name="スライド番号プレースホルダー 3">
            <a:extLst>
              <a:ext uri="{FF2B5EF4-FFF2-40B4-BE49-F238E27FC236}">
                <a16:creationId xmlns:a16="http://schemas.microsoft.com/office/drawing/2014/main" id="{6D20BFC5-B8CC-1345-E49E-0F4D913CD1C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268BDB6-5543-419C-8C43-8B923C2C336B}" type="slidenum">
              <a:rPr lang="ja-JP" altLang="en-US">
                <a:latin typeface="Calibri" panose="020F0502020204030204" pitchFamily="34" charset="0"/>
              </a:rPr>
              <a:pPr/>
              <a:t>63</a:t>
            </a:fld>
            <a:endParaRPr lang="ja-JP" altLang="en-US">
              <a:latin typeface="Calibri" panose="020F050202020403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これ以降のこの調査は廃止された</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64</a:t>
            </a:fld>
            <a:endParaRPr lang="ja-JP" altLang="en-US"/>
          </a:p>
        </p:txBody>
      </p:sp>
    </p:spTree>
    <p:extLst>
      <p:ext uri="{BB962C8B-B14F-4D97-AF65-F5344CB8AC3E}">
        <p14:creationId xmlns:p14="http://schemas.microsoft.com/office/powerpoint/2010/main" val="3266700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8F2EA55A-889F-4AE3-4CD3-074C46A4A23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A64C4976-5E06-1CDD-6855-5AF27AD60DB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モノサシ</a:t>
            </a:r>
            <a:r>
              <a:rPr lang="en-US" altLang="ja-JP" dirty="0"/>
              <a:t>P.10</a:t>
            </a:r>
          </a:p>
          <a:p>
            <a:r>
              <a:rPr lang="ja-JP" altLang="en-US" dirty="0"/>
              <a:t>　心の病が増加傾向、横ばい、減少傾向のそれぞれの</a:t>
            </a:r>
            <a:r>
              <a:rPr lang="ja-JP" altLang="en-US" b="1" dirty="0">
                <a:highlight>
                  <a:srgbClr val="00FFFF"/>
                </a:highlight>
              </a:rPr>
              <a:t>職場</a:t>
            </a:r>
            <a:r>
              <a:rPr lang="ja-JP" altLang="en-US" dirty="0"/>
              <a:t>にするアンケート結果です</a:t>
            </a:r>
            <a:endParaRPr lang="en-US" altLang="ja-JP" dirty="0"/>
          </a:p>
          <a:p>
            <a:r>
              <a:rPr lang="ja-JP" altLang="en-US" dirty="0"/>
              <a:t>上下ともに一番上の列が心の病が増加傾向の職場、真ん中が心の病は横ばい状態の職場、下は心の病が減少傾向の職場に対するアンケートを並べて表示しています。</a:t>
            </a:r>
            <a:endParaRPr lang="en-US" altLang="ja-JP" dirty="0"/>
          </a:p>
          <a:p>
            <a:r>
              <a:rPr lang="ja-JP" altLang="en-US" dirty="0"/>
              <a:t>個人で仕事をする機会が増えたかどうかの回答は心の病が増加傾向の職場ではとする青い色の回答が右にのびていて多いことを示しています。同じく職場でのコミュニケーションの機会が減ったと回答する率が心の病が減少傾向の職場に比べ多いことがわかります。</a:t>
            </a:r>
            <a:endParaRPr lang="en-US" altLang="ja-JP" dirty="0"/>
          </a:p>
          <a:p>
            <a:endParaRPr lang="en-US" altLang="ja-JP" dirty="0"/>
          </a:p>
          <a:p>
            <a:r>
              <a:rPr lang="ja-JP" altLang="en-US" dirty="0"/>
              <a:t>これはコロナ禍のずっと前の統計で在宅勤務の増えた現在ではあまり意味がないとして職場の評価としてのこの統計はもうすでに廃止されています。</a:t>
            </a:r>
            <a:endParaRPr lang="en-US" altLang="ja-JP" dirty="0"/>
          </a:p>
          <a:p>
            <a:r>
              <a:rPr lang="ja-JP" altLang="en-US" dirty="0"/>
              <a:t>まだその答えは出ていないと思いますが職場での孤立した状態と家庭で一人で仕事をすることは同じように仲間と離れているとしても心への影響は違うことが想定されますし家庭内や</a:t>
            </a:r>
            <a:r>
              <a:rPr lang="en-US" altLang="ja-JP" dirty="0"/>
              <a:t>SOHO</a:t>
            </a:r>
            <a:r>
              <a:rPr lang="ja-JP" altLang="en-US" dirty="0"/>
              <a:t>での一人仕事が心に与える影響は研究されているところです。ここで言いたいのは人間関係の中にさらされている状態ではコミュニケーションを多くとることで自分の居場所</a:t>
            </a:r>
            <a:r>
              <a:rPr lang="ja-JP" altLang="en-US"/>
              <a:t>を感じ、そのこと</a:t>
            </a:r>
            <a:r>
              <a:rPr lang="ja-JP" altLang="en-US" dirty="0"/>
              <a:t>でストレスの増加を抑えられるのではないかというエビデンスとして挙げています。</a:t>
            </a:r>
            <a:endParaRPr lang="en-US" altLang="ja-JP" dirty="0"/>
          </a:p>
        </p:txBody>
      </p:sp>
      <p:sp>
        <p:nvSpPr>
          <p:cNvPr id="21508" name="スライド番号プレースホルダー 3">
            <a:extLst>
              <a:ext uri="{FF2B5EF4-FFF2-40B4-BE49-F238E27FC236}">
                <a16:creationId xmlns:a16="http://schemas.microsoft.com/office/drawing/2014/main" id="{AC17ADB1-E192-4732-D6D5-0561CA018E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9CC31A6-4B7D-4835-BE74-F2BB273E980E}" type="slidenum">
              <a:rPr lang="ja-JP" altLang="en-US">
                <a:latin typeface="Calibri" panose="020F0502020204030204" pitchFamily="34" charset="0"/>
              </a:rPr>
              <a:pPr/>
              <a:t>65</a:t>
            </a:fld>
            <a:endParaRPr lang="ja-JP" altLang="en-US">
              <a:latin typeface="Calibri" panose="020F050202020403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勉強したから成績が上がったのように原因と結果が直線的に結びつく考え方です。</a:t>
            </a:r>
            <a:endParaRPr kumimoji="1" lang="en-US" altLang="ja-JP" dirty="0"/>
          </a:p>
          <a:p>
            <a:r>
              <a:rPr kumimoji="1" lang="ja-JP" altLang="en-US" dirty="0"/>
              <a:t>でもそのことはわかっていてもどうやって勉強したらいいかわからなかったり、わからないところを聞く勇気がない時は行き詰ってしまいますね。</a:t>
            </a:r>
            <a:endParaRPr kumimoji="1" lang="en-US" altLang="ja-JP" dirty="0"/>
          </a:p>
          <a:p>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66</a:t>
            </a:fld>
            <a:endParaRPr lang="ja-JP" altLang="en-US"/>
          </a:p>
        </p:txBody>
      </p:sp>
    </p:spTree>
    <p:extLst>
      <p:ext uri="{BB962C8B-B14F-4D97-AF65-F5344CB8AC3E}">
        <p14:creationId xmlns:p14="http://schemas.microsoft.com/office/powerpoint/2010/main" val="83944111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友達にうまく話しかけることが出来なくて割と独りぼっちで成績もあまりよくなかったマコちゃんが自分のお小遣いをためて花を買って黙って教室に飾ることを続けていたら成績が上がった。という例を見てみましょう。</a:t>
            </a:r>
            <a:endParaRPr kumimoji="1" lang="en-US" altLang="ja-JP" dirty="0"/>
          </a:p>
          <a:p>
            <a:r>
              <a:rPr kumimoji="1" lang="ja-JP" altLang="en-US" dirty="0"/>
              <a:t>花を飾った　→　先生が学級新聞に書いてくれた　→　友達から話しかけられるようになった　→　わからないところを聞くことが出来るようになった　→　試験でもいい成績を取れた</a:t>
            </a:r>
            <a:endParaRPr kumimoji="1" lang="en-US" altLang="ja-JP" dirty="0"/>
          </a:p>
          <a:p>
            <a:r>
              <a:rPr kumimoji="1" lang="ja-JP" altLang="en-US" dirty="0"/>
              <a:t>一見花を買って飾ることと成績は結び付くとは思えませんがこんなことが起こっても不思議はないですね。なんでも思いついたことをやって見た結果が新たな原因となって連鎖して世の中回っていくからです。</a:t>
            </a:r>
            <a:endParaRPr kumimoji="1" lang="en-US" altLang="ja-JP" dirty="0"/>
          </a:p>
          <a:p>
            <a:r>
              <a:rPr kumimoji="1" lang="ja-JP" altLang="en-US" dirty="0"/>
              <a:t>何もしないと始まりません。宝くじは買わないと当たらない。ちょっと違うかな。</a:t>
            </a:r>
            <a:endParaRPr kumimoji="1" lang="en-US" altLang="ja-JP" dirty="0"/>
          </a:p>
          <a:p>
            <a:r>
              <a:rPr kumimoji="1" lang="ja-JP" altLang="en-US" dirty="0"/>
              <a:t>風が吹くと桶屋が儲かる　ということわざのように。</a:t>
            </a:r>
            <a:endParaRPr kumimoji="1" lang="en-US" altLang="ja-JP" dirty="0"/>
          </a:p>
          <a:p>
            <a:r>
              <a:rPr kumimoji="1" lang="ja-JP" altLang="en-US" dirty="0"/>
              <a:t>なんでもいいから一歩を踏み出すことが大事という事です。</a:t>
            </a:r>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67</a:t>
            </a:fld>
            <a:endParaRPr lang="ja-JP" altLang="en-US"/>
          </a:p>
        </p:txBody>
      </p:sp>
    </p:spTree>
    <p:extLst>
      <p:ext uri="{BB962C8B-B14F-4D97-AF65-F5344CB8AC3E}">
        <p14:creationId xmlns:p14="http://schemas.microsoft.com/office/powerpoint/2010/main" val="81644401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t>頭の体操　見方を拡張する</a:t>
            </a:r>
            <a:endParaRPr lang="en-US" altLang="ja-JP"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ja-JP" altLang="en-US" dirty="0">
                <a:latin typeface="メイリオ" panose="020B0604030504040204" pitchFamily="50" charset="-128"/>
                <a:ea typeface="メイリオ" panose="020B0604030504040204" pitchFamily="50" charset="-128"/>
              </a:rPr>
              <a:t>次の９つの点を、一筆書きの４本の直線でつなぐにはどうしたらよいでしょう？</a:t>
            </a:r>
          </a:p>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70</a:t>
            </a:fld>
            <a:endParaRPr lang="ja-JP" altLang="en-US"/>
          </a:p>
        </p:txBody>
      </p:sp>
    </p:spTree>
    <p:extLst>
      <p:ext uri="{BB962C8B-B14F-4D97-AF65-F5344CB8AC3E}">
        <p14:creationId xmlns:p14="http://schemas.microsoft.com/office/powerpoint/2010/main" val="28822168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71</a:t>
            </a:fld>
            <a:endParaRPr lang="ja-JP" altLang="en-US"/>
          </a:p>
        </p:txBody>
      </p:sp>
    </p:spTree>
    <p:extLst>
      <p:ext uri="{BB962C8B-B14F-4D97-AF65-F5344CB8AC3E}">
        <p14:creationId xmlns:p14="http://schemas.microsoft.com/office/powerpoint/2010/main" val="152968482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b="0" i="0" dirty="0">
                <a:solidFill>
                  <a:srgbClr val="000000"/>
                </a:solidFill>
                <a:effectLst/>
                <a:latin typeface="Arial" panose="020B0604020202020204" pitchFamily="34" charset="0"/>
              </a:rPr>
              <a:t>点がない枠の外の緑の所で一筆書きを折り返す、という発想になかなか気づかない。</a:t>
            </a:r>
            <a:endParaRPr lang="en-US" altLang="ja-JP" b="0" i="0" dirty="0">
              <a:solidFill>
                <a:srgbClr val="000000"/>
              </a:solidFill>
              <a:effectLst/>
              <a:latin typeface="Arial" panose="020B0604020202020204" pitchFamily="34" charset="0"/>
            </a:endParaRPr>
          </a:p>
          <a:p>
            <a:endParaRPr lang="en-US" altLang="ja-JP" b="0" i="0" dirty="0">
              <a:solidFill>
                <a:srgbClr val="000000"/>
              </a:solidFill>
              <a:effectLst/>
              <a:latin typeface="Arial" panose="020B0604020202020204" pitchFamily="34" charset="0"/>
            </a:endParaRPr>
          </a:p>
          <a:p>
            <a:r>
              <a:rPr kumimoji="1" lang="ja-JP" altLang="en-US" b="0" i="0" dirty="0">
                <a:solidFill>
                  <a:srgbClr val="000000"/>
                </a:solidFill>
                <a:effectLst/>
                <a:latin typeface="Arial" panose="020B0604020202020204" pitchFamily="34" charset="0"/>
              </a:rPr>
              <a:t>仮想点が見えましたか？</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72</a:t>
            </a:fld>
            <a:endParaRPr lang="ja-JP" altLang="en-US"/>
          </a:p>
        </p:txBody>
      </p:sp>
    </p:spTree>
    <p:extLst>
      <p:ext uri="{BB962C8B-B14F-4D97-AF65-F5344CB8AC3E}">
        <p14:creationId xmlns:p14="http://schemas.microsoft.com/office/powerpoint/2010/main" val="388412316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F9150491-173D-FFB7-B7CF-A11D7BFD1FA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3E7E69DC-0FDF-4C3D-96F7-7AFECE267593}" type="slidenum">
              <a:rPr lang="en-US" altLang="ja-JP" sz="1300"/>
              <a:pPr>
                <a:spcBef>
                  <a:spcPct val="0"/>
                </a:spcBef>
              </a:pPr>
              <a:t>73</a:t>
            </a:fld>
            <a:endParaRPr lang="en-US" altLang="ja-JP" sz="1300"/>
          </a:p>
        </p:txBody>
      </p:sp>
      <p:sp>
        <p:nvSpPr>
          <p:cNvPr id="9219" name="Rectangle 2">
            <a:extLst>
              <a:ext uri="{FF2B5EF4-FFF2-40B4-BE49-F238E27FC236}">
                <a16:creationId xmlns:a16="http://schemas.microsoft.com/office/drawing/2014/main" id="{F4A08C9E-CDD6-360E-75FB-C80EB651961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753E9A85-29F3-210B-A17B-EDF92EBB01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a:ea typeface="ＭＳ Ｐ明朝" panose="02020600040205080304" pitchFamily="18" charset="-128"/>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ー 1">
            <a:extLst>
              <a:ext uri="{FF2B5EF4-FFF2-40B4-BE49-F238E27FC236}">
                <a16:creationId xmlns:a16="http://schemas.microsoft.com/office/drawing/2014/main" id="{DABAC571-03F6-8667-57A8-3FFA979AD94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ー 2">
            <a:extLst>
              <a:ext uri="{FF2B5EF4-FFF2-40B4-BE49-F238E27FC236}">
                <a16:creationId xmlns:a16="http://schemas.microsoft.com/office/drawing/2014/main" id="{3207BF56-D6A1-EB00-C98E-998A2279FE8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3316" name="スライド番号プレースホルダー 3">
            <a:extLst>
              <a:ext uri="{FF2B5EF4-FFF2-40B4-BE49-F238E27FC236}">
                <a16:creationId xmlns:a16="http://schemas.microsoft.com/office/drawing/2014/main" id="{EC3041CF-AA4C-9CED-7AD2-C013B9643AA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24D8D6A-B350-4462-B905-ECF306FA9295}" type="slidenum">
              <a:rPr lang="ja-JP" altLang="en-US" sz="1300"/>
              <a:pPr>
                <a:spcBef>
                  <a:spcPct val="0"/>
                </a:spcBef>
              </a:pPr>
              <a:t>76</a:t>
            </a:fld>
            <a:endParaRPr lang="ja-JP" altLang="en-US" sz="13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医学書院 第</a:t>
            </a:r>
            <a:r>
              <a:rPr kumimoji="1" lang="en-US" altLang="ja-JP" dirty="0"/>
              <a:t>1</a:t>
            </a:r>
            <a:r>
              <a:rPr kumimoji="1" lang="ja-JP" altLang="en-US" dirty="0"/>
              <a:t>章 と 第</a:t>
            </a:r>
            <a:r>
              <a:rPr kumimoji="1" lang="en-US" altLang="ja-JP" dirty="0"/>
              <a:t>5</a:t>
            </a:r>
            <a:r>
              <a:rPr kumimoji="1" lang="ja-JP" altLang="en-US" dirty="0"/>
              <a:t>章</a:t>
            </a:r>
            <a:r>
              <a:rPr kumimoji="1" lang="en-US" altLang="ja-JP" dirty="0"/>
              <a:t>P.84</a:t>
            </a:r>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7</a:t>
            </a:fld>
            <a:endParaRPr lang="ja-JP" altLang="en-US"/>
          </a:p>
        </p:txBody>
      </p:sp>
    </p:spTree>
    <p:extLst>
      <p:ext uri="{BB962C8B-B14F-4D97-AF65-F5344CB8AC3E}">
        <p14:creationId xmlns:p14="http://schemas.microsoft.com/office/powerpoint/2010/main" val="8764969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78</a:t>
            </a:fld>
            <a:endParaRPr lang="ja-JP" altLang="en-US"/>
          </a:p>
        </p:txBody>
      </p:sp>
    </p:spTree>
    <p:extLst>
      <p:ext uri="{BB962C8B-B14F-4D97-AF65-F5344CB8AC3E}">
        <p14:creationId xmlns:p14="http://schemas.microsoft.com/office/powerpoint/2010/main" val="36855503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ー 1">
            <a:extLst>
              <a:ext uri="{FF2B5EF4-FFF2-40B4-BE49-F238E27FC236}">
                <a16:creationId xmlns:a16="http://schemas.microsoft.com/office/drawing/2014/main" id="{CD2FCC43-708E-CDEE-58B2-579831769AD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ノート プレースホルダー 2">
            <a:extLst>
              <a:ext uri="{FF2B5EF4-FFF2-40B4-BE49-F238E27FC236}">
                <a16:creationId xmlns:a16="http://schemas.microsoft.com/office/drawing/2014/main" id="{D35188DB-16CA-950E-5EDC-0E66F1B0E9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7412" name="スライド番号プレースホルダー 3">
            <a:extLst>
              <a:ext uri="{FF2B5EF4-FFF2-40B4-BE49-F238E27FC236}">
                <a16:creationId xmlns:a16="http://schemas.microsoft.com/office/drawing/2014/main" id="{DF82FBF6-1FCC-8F56-E67E-E58D715837B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FF0C344-171A-45A0-9BF0-56D5C2EE2A6A}" type="slidenum">
              <a:rPr lang="ja-JP" altLang="en-US">
                <a:latin typeface="Calibri" panose="020F0502020204030204" pitchFamily="34" charset="0"/>
              </a:rPr>
              <a:pPr/>
              <a:t>79</a:t>
            </a:fld>
            <a:endParaRPr lang="ja-JP" altLang="en-US">
              <a:latin typeface="Calibri" panose="020F050202020403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スライド イメージ プレースホルダー 1">
            <a:extLst>
              <a:ext uri="{FF2B5EF4-FFF2-40B4-BE49-F238E27FC236}">
                <a16:creationId xmlns:a16="http://schemas.microsoft.com/office/drawing/2014/main" id="{9178AC10-266B-CBA3-AE3E-A6AA7BBD1AB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ノート プレースホルダー 2">
            <a:extLst>
              <a:ext uri="{FF2B5EF4-FFF2-40B4-BE49-F238E27FC236}">
                <a16:creationId xmlns:a16="http://schemas.microsoft.com/office/drawing/2014/main" id="{D0C0F527-F47B-B54C-756D-B3E1A76E6D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1508" name="スライド番号プレースホルダー 3">
            <a:extLst>
              <a:ext uri="{FF2B5EF4-FFF2-40B4-BE49-F238E27FC236}">
                <a16:creationId xmlns:a16="http://schemas.microsoft.com/office/drawing/2014/main" id="{96FE007D-5226-4237-4C91-2DB5D57343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04FE9636-9971-48C7-BD73-371019748731}" type="slidenum">
              <a:rPr lang="ja-JP" altLang="en-US">
                <a:latin typeface="Calibri" panose="020F0502020204030204" pitchFamily="34" charset="0"/>
              </a:rPr>
              <a:pPr/>
              <a:t>82</a:t>
            </a:fld>
            <a:endParaRPr lang="ja-JP" altLang="en-US">
              <a:latin typeface="Calibri" panose="020F0502020204030204"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85</a:t>
            </a:fld>
            <a:endParaRPr lang="ja-JP" altLang="en-US"/>
          </a:p>
        </p:txBody>
      </p:sp>
    </p:spTree>
    <p:extLst>
      <p:ext uri="{BB962C8B-B14F-4D97-AF65-F5344CB8AC3E}">
        <p14:creationId xmlns:p14="http://schemas.microsoft.com/office/powerpoint/2010/main" val="337998697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86</a:t>
            </a:fld>
            <a:endParaRPr lang="ja-JP" altLang="en-US"/>
          </a:p>
        </p:txBody>
      </p:sp>
    </p:spTree>
    <p:extLst>
      <p:ext uri="{BB962C8B-B14F-4D97-AF65-F5344CB8AC3E}">
        <p14:creationId xmlns:p14="http://schemas.microsoft.com/office/powerpoint/2010/main" val="27360791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87</a:t>
            </a:fld>
            <a:endParaRPr lang="ja-JP" altLang="en-US"/>
          </a:p>
        </p:txBody>
      </p:sp>
    </p:spTree>
    <p:extLst>
      <p:ext uri="{BB962C8B-B14F-4D97-AF65-F5344CB8AC3E}">
        <p14:creationId xmlns:p14="http://schemas.microsoft.com/office/powerpoint/2010/main" val="239233980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88</a:t>
            </a:fld>
            <a:endParaRPr lang="ja-JP" altLang="en-US"/>
          </a:p>
        </p:txBody>
      </p:sp>
    </p:spTree>
    <p:extLst>
      <p:ext uri="{BB962C8B-B14F-4D97-AF65-F5344CB8AC3E}">
        <p14:creationId xmlns:p14="http://schemas.microsoft.com/office/powerpoint/2010/main" val="24983194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89</a:t>
            </a:fld>
            <a:endParaRPr lang="ja-JP" altLang="en-US"/>
          </a:p>
        </p:txBody>
      </p:sp>
    </p:spTree>
    <p:extLst>
      <p:ext uri="{BB962C8B-B14F-4D97-AF65-F5344CB8AC3E}">
        <p14:creationId xmlns:p14="http://schemas.microsoft.com/office/powerpoint/2010/main" val="192583530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スライド イメージ プレースホルダー 1">
            <a:extLst>
              <a:ext uri="{FF2B5EF4-FFF2-40B4-BE49-F238E27FC236}">
                <a16:creationId xmlns:a16="http://schemas.microsoft.com/office/drawing/2014/main" id="{969C04B2-3AEF-6444-00E1-40745E970C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ノート プレースホルダー 2">
            <a:extLst>
              <a:ext uri="{FF2B5EF4-FFF2-40B4-BE49-F238E27FC236}">
                <a16:creationId xmlns:a16="http://schemas.microsoft.com/office/drawing/2014/main" id="{7B1E1984-D902-54BE-FDA3-7D922A5261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30724" name="スライド番号プレースホルダー 3">
            <a:extLst>
              <a:ext uri="{FF2B5EF4-FFF2-40B4-BE49-F238E27FC236}">
                <a16:creationId xmlns:a16="http://schemas.microsoft.com/office/drawing/2014/main" id="{25985B47-9D5F-9556-F965-AEB2130F247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0697A37-FE57-444D-B4D1-769EC3C38257}" type="slidenum">
              <a:rPr lang="ja-JP" altLang="en-US">
                <a:latin typeface="Calibri" panose="020F0502020204030204" pitchFamily="34" charset="0"/>
              </a:rPr>
              <a:pPr/>
              <a:t>90</a:t>
            </a:fld>
            <a:endParaRPr lang="ja-JP" altLang="en-US">
              <a:latin typeface="Calibri" panose="020F050202020403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AEFE0154-94EE-A924-65F9-0A85EF5113C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AA23ED94-B512-4262-9032-B4AE012AC97B}" type="slidenum">
              <a:rPr lang="en-US" altLang="ja-JP" sz="1300"/>
              <a:pPr>
                <a:spcBef>
                  <a:spcPct val="0"/>
                </a:spcBef>
              </a:pPr>
              <a:t>94</a:t>
            </a:fld>
            <a:endParaRPr lang="en-US" altLang="ja-JP" sz="1300"/>
          </a:p>
        </p:txBody>
      </p:sp>
      <p:sp>
        <p:nvSpPr>
          <p:cNvPr id="9219" name="Rectangle 2">
            <a:extLst>
              <a:ext uri="{FF2B5EF4-FFF2-40B4-BE49-F238E27FC236}">
                <a16:creationId xmlns:a16="http://schemas.microsoft.com/office/drawing/2014/main" id="{F528B1B1-9010-654A-B50F-C801FFE31BF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1801FE8D-F45B-3770-AB3E-B74E145259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ja-JP" dirty="0">
              <a:ea typeface="ＭＳ Ｐ明朝" panose="02020600040205080304" pitchFamily="18"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0B3F52FD-C9A3-EB9F-4536-008DBA53C0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Rectangle 3">
            <a:extLst>
              <a:ext uri="{FF2B5EF4-FFF2-40B4-BE49-F238E27FC236}">
                <a16:creationId xmlns:a16="http://schemas.microsoft.com/office/drawing/2014/main" id="{71D7CA74-96CC-AFFD-3467-C00928E1EBB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医学書院</a:t>
            </a:r>
            <a:r>
              <a:rPr lang="en-US" altLang="ja-JP" dirty="0"/>
              <a:t>P.82-83</a:t>
            </a:r>
          </a:p>
          <a:p>
            <a:r>
              <a:rPr lang="ja-JP" altLang="en-US" dirty="0"/>
              <a:t>この大学には　</a:t>
            </a:r>
            <a:r>
              <a:rPr lang="en-US" altLang="ja-JP" dirty="0"/>
              <a:t>~</a:t>
            </a:r>
            <a:r>
              <a:rPr lang="ja-JP" altLang="en-US" dirty="0"/>
              <a:t>コミュニケーションとか　コミュニケーション</a:t>
            </a:r>
            <a:r>
              <a:rPr lang="en-US" altLang="ja-JP" dirty="0"/>
              <a:t>~</a:t>
            </a:r>
          </a:p>
          <a:p>
            <a:r>
              <a:rPr lang="en-US" altLang="ja-JP" dirty="0"/>
              <a:t>~</a:t>
            </a:r>
            <a:r>
              <a:rPr lang="ja-JP" altLang="en-US" dirty="0"/>
              <a:t>心理学　という授業がたくさんありますね。</a:t>
            </a:r>
            <a:endParaRPr lang="en-US" altLang="ja-JP" dirty="0"/>
          </a:p>
          <a:p>
            <a:r>
              <a:rPr lang="ja-JP" altLang="en-US" dirty="0"/>
              <a:t>私も受けたくなります。</a:t>
            </a:r>
            <a:endParaRPr lang="en-US" altLang="ja-JP" dirty="0"/>
          </a:p>
          <a:p>
            <a:r>
              <a:rPr lang="ja-JP" altLang="en-US" dirty="0"/>
              <a:t>化粧の心理学とか面白そう</a:t>
            </a:r>
            <a:endParaRPr lang="en-US" altLang="ja-JP" dirty="0"/>
          </a:p>
          <a:p>
            <a:endParaRPr lang="en-US" altLang="ja-JP" dirty="0"/>
          </a:p>
          <a:p>
            <a:r>
              <a:rPr lang="ja-JP" altLang="en-US" dirty="0"/>
              <a:t>私は臨床心理の専門家ですのでその観点でコミュニケーションそのものについての講義をしていきます。</a:t>
            </a:r>
            <a:endParaRPr lang="en-US" altLang="ja-JP" dirty="0"/>
          </a:p>
          <a:p>
            <a:r>
              <a:rPr lang="ja-JP" altLang="en-US" dirty="0"/>
              <a:t>コミュニケーションをする送り手、受け手、その人間の心についてこの授業ではやっていきます。</a:t>
            </a:r>
            <a:endParaRPr lang="en-US" altLang="ja-JP" dirty="0"/>
          </a:p>
          <a:p>
            <a:r>
              <a:rPr lang="ja-JP" altLang="en-US" dirty="0"/>
              <a:t>人間関係論に近い講義かもしれません。</a:t>
            </a:r>
            <a:endParaRPr lang="en-US" altLang="ja-JP" dirty="0"/>
          </a:p>
          <a:p>
            <a:r>
              <a:rPr lang="ja-JP" altLang="en-US" dirty="0"/>
              <a:t>なぜなら人間関係を築いているものこそがコミュニケーションだからです</a:t>
            </a:r>
            <a:endParaRPr lang="en-US" altLang="ja-JP" dirty="0"/>
          </a:p>
          <a:p>
            <a:r>
              <a:rPr lang="ja-JP" altLang="en-US" dirty="0"/>
              <a:t>人間関係はコミュニケーションの成果として</a:t>
            </a:r>
            <a:r>
              <a:rPr lang="en-US" altLang="ja-JP" dirty="0"/>
              <a:t>QOL</a:t>
            </a:r>
            <a:r>
              <a:rPr lang="ja-JP" altLang="en-US" dirty="0"/>
              <a:t>に大きくかかわってきます。</a:t>
            </a:r>
            <a:endParaRPr lang="en-US" altLang="ja-JP" dirty="0"/>
          </a:p>
          <a:p>
            <a:r>
              <a:rPr lang="ja-JP" altLang="en-US" dirty="0"/>
              <a:t>教科書に指定させていただいた私の著作には良い人間関係を手に入れる</a:t>
            </a:r>
            <a:r>
              <a:rPr lang="en-US" altLang="ja-JP" dirty="0"/>
              <a:t>12</a:t>
            </a:r>
            <a:r>
              <a:rPr lang="ja-JP" altLang="en-US" dirty="0"/>
              <a:t>のステップというサブタイトルが付いています。次回２回目の授業からこのコミュニケーションのモノサシに沿って授業を進めます。</a:t>
            </a:r>
            <a:endParaRPr lang="en-US" altLang="ja-JP" dirty="0"/>
          </a:p>
          <a:p>
            <a:r>
              <a:rPr lang="ja-JP" altLang="en-US" dirty="0"/>
              <a:t>今回は授業で扱うコミュニケーションそのものについて再確認していきたいと思います。</a:t>
            </a:r>
            <a:endParaRPr lang="en-US" altLang="ja-JP" dirty="0"/>
          </a:p>
          <a:p>
            <a:endParaRPr lang="en-US" altLang="ja-JP" dirty="0"/>
          </a:p>
          <a:p>
            <a:endParaRPr lang="ja-JP" alt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95</a:t>
            </a:fld>
            <a:endParaRPr lang="ja-JP" altLang="en-US"/>
          </a:p>
        </p:txBody>
      </p:sp>
    </p:spTree>
    <p:extLst>
      <p:ext uri="{BB962C8B-B14F-4D97-AF65-F5344CB8AC3E}">
        <p14:creationId xmlns:p14="http://schemas.microsoft.com/office/powerpoint/2010/main" val="32392530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96</a:t>
            </a:fld>
            <a:endParaRPr lang="ja-JP" altLang="en-US"/>
          </a:p>
        </p:txBody>
      </p:sp>
    </p:spTree>
    <p:extLst>
      <p:ext uri="{BB962C8B-B14F-4D97-AF65-F5344CB8AC3E}">
        <p14:creationId xmlns:p14="http://schemas.microsoft.com/office/powerpoint/2010/main" val="248162707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97</a:t>
            </a:fld>
            <a:endParaRPr lang="ja-JP" altLang="en-US"/>
          </a:p>
        </p:txBody>
      </p:sp>
    </p:spTree>
    <p:extLst>
      <p:ext uri="{BB962C8B-B14F-4D97-AF65-F5344CB8AC3E}">
        <p14:creationId xmlns:p14="http://schemas.microsoft.com/office/powerpoint/2010/main" val="9628272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98</a:t>
            </a:fld>
            <a:endParaRPr lang="ja-JP" altLang="en-US"/>
          </a:p>
        </p:txBody>
      </p:sp>
    </p:spTree>
    <p:extLst>
      <p:ext uri="{BB962C8B-B14F-4D97-AF65-F5344CB8AC3E}">
        <p14:creationId xmlns:p14="http://schemas.microsoft.com/office/powerpoint/2010/main" val="672979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99</a:t>
            </a:fld>
            <a:endParaRPr lang="ja-JP" altLang="en-US"/>
          </a:p>
        </p:txBody>
      </p:sp>
    </p:spTree>
    <p:extLst>
      <p:ext uri="{BB962C8B-B14F-4D97-AF65-F5344CB8AC3E}">
        <p14:creationId xmlns:p14="http://schemas.microsoft.com/office/powerpoint/2010/main" val="152343322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ー 1">
            <a:extLst>
              <a:ext uri="{FF2B5EF4-FFF2-40B4-BE49-F238E27FC236}">
                <a16:creationId xmlns:a16="http://schemas.microsoft.com/office/drawing/2014/main" id="{B1BDC598-5A0C-CFA4-4892-CE844C3275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ノート プレースホルダー 2">
            <a:extLst>
              <a:ext uri="{FF2B5EF4-FFF2-40B4-BE49-F238E27FC236}">
                <a16:creationId xmlns:a16="http://schemas.microsoft.com/office/drawing/2014/main" id="{51FEEC81-A14F-2711-DAAD-AA74E4F5A69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dirty="0"/>
          </a:p>
        </p:txBody>
      </p:sp>
      <p:sp>
        <p:nvSpPr>
          <p:cNvPr id="16388" name="スライド番号プレースホルダー 3">
            <a:extLst>
              <a:ext uri="{FF2B5EF4-FFF2-40B4-BE49-F238E27FC236}">
                <a16:creationId xmlns:a16="http://schemas.microsoft.com/office/drawing/2014/main" id="{C6F0C2F6-7B58-16E5-7F72-26627E00CF0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515D6628-1359-4087-9C38-ED16879113F0}" type="slidenum">
              <a:rPr lang="ja-JP" altLang="en-US" sz="1300"/>
              <a:pPr>
                <a:spcBef>
                  <a:spcPct val="0"/>
                </a:spcBef>
              </a:pPr>
              <a:t>100</a:t>
            </a:fld>
            <a:endParaRPr lang="ja-JP" altLang="en-US" sz="130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スライド イメージ プレースホルダー 1">
            <a:extLst>
              <a:ext uri="{FF2B5EF4-FFF2-40B4-BE49-F238E27FC236}">
                <a16:creationId xmlns:a16="http://schemas.microsoft.com/office/drawing/2014/main" id="{BA443DFF-9863-E0BA-4F06-94EA17F4B0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ノート プレースホルダー 2">
            <a:extLst>
              <a:ext uri="{FF2B5EF4-FFF2-40B4-BE49-F238E27FC236}">
                <a16:creationId xmlns:a16="http://schemas.microsoft.com/office/drawing/2014/main" id="{387ED33D-54A6-FDEA-79DA-1AA534BF87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18436" name="スライド番号プレースホルダー 3">
            <a:extLst>
              <a:ext uri="{FF2B5EF4-FFF2-40B4-BE49-F238E27FC236}">
                <a16:creationId xmlns:a16="http://schemas.microsoft.com/office/drawing/2014/main" id="{F9A709D4-ED6E-AD72-F118-05652D2332F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1C78F01C-2834-4845-94B1-686B418122AB}" type="slidenum">
              <a:rPr lang="ja-JP" altLang="en-US" sz="1300"/>
              <a:pPr>
                <a:spcBef>
                  <a:spcPct val="0"/>
                </a:spcBef>
              </a:pPr>
              <a:t>101</a:t>
            </a:fld>
            <a:endParaRPr lang="ja-JP" altLang="en-US" sz="130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スライド イメージ プレースホルダー 1">
            <a:extLst>
              <a:ext uri="{FF2B5EF4-FFF2-40B4-BE49-F238E27FC236}">
                <a16:creationId xmlns:a16="http://schemas.microsoft.com/office/drawing/2014/main" id="{FA1FC987-D2D2-839F-005E-DCE6191C23A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ノート プレースホルダー 2">
            <a:extLst>
              <a:ext uri="{FF2B5EF4-FFF2-40B4-BE49-F238E27FC236}">
                <a16:creationId xmlns:a16="http://schemas.microsoft.com/office/drawing/2014/main" id="{F453FC1B-7E0A-01D6-C907-43F591FF447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0484" name="スライド番号プレースホルダー 3">
            <a:extLst>
              <a:ext uri="{FF2B5EF4-FFF2-40B4-BE49-F238E27FC236}">
                <a16:creationId xmlns:a16="http://schemas.microsoft.com/office/drawing/2014/main" id="{AF66946A-1D3B-BAD7-344F-900F2A8BC26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2950" indent="-28575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430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002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57400" indent="-22860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a:spcBef>
                <a:spcPct val="0"/>
              </a:spcBef>
            </a:pPr>
            <a:fld id="{7A8D2531-A87C-43DA-ABA2-096FC6CB91AB}" type="slidenum">
              <a:rPr lang="ja-JP" altLang="en-US" sz="1300"/>
              <a:pPr>
                <a:spcBef>
                  <a:spcPct val="0"/>
                </a:spcBef>
              </a:pPr>
              <a:t>102</a:t>
            </a:fld>
            <a:endParaRPr lang="ja-JP" altLang="en-US" sz="130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103</a:t>
            </a:fld>
            <a:endParaRPr lang="ja-JP" altLang="en-US"/>
          </a:p>
        </p:txBody>
      </p:sp>
    </p:spTree>
    <p:extLst>
      <p:ext uri="{BB962C8B-B14F-4D97-AF65-F5344CB8AC3E}">
        <p14:creationId xmlns:p14="http://schemas.microsoft.com/office/powerpoint/2010/main" val="394549600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104</a:t>
            </a:fld>
            <a:endParaRPr lang="ja-JP" altLang="en-US"/>
          </a:p>
        </p:txBody>
      </p:sp>
    </p:spTree>
    <p:extLst>
      <p:ext uri="{BB962C8B-B14F-4D97-AF65-F5344CB8AC3E}">
        <p14:creationId xmlns:p14="http://schemas.microsoft.com/office/powerpoint/2010/main" val="3548384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A4D72CE8-F461-B502-8C70-81B1E491020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CC7C3C52-9DA6-9369-6C90-5620C45128D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dirty="0"/>
              <a:t>一対多数のコミュニケーション</a:t>
            </a:r>
            <a:endParaRPr lang="en-US" altLang="ja-JP" dirty="0"/>
          </a:p>
          <a:p>
            <a:r>
              <a:rPr lang="ja-JP" altLang="en-US" dirty="0"/>
              <a:t>ボヘミアンラプソディー</a:t>
            </a:r>
            <a:endParaRPr lang="en-US" altLang="ja-JP" dirty="0"/>
          </a:p>
          <a:p>
            <a:r>
              <a:rPr lang="ja-JP" altLang="en-US" dirty="0"/>
              <a:t>フレディーマーキュリー</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スライド イメージ プレースホルダー 1">
            <a:extLst>
              <a:ext uri="{FF2B5EF4-FFF2-40B4-BE49-F238E27FC236}">
                <a16:creationId xmlns:a16="http://schemas.microsoft.com/office/drawing/2014/main" id="{5C01D691-88D5-FA92-E56A-7D12B5C477E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ノート プレースホルダー 2">
            <a:extLst>
              <a:ext uri="{FF2B5EF4-FFF2-40B4-BE49-F238E27FC236}">
                <a16:creationId xmlns:a16="http://schemas.microsoft.com/office/drawing/2014/main" id="{726D0F02-ABC3-166C-5CF6-EE7BAEEDCA1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5604" name="スライド番号プレースホルダー 3">
            <a:extLst>
              <a:ext uri="{FF2B5EF4-FFF2-40B4-BE49-F238E27FC236}">
                <a16:creationId xmlns:a16="http://schemas.microsoft.com/office/drawing/2014/main" id="{7CEB5ACC-C2E6-C085-FD7F-1B66EDEE9B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E580400-1445-4FA1-8939-9AEC448580A9}" type="slidenum">
              <a:rPr lang="ja-JP" altLang="en-US">
                <a:latin typeface="Calibri" panose="020F0502020204030204" pitchFamily="34" charset="0"/>
              </a:rPr>
              <a:pPr/>
              <a:t>105</a:t>
            </a:fld>
            <a:endParaRPr lang="ja-JP" altLang="en-US">
              <a:latin typeface="Calibri" panose="020F050202020403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スライド イメージ プレースホルダー 1">
            <a:extLst>
              <a:ext uri="{FF2B5EF4-FFF2-40B4-BE49-F238E27FC236}">
                <a16:creationId xmlns:a16="http://schemas.microsoft.com/office/drawing/2014/main" id="{0BC3B132-A578-C77F-A441-6AEC5217817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ノート プレースホルダー 2">
            <a:extLst>
              <a:ext uri="{FF2B5EF4-FFF2-40B4-BE49-F238E27FC236}">
                <a16:creationId xmlns:a16="http://schemas.microsoft.com/office/drawing/2014/main" id="{66A61DDA-ACAA-831E-4DE5-48AE04806BA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ja-JP"/>
              <a:t>20260519</a:t>
            </a:r>
            <a:endParaRPr lang="ja-JP" altLang="en-US"/>
          </a:p>
        </p:txBody>
      </p:sp>
      <p:sp>
        <p:nvSpPr>
          <p:cNvPr id="27652" name="スライド番号プレースホルダー 3">
            <a:extLst>
              <a:ext uri="{FF2B5EF4-FFF2-40B4-BE49-F238E27FC236}">
                <a16:creationId xmlns:a16="http://schemas.microsoft.com/office/drawing/2014/main" id="{B26930C5-F0F4-C1EA-5817-00C6C34EF3C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9950F57-A4B3-451B-BE1F-C11B82FF2998}" type="slidenum">
              <a:rPr lang="ja-JP" altLang="en-US">
                <a:latin typeface="Calibri" panose="020F0502020204030204" pitchFamily="34" charset="0"/>
              </a:rPr>
              <a:pPr/>
              <a:t>106</a:t>
            </a:fld>
            <a:endParaRPr lang="ja-JP" altLang="en-US">
              <a:latin typeface="Calibri" panose="020F050202020403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スライド イメージ プレースホルダー 1">
            <a:extLst>
              <a:ext uri="{FF2B5EF4-FFF2-40B4-BE49-F238E27FC236}">
                <a16:creationId xmlns:a16="http://schemas.microsoft.com/office/drawing/2014/main" id="{EE728111-8822-2CA4-6B2B-73E4D78A2B6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ノート プレースホルダー 2">
            <a:extLst>
              <a:ext uri="{FF2B5EF4-FFF2-40B4-BE49-F238E27FC236}">
                <a16:creationId xmlns:a16="http://schemas.microsoft.com/office/drawing/2014/main" id="{32CEAB94-BD8F-BE0F-E2C7-00C86B665D8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29700" name="スライド番号プレースホルダー 3">
            <a:extLst>
              <a:ext uri="{FF2B5EF4-FFF2-40B4-BE49-F238E27FC236}">
                <a16:creationId xmlns:a16="http://schemas.microsoft.com/office/drawing/2014/main" id="{282EF5A0-3724-0574-92CB-4F8815C34FA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0459C15-E5B4-4717-9793-DF1BC4AD90C0}" type="slidenum">
              <a:rPr lang="ja-JP" altLang="en-US">
                <a:latin typeface="Calibri" panose="020F0502020204030204" pitchFamily="34" charset="0"/>
              </a:rPr>
              <a:pPr/>
              <a:t>107</a:t>
            </a:fld>
            <a:endParaRPr lang="ja-JP" altLang="en-US">
              <a:latin typeface="Calibri" panose="020F050202020403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108</a:t>
            </a:fld>
            <a:endParaRPr lang="ja-JP" altLang="en-US"/>
          </a:p>
        </p:txBody>
      </p:sp>
    </p:spTree>
    <p:extLst>
      <p:ext uri="{BB962C8B-B14F-4D97-AF65-F5344CB8AC3E}">
        <p14:creationId xmlns:p14="http://schemas.microsoft.com/office/powerpoint/2010/main" val="66114138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109</a:t>
            </a:fld>
            <a:endParaRPr lang="ja-JP" altLang="en-US"/>
          </a:p>
        </p:txBody>
      </p:sp>
    </p:spTree>
    <p:extLst>
      <p:ext uri="{BB962C8B-B14F-4D97-AF65-F5344CB8AC3E}">
        <p14:creationId xmlns:p14="http://schemas.microsoft.com/office/powerpoint/2010/main" val="74239117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110</a:t>
            </a:fld>
            <a:endParaRPr lang="ja-JP" altLang="en-US"/>
          </a:p>
        </p:txBody>
      </p:sp>
    </p:spTree>
    <p:extLst>
      <p:ext uri="{BB962C8B-B14F-4D97-AF65-F5344CB8AC3E}">
        <p14:creationId xmlns:p14="http://schemas.microsoft.com/office/powerpoint/2010/main" val="2932945536"/>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111</a:t>
            </a:fld>
            <a:endParaRPr lang="ja-JP" altLang="en-US"/>
          </a:p>
        </p:txBody>
      </p:sp>
    </p:spTree>
    <p:extLst>
      <p:ext uri="{BB962C8B-B14F-4D97-AF65-F5344CB8AC3E}">
        <p14:creationId xmlns:p14="http://schemas.microsoft.com/office/powerpoint/2010/main" val="273889448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a:defRPr/>
            </a:pPr>
            <a:fld id="{B7BB56C3-E10F-4E1F-AC8A-F9575AB5B3CF}" type="slidenum">
              <a:rPr lang="ja-JP" altLang="en-US" smtClean="0"/>
              <a:pPr>
                <a:defRPr/>
              </a:pPr>
              <a:t>112</a:t>
            </a:fld>
            <a:endParaRPr lang="ja-JP" altLang="en-US"/>
          </a:p>
        </p:txBody>
      </p:sp>
    </p:spTree>
    <p:extLst>
      <p:ext uri="{BB962C8B-B14F-4D97-AF65-F5344CB8AC3E}">
        <p14:creationId xmlns:p14="http://schemas.microsoft.com/office/powerpoint/2010/main" val="31662840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ー 1">
            <a:extLst>
              <a:ext uri="{FF2B5EF4-FFF2-40B4-BE49-F238E27FC236}">
                <a16:creationId xmlns:a16="http://schemas.microsoft.com/office/drawing/2014/main" id="{3CE716A2-8C8A-4E60-2AB4-3B055B3E2E0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ー 2">
            <a:extLst>
              <a:ext uri="{FF2B5EF4-FFF2-40B4-BE49-F238E27FC236}">
                <a16:creationId xmlns:a16="http://schemas.microsoft.com/office/drawing/2014/main" id="{8E71C73C-389B-7B04-1542-A6599E093BA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6868" name="スライド番号プレースホルダー 3">
            <a:extLst>
              <a:ext uri="{FF2B5EF4-FFF2-40B4-BE49-F238E27FC236}">
                <a16:creationId xmlns:a16="http://schemas.microsoft.com/office/drawing/2014/main" id="{116EE4CB-9BF9-C1B7-6680-56405E97083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0BFB9BC-3EBC-49B4-9724-BFA89C31F457}" type="slidenum">
              <a:rPr lang="ja-JP" altLang="en-US">
                <a:latin typeface="Calibri" panose="020F0502020204030204" pitchFamily="34" charset="0"/>
              </a:rPr>
              <a:pPr/>
              <a:t>113</a:t>
            </a:fld>
            <a:endParaRPr lang="ja-JP" altLang="en-US">
              <a:latin typeface="Calibri" panose="020F050202020403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ー 1">
            <a:extLst>
              <a:ext uri="{FF2B5EF4-FFF2-40B4-BE49-F238E27FC236}">
                <a16:creationId xmlns:a16="http://schemas.microsoft.com/office/drawing/2014/main" id="{2235FA3C-7BAD-5CAA-7ED6-756CBC273CF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ー 2">
            <a:extLst>
              <a:ext uri="{FF2B5EF4-FFF2-40B4-BE49-F238E27FC236}">
                <a16:creationId xmlns:a16="http://schemas.microsoft.com/office/drawing/2014/main" id="{474024F4-1DCA-9977-0D4F-1BD1DD1B859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ja-JP" altLang="en-US"/>
          </a:p>
        </p:txBody>
      </p:sp>
      <p:sp>
        <p:nvSpPr>
          <p:cNvPr id="38916" name="スライド番号プレースホルダー 3">
            <a:extLst>
              <a:ext uri="{FF2B5EF4-FFF2-40B4-BE49-F238E27FC236}">
                <a16:creationId xmlns:a16="http://schemas.microsoft.com/office/drawing/2014/main" id="{ECD8EF84-B387-559F-F6C4-7BFA91716FD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952C793A-D69F-473C-80A7-7D59BC3A3291}" type="slidenum">
              <a:rPr lang="ja-JP" altLang="en-US">
                <a:latin typeface="Calibri" panose="020F0502020204030204" pitchFamily="34" charset="0"/>
              </a:rPr>
              <a:pPr/>
              <a:t>114</a:t>
            </a:fld>
            <a:endParaRPr lang="ja-JP" altLang="en-US">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AutoShape 7">
            <a:extLst>
              <a:ext uri="{FF2B5EF4-FFF2-40B4-BE49-F238E27FC236}">
                <a16:creationId xmlns:a16="http://schemas.microsoft.com/office/drawing/2014/main" id="{B8CD12CF-6000-C0B0-FA6C-BD702799EC22}"/>
              </a:ext>
            </a:extLst>
          </p:cNvPr>
          <p:cNvSpPr>
            <a:spLocks noChangeArrowheads="1"/>
          </p:cNvSpPr>
          <p:nvPr/>
        </p:nvSpPr>
        <p:spPr bwMode="auto">
          <a:xfrm>
            <a:off x="664274" y="3503613"/>
            <a:ext cx="7772400"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999" y="0"/>
                </a:lnTo>
                <a:lnTo>
                  <a:pt x="999" y="1000"/>
                </a:lnTo>
                <a:lnTo>
                  <a:pt x="0" y="1000"/>
                </a:lnTo>
                <a:lnTo>
                  <a:pt x="0" y="0"/>
                </a:lnTo>
                <a:close/>
              </a:path>
              <a:path w="1000" h="1000">
                <a:moveTo>
                  <a:pt x="0" y="0"/>
                </a:moveTo>
                <a:lnTo>
                  <a:pt x="1000" y="0"/>
                </a:lnTo>
              </a:path>
            </a:pathLst>
          </a:custGeom>
          <a:solidFill>
            <a:srgbClr val="65D7FF"/>
          </a:solidFill>
          <a:ln w="9525">
            <a:noFill/>
            <a:round/>
            <a:headEnd/>
            <a:tailEnd/>
          </a:ln>
        </p:spPr>
        <p:txBody>
          <a:bodyPr/>
          <a:lstStyle/>
          <a:p>
            <a:endParaRPr lang="ja-JP" altLang="en-US"/>
          </a:p>
        </p:txBody>
      </p:sp>
      <p:grpSp>
        <p:nvGrpSpPr>
          <p:cNvPr id="3" name="Group 8">
            <a:extLst>
              <a:ext uri="{FF2B5EF4-FFF2-40B4-BE49-F238E27FC236}">
                <a16:creationId xmlns:a16="http://schemas.microsoft.com/office/drawing/2014/main" id="{E541A028-DB76-350B-3E83-A2E5CBD48C85}"/>
              </a:ext>
            </a:extLst>
          </p:cNvPr>
          <p:cNvGrpSpPr>
            <a:grpSpLocks/>
          </p:cNvGrpSpPr>
          <p:nvPr userDrawn="1"/>
        </p:nvGrpSpPr>
        <p:grpSpPr bwMode="auto">
          <a:xfrm>
            <a:off x="251520" y="715963"/>
            <a:ext cx="1512168" cy="1012824"/>
            <a:chOff x="1526" y="6286"/>
            <a:chExt cx="3907" cy="3227"/>
          </a:xfrm>
        </p:grpSpPr>
        <p:grpSp>
          <p:nvGrpSpPr>
            <p:cNvPr id="4" name="Group 9">
              <a:extLst>
                <a:ext uri="{FF2B5EF4-FFF2-40B4-BE49-F238E27FC236}">
                  <a16:creationId xmlns:a16="http://schemas.microsoft.com/office/drawing/2014/main" id="{25981CF8-4692-8CED-5A4F-0BBE7C84E112}"/>
                </a:ext>
              </a:extLst>
            </p:cNvPr>
            <p:cNvGrpSpPr>
              <a:grpSpLocks/>
            </p:cNvGrpSpPr>
            <p:nvPr/>
          </p:nvGrpSpPr>
          <p:grpSpPr bwMode="auto">
            <a:xfrm>
              <a:off x="1526" y="6741"/>
              <a:ext cx="3390" cy="2772"/>
              <a:chOff x="6136" y="4451"/>
              <a:chExt cx="3390" cy="2772"/>
            </a:xfrm>
          </p:grpSpPr>
          <p:sp>
            <p:nvSpPr>
              <p:cNvPr id="11" name="Freeform 10">
                <a:extLst>
                  <a:ext uri="{FF2B5EF4-FFF2-40B4-BE49-F238E27FC236}">
                    <a16:creationId xmlns:a16="http://schemas.microsoft.com/office/drawing/2014/main" id="{3E5CCF71-7CFB-ACBE-0F5F-F64EC6B1998B}"/>
                  </a:ext>
                </a:extLst>
              </p:cNvPr>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91 w 3389"/>
                  <a:gd name="T73" fmla="*/ 499 h 2772"/>
                  <a:gd name="T74" fmla="*/ 2368 w 3389"/>
                  <a:gd name="T75" fmla="*/ 620 h 2772"/>
                  <a:gd name="T76" fmla="*/ 2695 w 3389"/>
                  <a:gd name="T77" fmla="*/ 184 h 2772"/>
                  <a:gd name="T78" fmla="*/ 3038 w 3389"/>
                  <a:gd name="T79" fmla="*/ 42 h 2772"/>
                  <a:gd name="T80" fmla="*/ 3246 w 3389"/>
                  <a:gd name="T81" fmla="*/ 87 h 2772"/>
                  <a:gd name="T82" fmla="*/ 3321 w 3389"/>
                  <a:gd name="T83" fmla="*/ 182 h 2772"/>
                  <a:gd name="T84" fmla="*/ 3117 w 3389"/>
                  <a:gd name="T85" fmla="*/ 535 h 2772"/>
                  <a:gd name="T86" fmla="*/ 3004 w 3389"/>
                  <a:gd name="T87" fmla="*/ 1230 h 2772"/>
                  <a:gd name="T88" fmla="*/ 2704 w 3389"/>
                  <a:gd name="T89" fmla="*/ 1664 h 2772"/>
                  <a:gd name="T90" fmla="*/ 2465 w 3389"/>
                  <a:gd name="T91" fmla="*/ 1823 h 2772"/>
                  <a:gd name="T92" fmla="*/ 1992 w 3389"/>
                  <a:gd name="T93" fmla="*/ 2590 h 2772"/>
                  <a:gd name="T94" fmla="*/ 1670 w 3389"/>
                  <a:gd name="T95" fmla="*/ 2772 h 2772"/>
                  <a:gd name="T96" fmla="*/ 1558 w 3389"/>
                  <a:gd name="T97" fmla="*/ 2648 h 2772"/>
                  <a:gd name="T98" fmla="*/ 1660 w 3389"/>
                  <a:gd name="T99" fmla="*/ 2157 h 2772"/>
                  <a:gd name="T100" fmla="*/ 1812 w 3389"/>
                  <a:gd name="T101" fmla="*/ 2074 h 2772"/>
                  <a:gd name="T102" fmla="*/ 1732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65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p>
            </p:txBody>
          </p:sp>
          <p:sp>
            <p:nvSpPr>
              <p:cNvPr id="12" name="Freeform 11">
                <a:extLst>
                  <a:ext uri="{FF2B5EF4-FFF2-40B4-BE49-F238E27FC236}">
                    <a16:creationId xmlns:a16="http://schemas.microsoft.com/office/drawing/2014/main" id="{EA5AAA1F-1C62-3157-A562-4D24FE1B68DA}"/>
                  </a:ext>
                </a:extLst>
              </p:cNvPr>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91 w 3389"/>
                  <a:gd name="T73" fmla="*/ 499 h 2772"/>
                  <a:gd name="T74" fmla="*/ 2368 w 3389"/>
                  <a:gd name="T75" fmla="*/ 620 h 2772"/>
                  <a:gd name="T76" fmla="*/ 2695 w 3389"/>
                  <a:gd name="T77" fmla="*/ 184 h 2772"/>
                  <a:gd name="T78" fmla="*/ 3038 w 3389"/>
                  <a:gd name="T79" fmla="*/ 42 h 2772"/>
                  <a:gd name="T80" fmla="*/ 3246 w 3389"/>
                  <a:gd name="T81" fmla="*/ 87 h 2772"/>
                  <a:gd name="T82" fmla="*/ 3321 w 3389"/>
                  <a:gd name="T83" fmla="*/ 182 h 2772"/>
                  <a:gd name="T84" fmla="*/ 3117 w 3389"/>
                  <a:gd name="T85" fmla="*/ 535 h 2772"/>
                  <a:gd name="T86" fmla="*/ 3004 w 3389"/>
                  <a:gd name="T87" fmla="*/ 1230 h 2772"/>
                  <a:gd name="T88" fmla="*/ 2704 w 3389"/>
                  <a:gd name="T89" fmla="*/ 1664 h 2772"/>
                  <a:gd name="T90" fmla="*/ 2465 w 3389"/>
                  <a:gd name="T91" fmla="*/ 1823 h 2772"/>
                  <a:gd name="T92" fmla="*/ 1992 w 3389"/>
                  <a:gd name="T93" fmla="*/ 2590 h 2772"/>
                  <a:gd name="T94" fmla="*/ 1670 w 3389"/>
                  <a:gd name="T95" fmla="*/ 2772 h 2772"/>
                  <a:gd name="T96" fmla="*/ 1558 w 3389"/>
                  <a:gd name="T97" fmla="*/ 2648 h 2772"/>
                  <a:gd name="T98" fmla="*/ 1660 w 3389"/>
                  <a:gd name="T99" fmla="*/ 2157 h 2772"/>
                  <a:gd name="T100" fmla="*/ 1812 w 3389"/>
                  <a:gd name="T101" fmla="*/ 2074 h 2772"/>
                  <a:gd name="T102" fmla="*/ 1732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solidFill>
                      <a:srgbClr val="000000"/>
                    </a:solidFill>
                    <a:prstDash val="solid"/>
                    <a:round/>
                    <a:headEnd/>
                    <a:tailEnd/>
                  </a14:hiddenLine>
                </a:ext>
              </a:extLst>
            </p:spPr>
            <p:txBody>
              <a:bodyPr/>
              <a:lstStyle/>
              <a:p>
                <a:endParaRPr lang="ja-JP" altLang="en-US"/>
              </a:p>
            </p:txBody>
          </p:sp>
        </p:grpSp>
        <p:grpSp>
          <p:nvGrpSpPr>
            <p:cNvPr id="5" name="Group 12">
              <a:extLst>
                <a:ext uri="{FF2B5EF4-FFF2-40B4-BE49-F238E27FC236}">
                  <a16:creationId xmlns:a16="http://schemas.microsoft.com/office/drawing/2014/main" id="{F86711D5-738D-680B-934A-98CD35CC85B3}"/>
                </a:ext>
              </a:extLst>
            </p:cNvPr>
            <p:cNvGrpSpPr>
              <a:grpSpLocks/>
            </p:cNvGrpSpPr>
            <p:nvPr/>
          </p:nvGrpSpPr>
          <p:grpSpPr bwMode="auto">
            <a:xfrm>
              <a:off x="4588" y="6853"/>
              <a:ext cx="75" cy="75"/>
              <a:chOff x="9198" y="4563"/>
              <a:chExt cx="75" cy="75"/>
            </a:xfrm>
          </p:grpSpPr>
          <p:sp>
            <p:nvSpPr>
              <p:cNvPr id="9" name="Freeform 13">
                <a:extLst>
                  <a:ext uri="{FF2B5EF4-FFF2-40B4-BE49-F238E27FC236}">
                    <a16:creationId xmlns:a16="http://schemas.microsoft.com/office/drawing/2014/main" id="{98ACF304-B6A1-39DB-B699-B569D4927FAB}"/>
                  </a:ext>
                </a:extLst>
              </p:cNvPr>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9 w 73"/>
                  <a:gd name="T19" fmla="*/ 1 h 75"/>
                  <a:gd name="T20" fmla="*/ 45 w 73"/>
                  <a:gd name="T21" fmla="*/ 0 h 75"/>
                  <a:gd name="T22" fmla="*/ 52 w 73"/>
                  <a:gd name="T23" fmla="*/ 0 h 75"/>
                  <a:gd name="T24" fmla="*/ 65 w 73"/>
                  <a:gd name="T25" fmla="*/ 1 h 75"/>
                  <a:gd name="T26" fmla="*/ 77 w 73"/>
                  <a:gd name="T27" fmla="*/ 5 h 75"/>
                  <a:gd name="T28" fmla="*/ 87 w 73"/>
                  <a:gd name="T29" fmla="*/ 8 h 75"/>
                  <a:gd name="T30" fmla="*/ 92 w 73"/>
                  <a:gd name="T31" fmla="*/ 16 h 75"/>
                  <a:gd name="T32" fmla="*/ 99 w 73"/>
                  <a:gd name="T33" fmla="*/ 22 h 75"/>
                  <a:gd name="T34" fmla="*/ 104 w 73"/>
                  <a:gd name="T35" fmla="*/ 30 h 75"/>
                  <a:gd name="T36" fmla="*/ 108 w 73"/>
                  <a:gd name="T37" fmla="*/ 44 h 75"/>
                  <a:gd name="T38" fmla="*/ 104 w 73"/>
                  <a:gd name="T39" fmla="*/ 57 h 75"/>
                  <a:gd name="T40" fmla="*/ 99 w 73"/>
                  <a:gd name="T41" fmla="*/ 67 h 75"/>
                  <a:gd name="T42" fmla="*/ 95 w 73"/>
                  <a:gd name="T43" fmla="*/ 71 h 75"/>
                  <a:gd name="T44" fmla="*/ 89 w 73"/>
                  <a:gd name="T45" fmla="*/ 73 h 75"/>
                  <a:gd name="T46" fmla="*/ 77 w 73"/>
                  <a:gd name="T47" fmla="*/ 75 h 75"/>
                  <a:gd name="T48" fmla="*/ 55 w 73"/>
                  <a:gd name="T49" fmla="*/ 73 h 75"/>
                  <a:gd name="T50" fmla="*/ 45 w 73"/>
                  <a:gd name="T51" fmla="*/ 71 h 75"/>
                  <a:gd name="T52" fmla="*/ 44 w 73"/>
                  <a:gd name="T53" fmla="*/ 67 h 75"/>
                  <a:gd name="T54" fmla="*/ 41 w 73"/>
                  <a:gd name="T55" fmla="*/ 62 h 75"/>
                  <a:gd name="T56" fmla="*/ 41 w 73"/>
                  <a:gd name="T57" fmla="*/ 52 h 75"/>
                  <a:gd name="T58" fmla="*/ 45 w 73"/>
                  <a:gd name="T59" fmla="*/ 46 h 75"/>
                  <a:gd name="T60" fmla="*/ 50 w 73"/>
                  <a:gd name="T61" fmla="*/ 44 h 75"/>
                  <a:gd name="T62" fmla="*/ 65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10" name="Freeform 14">
                <a:extLst>
                  <a:ext uri="{FF2B5EF4-FFF2-40B4-BE49-F238E27FC236}">
                    <a16:creationId xmlns:a16="http://schemas.microsoft.com/office/drawing/2014/main" id="{E7314608-6CB5-733A-5F4D-A89136A8EAD6}"/>
                  </a:ext>
                </a:extLst>
              </p:cNvPr>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9 w 73"/>
                  <a:gd name="T19" fmla="*/ 1 h 75"/>
                  <a:gd name="T20" fmla="*/ 45 w 73"/>
                  <a:gd name="T21" fmla="*/ 0 h 75"/>
                  <a:gd name="T22" fmla="*/ 52 w 73"/>
                  <a:gd name="T23" fmla="*/ 0 h 75"/>
                  <a:gd name="T24" fmla="*/ 65 w 73"/>
                  <a:gd name="T25" fmla="*/ 1 h 75"/>
                  <a:gd name="T26" fmla="*/ 77 w 73"/>
                  <a:gd name="T27" fmla="*/ 5 h 75"/>
                  <a:gd name="T28" fmla="*/ 87 w 73"/>
                  <a:gd name="T29" fmla="*/ 8 h 75"/>
                  <a:gd name="T30" fmla="*/ 92 w 73"/>
                  <a:gd name="T31" fmla="*/ 16 h 75"/>
                  <a:gd name="T32" fmla="*/ 99 w 73"/>
                  <a:gd name="T33" fmla="*/ 22 h 75"/>
                  <a:gd name="T34" fmla="*/ 104 w 73"/>
                  <a:gd name="T35" fmla="*/ 30 h 75"/>
                  <a:gd name="T36" fmla="*/ 108 w 73"/>
                  <a:gd name="T37" fmla="*/ 44 h 75"/>
                  <a:gd name="T38" fmla="*/ 104 w 73"/>
                  <a:gd name="T39" fmla="*/ 57 h 75"/>
                  <a:gd name="T40" fmla="*/ 99 w 73"/>
                  <a:gd name="T41" fmla="*/ 67 h 75"/>
                  <a:gd name="T42" fmla="*/ 95 w 73"/>
                  <a:gd name="T43" fmla="*/ 71 h 75"/>
                  <a:gd name="T44" fmla="*/ 89 w 73"/>
                  <a:gd name="T45" fmla="*/ 73 h 75"/>
                  <a:gd name="T46" fmla="*/ 77 w 73"/>
                  <a:gd name="T47" fmla="*/ 75 h 75"/>
                  <a:gd name="T48" fmla="*/ 55 w 73"/>
                  <a:gd name="T49" fmla="*/ 73 h 75"/>
                  <a:gd name="T50" fmla="*/ 45 w 73"/>
                  <a:gd name="T51" fmla="*/ 71 h 75"/>
                  <a:gd name="T52" fmla="*/ 44 w 73"/>
                  <a:gd name="T53" fmla="*/ 67 h 75"/>
                  <a:gd name="T54" fmla="*/ 41 w 73"/>
                  <a:gd name="T55" fmla="*/ 62 h 75"/>
                  <a:gd name="T56" fmla="*/ 41 w 73"/>
                  <a:gd name="T57" fmla="*/ 52 h 75"/>
                  <a:gd name="T58" fmla="*/ 45 w 73"/>
                  <a:gd name="T59" fmla="*/ 46 h 75"/>
                  <a:gd name="T60" fmla="*/ 50 w 73"/>
                  <a:gd name="T61" fmla="*/ 44 h 75"/>
                  <a:gd name="T62" fmla="*/ 65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prstDash val="solid"/>
                    <a:round/>
                    <a:headEnd/>
                    <a:tailEnd/>
                  </a14:hiddenLine>
                </a:ext>
              </a:extLst>
            </p:spPr>
            <p:txBody>
              <a:bodyPr/>
              <a:lstStyle/>
              <a:p>
                <a:endParaRPr lang="ja-JP" altLang="en-US"/>
              </a:p>
            </p:txBody>
          </p:sp>
        </p:grpSp>
        <p:grpSp>
          <p:nvGrpSpPr>
            <p:cNvPr id="6" name="Group 15">
              <a:extLst>
                <a:ext uri="{FF2B5EF4-FFF2-40B4-BE49-F238E27FC236}">
                  <a16:creationId xmlns:a16="http://schemas.microsoft.com/office/drawing/2014/main" id="{7E7C9D27-9D42-A71F-CBDE-E3E5ED8C93FA}"/>
                </a:ext>
              </a:extLst>
            </p:cNvPr>
            <p:cNvGrpSpPr>
              <a:grpSpLocks/>
            </p:cNvGrpSpPr>
            <p:nvPr/>
          </p:nvGrpSpPr>
          <p:grpSpPr bwMode="auto">
            <a:xfrm>
              <a:off x="4818" y="6286"/>
              <a:ext cx="615" cy="1077"/>
              <a:chOff x="9428" y="3996"/>
              <a:chExt cx="615" cy="1077"/>
            </a:xfrm>
          </p:grpSpPr>
          <p:sp>
            <p:nvSpPr>
              <p:cNvPr id="7" name="Freeform 16">
                <a:extLst>
                  <a:ext uri="{FF2B5EF4-FFF2-40B4-BE49-F238E27FC236}">
                    <a16:creationId xmlns:a16="http://schemas.microsoft.com/office/drawing/2014/main" id="{16BC5FDB-D4B6-F8B6-60D2-99531BDBDAD8}"/>
                  </a:ext>
                </a:extLst>
              </p:cNvPr>
              <p:cNvSpPr>
                <a:spLocks/>
              </p:cNvSpPr>
              <p:nvPr/>
            </p:nvSpPr>
            <p:spPr bwMode="auto">
              <a:xfrm>
                <a:off x="9428" y="3996"/>
                <a:ext cx="615" cy="1077"/>
              </a:xfrm>
              <a:custGeom>
                <a:avLst/>
                <a:gdLst>
                  <a:gd name="T0" fmla="*/ 0 w 2050"/>
                  <a:gd name="T1" fmla="*/ 0 h 3592"/>
                  <a:gd name="T2" fmla="*/ 0 w 2050"/>
                  <a:gd name="T3" fmla="*/ 0 h 3592"/>
                  <a:gd name="T4" fmla="*/ 0 w 2050"/>
                  <a:gd name="T5" fmla="*/ 0 h 3592"/>
                  <a:gd name="T6" fmla="*/ 0 w 2050"/>
                  <a:gd name="T7" fmla="*/ 0 h 3592"/>
                  <a:gd name="T8" fmla="*/ 0 w 2050"/>
                  <a:gd name="T9" fmla="*/ 0 h 3592"/>
                  <a:gd name="T10" fmla="*/ 0 w 2050"/>
                  <a:gd name="T11" fmla="*/ 0 h 3592"/>
                  <a:gd name="T12" fmla="*/ 0 w 2050"/>
                  <a:gd name="T13" fmla="*/ 0 h 3592"/>
                  <a:gd name="T14" fmla="*/ 0 w 2050"/>
                  <a:gd name="T15" fmla="*/ 0 h 3592"/>
                  <a:gd name="T16" fmla="*/ 0 w 2050"/>
                  <a:gd name="T17" fmla="*/ 0 h 3592"/>
                  <a:gd name="T18" fmla="*/ 0 w 2050"/>
                  <a:gd name="T19" fmla="*/ 0 h 3592"/>
                  <a:gd name="T20" fmla="*/ 0 w 2050"/>
                  <a:gd name="T21" fmla="*/ 0 h 3592"/>
                  <a:gd name="T22" fmla="*/ 0 w 2050"/>
                  <a:gd name="T23" fmla="*/ 0 h 3592"/>
                  <a:gd name="T24" fmla="*/ 0 w 2050"/>
                  <a:gd name="T25" fmla="*/ 0 h 3592"/>
                  <a:gd name="T26" fmla="*/ 0 w 2050"/>
                  <a:gd name="T27" fmla="*/ 0 h 3592"/>
                  <a:gd name="T28" fmla="*/ 0 w 2050"/>
                  <a:gd name="T29" fmla="*/ 0 h 3592"/>
                  <a:gd name="T30" fmla="*/ 0 w 2050"/>
                  <a:gd name="T31" fmla="*/ 0 h 3592"/>
                  <a:gd name="T32" fmla="*/ 0 w 2050"/>
                  <a:gd name="T33" fmla="*/ 0 h 3592"/>
                  <a:gd name="T34" fmla="*/ 0 w 2050"/>
                  <a:gd name="T35" fmla="*/ 0 h 3592"/>
                  <a:gd name="T36" fmla="*/ 0 w 2050"/>
                  <a:gd name="T37" fmla="*/ 0 h 3592"/>
                  <a:gd name="T38" fmla="*/ 0 w 2050"/>
                  <a:gd name="T39" fmla="*/ 0 h 3592"/>
                  <a:gd name="T40" fmla="*/ 0 w 2050"/>
                  <a:gd name="T41" fmla="*/ 0 h 3592"/>
                  <a:gd name="T42" fmla="*/ 0 w 2050"/>
                  <a:gd name="T43" fmla="*/ 0 h 3592"/>
                  <a:gd name="T44" fmla="*/ 0 w 2050"/>
                  <a:gd name="T45" fmla="*/ 0 h 3592"/>
                  <a:gd name="T46" fmla="*/ 0 w 2050"/>
                  <a:gd name="T47" fmla="*/ 0 h 3592"/>
                  <a:gd name="T48" fmla="*/ 0 w 2050"/>
                  <a:gd name="T49" fmla="*/ 0 h 3592"/>
                  <a:gd name="T50" fmla="*/ 0 w 2050"/>
                  <a:gd name="T51" fmla="*/ 0 h 3592"/>
                  <a:gd name="T52" fmla="*/ 0 w 2050"/>
                  <a:gd name="T53" fmla="*/ 0 h 3592"/>
                  <a:gd name="T54" fmla="*/ 0 w 2050"/>
                  <a:gd name="T55" fmla="*/ 0 h 3592"/>
                  <a:gd name="T56" fmla="*/ 0 w 2050"/>
                  <a:gd name="T57" fmla="*/ 0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a:p>
            </p:txBody>
          </p:sp>
          <p:sp>
            <p:nvSpPr>
              <p:cNvPr id="8" name="Freeform 17">
                <a:extLst>
                  <a:ext uri="{FF2B5EF4-FFF2-40B4-BE49-F238E27FC236}">
                    <a16:creationId xmlns:a16="http://schemas.microsoft.com/office/drawing/2014/main" id="{E33DA833-9A0E-9646-9A71-30F50D8C5013}"/>
                  </a:ext>
                </a:extLst>
              </p:cNvPr>
              <p:cNvSpPr>
                <a:spLocks/>
              </p:cNvSpPr>
              <p:nvPr/>
            </p:nvSpPr>
            <p:spPr bwMode="auto">
              <a:xfrm>
                <a:off x="9428" y="3996"/>
                <a:ext cx="615" cy="1077"/>
              </a:xfrm>
              <a:custGeom>
                <a:avLst/>
                <a:gdLst>
                  <a:gd name="T0" fmla="*/ 80 w 616"/>
                  <a:gd name="T1" fmla="*/ 1063 h 1078"/>
                  <a:gd name="T2" fmla="*/ 90 w 616"/>
                  <a:gd name="T3" fmla="*/ 983 h 1078"/>
                  <a:gd name="T4" fmla="*/ 58 w 616"/>
                  <a:gd name="T5" fmla="*/ 603 h 1078"/>
                  <a:gd name="T6" fmla="*/ 170 w 616"/>
                  <a:gd name="T7" fmla="*/ 367 h 1078"/>
                  <a:gd name="T8" fmla="*/ 231 w 616"/>
                  <a:gd name="T9" fmla="*/ 302 h 1078"/>
                  <a:gd name="T10" fmla="*/ 306 w 616"/>
                  <a:gd name="T11" fmla="*/ 232 h 1078"/>
                  <a:gd name="T12" fmla="*/ 431 w 616"/>
                  <a:gd name="T13" fmla="*/ 187 h 1078"/>
                  <a:gd name="T14" fmla="*/ 556 w 616"/>
                  <a:gd name="T15" fmla="*/ 187 h 1078"/>
                  <a:gd name="T16" fmla="*/ 601 w 616"/>
                  <a:gd name="T17" fmla="*/ 195 h 1078"/>
                  <a:gd name="T18" fmla="*/ 486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388 w 616"/>
                  <a:gd name="T41" fmla="*/ 593 h 1078"/>
                  <a:gd name="T42" fmla="*/ 533 w 616"/>
                  <a:gd name="T43" fmla="*/ 578 h 1078"/>
                  <a:gd name="T44" fmla="*/ 381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48 h 1078"/>
                  <a:gd name="T56" fmla="*/ 80 w 616"/>
                  <a:gd name="T57" fmla="*/ 1063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a:noFill/>
              </a:ln>
              <a:extLst>
                <a:ext uri="{91240B29-F687-4F45-9708-019B960494DF}">
                  <a14:hiddenLine xmlns:a14="http://schemas.microsoft.com/office/drawing/2010/main" w="19050" cap="rnd">
                    <a:solidFill>
                      <a:srgbClr val="000000"/>
                    </a:solidFill>
                    <a:prstDash val="solid"/>
                    <a:round/>
                    <a:headEnd/>
                    <a:tailEnd/>
                  </a14:hiddenLine>
                </a:ext>
              </a:extLst>
            </p:spPr>
            <p:txBody>
              <a:bodyPr/>
              <a:lstStyle/>
              <a:p>
                <a:endParaRPr lang="ja-JP" altLang="en-US"/>
              </a:p>
            </p:txBody>
          </p:sp>
        </p:grpSp>
      </p:grpSp>
      <p:sp>
        <p:nvSpPr>
          <p:cNvPr id="19458" name="Rectangle 2"/>
          <p:cNvSpPr>
            <a:spLocks noGrp="1" noChangeArrowheads="1"/>
          </p:cNvSpPr>
          <p:nvPr>
            <p:ph type="ctrTitle"/>
          </p:nvPr>
        </p:nvSpPr>
        <p:spPr>
          <a:xfrm>
            <a:off x="685800" y="2132013"/>
            <a:ext cx="7772400" cy="1371600"/>
          </a:xfrm>
        </p:spPr>
        <p:txBody>
          <a:bodyPr/>
          <a:lstStyle>
            <a:lvl1pPr>
              <a:defRPr sz="4000"/>
            </a:lvl1pPr>
          </a:lstStyle>
          <a:p>
            <a:r>
              <a:rPr lang="ja-JP" altLang="en-US" dirty="0"/>
              <a:t>マスタ タイトルの書式設定</a:t>
            </a:r>
          </a:p>
        </p:txBody>
      </p:sp>
      <p:sp>
        <p:nvSpPr>
          <p:cNvPr id="19459" name="Rectangle 3"/>
          <p:cNvSpPr>
            <a:spLocks noGrp="1" noChangeArrowheads="1"/>
          </p:cNvSpPr>
          <p:nvPr>
            <p:ph type="subTitle" idx="1"/>
          </p:nvPr>
        </p:nvSpPr>
        <p:spPr>
          <a:xfrm>
            <a:off x="1331913" y="4221163"/>
            <a:ext cx="7010400" cy="1600200"/>
          </a:xfrm>
        </p:spPr>
        <p:txBody>
          <a:bodyPr/>
          <a:lstStyle>
            <a:lvl1pPr marL="0" indent="0">
              <a:buFont typeface="Wingdings" pitchFamily="2" charset="2"/>
              <a:buNone/>
              <a:defRPr sz="2800"/>
            </a:lvl1pPr>
          </a:lstStyle>
          <a:p>
            <a:r>
              <a:rPr lang="ja-JP" altLang="en-US"/>
              <a:t>マスタ サブタイトルの書式設定</a:t>
            </a:r>
          </a:p>
        </p:txBody>
      </p:sp>
      <p:sp>
        <p:nvSpPr>
          <p:cNvPr id="13" name="Rectangle 4">
            <a:extLst>
              <a:ext uri="{FF2B5EF4-FFF2-40B4-BE49-F238E27FC236}">
                <a16:creationId xmlns:a16="http://schemas.microsoft.com/office/drawing/2014/main" id="{E542420B-EFE7-602A-F892-420A53AF8FEE}"/>
              </a:ext>
            </a:extLst>
          </p:cNvPr>
          <p:cNvSpPr>
            <a:spLocks noGrp="1" noChangeArrowheads="1"/>
          </p:cNvSpPr>
          <p:nvPr>
            <p:ph type="dt" sz="half" idx="10"/>
          </p:nvPr>
        </p:nvSpPr>
        <p:spPr>
          <a:xfrm>
            <a:off x="685800" y="6248400"/>
            <a:ext cx="1905000" cy="457200"/>
          </a:xfrm>
        </p:spPr>
        <p:txBody>
          <a:bodyPr/>
          <a:lstStyle>
            <a:lvl1pPr fontAlgn="auto">
              <a:spcBef>
                <a:spcPts val="0"/>
              </a:spcBef>
              <a:spcAft>
                <a:spcPts val="0"/>
              </a:spcAft>
              <a:defRPr/>
            </a:lvl1pPr>
          </a:lstStyle>
          <a:p>
            <a:pPr>
              <a:defRPr/>
            </a:pPr>
            <a:endParaRPr lang="en-US" altLang="ja-JP"/>
          </a:p>
        </p:txBody>
      </p:sp>
      <p:sp>
        <p:nvSpPr>
          <p:cNvPr id="14" name="Rectangle 5">
            <a:extLst>
              <a:ext uri="{FF2B5EF4-FFF2-40B4-BE49-F238E27FC236}">
                <a16:creationId xmlns:a16="http://schemas.microsoft.com/office/drawing/2014/main" id="{6AAD30F1-D8E1-5EB0-009C-80DB389C1B6E}"/>
              </a:ext>
            </a:extLst>
          </p:cNvPr>
          <p:cNvSpPr>
            <a:spLocks noGrp="1" noChangeArrowheads="1"/>
          </p:cNvSpPr>
          <p:nvPr>
            <p:ph type="ftr" sz="quarter" idx="11"/>
          </p:nvPr>
        </p:nvSpPr>
        <p:spPr>
          <a:xfrm>
            <a:off x="3124200" y="6248400"/>
            <a:ext cx="2895600" cy="457200"/>
          </a:xfrm>
        </p:spPr>
        <p:txBody>
          <a:bodyPr/>
          <a:lstStyle>
            <a:lvl1pPr fontAlgn="auto">
              <a:spcBef>
                <a:spcPts val="0"/>
              </a:spcBef>
              <a:spcAft>
                <a:spcPts val="0"/>
              </a:spcAft>
              <a:defRPr/>
            </a:lvl1pPr>
          </a:lstStyle>
          <a:p>
            <a:pPr>
              <a:defRPr/>
            </a:pPr>
            <a:endParaRPr lang="en-US" altLang="ja-JP"/>
          </a:p>
        </p:txBody>
      </p:sp>
      <p:sp>
        <p:nvSpPr>
          <p:cNvPr id="15" name="Rectangle 6">
            <a:extLst>
              <a:ext uri="{FF2B5EF4-FFF2-40B4-BE49-F238E27FC236}">
                <a16:creationId xmlns:a16="http://schemas.microsoft.com/office/drawing/2014/main" id="{7A08187B-A119-546D-BE37-A80677DA0811}"/>
              </a:ext>
            </a:extLst>
          </p:cNvPr>
          <p:cNvSpPr>
            <a:spLocks noGrp="1" noChangeArrowheads="1"/>
          </p:cNvSpPr>
          <p:nvPr>
            <p:ph type="sldNum" sz="quarter" idx="12"/>
          </p:nvPr>
        </p:nvSpPr>
        <p:spPr>
          <a:xfrm>
            <a:off x="7239000" y="6400800"/>
            <a:ext cx="1905000" cy="457200"/>
          </a:xfrm>
        </p:spPr>
        <p:txBody>
          <a:bodyPr/>
          <a:lstStyle>
            <a:lvl1pPr>
              <a:defRPr smtClean="0"/>
            </a:lvl1pPr>
          </a:lstStyle>
          <a:p>
            <a:pPr>
              <a:defRPr/>
            </a:pPr>
            <a:fld id="{5BAE04F3-1176-4D42-A724-D03BFE483D08}" type="slidenum">
              <a:rPr lang="en-US" altLang="ja-JP"/>
              <a:pPr>
                <a:defRPr/>
              </a:pPr>
              <a:t>‹#›</a:t>
            </a:fld>
            <a:endParaRPr lang="en-US" altLang="ja-JP"/>
          </a:p>
        </p:txBody>
      </p:sp>
    </p:spTree>
    <p:extLst>
      <p:ext uri="{BB962C8B-B14F-4D97-AF65-F5344CB8AC3E}">
        <p14:creationId xmlns:p14="http://schemas.microsoft.com/office/powerpoint/2010/main" val="23534619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xfrm>
            <a:off x="609600" y="6245225"/>
            <a:ext cx="1981200" cy="476250"/>
          </a:xfrm>
          <a:prstGeom prst="rect">
            <a:avLst/>
          </a:prstGeom>
        </p:spPr>
        <p:txBody>
          <a:bodyPr/>
          <a:lstStyle>
            <a:lvl1pPr>
              <a:defRPr/>
            </a:lvl1pPr>
          </a:lstStyle>
          <a:p>
            <a:pPr>
              <a:defRPr/>
            </a:pPr>
            <a:endParaRPr lang="en-US" altLang="ja-JP" dirty="0"/>
          </a:p>
        </p:txBody>
      </p:sp>
      <p:sp>
        <p:nvSpPr>
          <p:cNvPr id="3" name="Rectangle 7"/>
          <p:cNvSpPr>
            <a:spLocks noGrp="1" noChangeArrowheads="1"/>
          </p:cNvSpPr>
          <p:nvPr>
            <p:ph type="ftr" sz="quarter" idx="11"/>
          </p:nvPr>
        </p:nvSpPr>
        <p:spPr/>
        <p:txBody>
          <a:bodyPr/>
          <a:lstStyle>
            <a:lvl1pPr>
              <a:defRPr/>
            </a:lvl1pPr>
          </a:lstStyle>
          <a:p>
            <a:pPr>
              <a:defRPr/>
            </a:pPr>
            <a:endParaRPr lang="en-US" altLang="ja-JP"/>
          </a:p>
        </p:txBody>
      </p:sp>
      <p:sp>
        <p:nvSpPr>
          <p:cNvPr id="4" name="Rectangle 8"/>
          <p:cNvSpPr>
            <a:spLocks noGrp="1" noChangeArrowheads="1"/>
          </p:cNvSpPr>
          <p:nvPr>
            <p:ph type="sldNum" sz="quarter" idx="12"/>
          </p:nvPr>
        </p:nvSpPr>
        <p:spPr/>
        <p:txBody>
          <a:bodyPr/>
          <a:lstStyle>
            <a:lvl1pPr>
              <a:defRPr sz="1800"/>
            </a:lvl1pPr>
          </a:lstStyle>
          <a:p>
            <a:pPr>
              <a:defRPr/>
            </a:pPr>
            <a:fld id="{F75A7CD1-6F7D-40AF-A93D-5FDCAB892260}" type="slidenum">
              <a:rPr lang="en-US" altLang="ja-JP"/>
              <a:pPr>
                <a:defRPr/>
              </a:pPr>
              <a:t>‹#›</a:t>
            </a:fld>
            <a:endParaRPr lang="en-US" altLang="ja-JP"/>
          </a:p>
        </p:txBody>
      </p:sp>
    </p:spTree>
    <p:extLst>
      <p:ext uri="{BB962C8B-B14F-4D97-AF65-F5344CB8AC3E}">
        <p14:creationId xmlns:p14="http://schemas.microsoft.com/office/powerpoint/2010/main" val="1749924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defRPr>
            </a:lvl1pPr>
          </a:lstStyle>
          <a:p>
            <a:r>
              <a:rPr lang="ja-JP" altLang="en-US" dirty="0"/>
              <a:t>マスタ タイトルの書式設定</a:t>
            </a:r>
          </a:p>
        </p:txBody>
      </p:sp>
      <p:sp>
        <p:nvSpPr>
          <p:cNvPr id="3" name="Rectangle 6"/>
          <p:cNvSpPr>
            <a:spLocks noGrp="1" noChangeArrowheads="1"/>
          </p:cNvSpPr>
          <p:nvPr>
            <p:ph type="dt" sz="half" idx="10"/>
          </p:nvPr>
        </p:nvSpPr>
        <p:spPr>
          <a:xfrm>
            <a:off x="609600" y="6245225"/>
            <a:ext cx="1981200" cy="476250"/>
          </a:xfrm>
          <a:prstGeom prst="rect">
            <a:avLst/>
          </a:prstGeom>
          <a:ln/>
        </p:spPr>
        <p:txBody>
          <a:bodyPr/>
          <a:lstStyle>
            <a:lvl1pPr>
              <a:defRPr/>
            </a:lvl1pPr>
          </a:lstStyle>
          <a:p>
            <a:pPr>
              <a:defRPr/>
            </a:pPr>
            <a:endParaRPr lang="en-US" altLang="ja-JP" dirty="0"/>
          </a:p>
        </p:txBody>
      </p:sp>
      <p:sp>
        <p:nvSpPr>
          <p:cNvPr id="4" name="Rectangle 7"/>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8"/>
          <p:cNvSpPr>
            <a:spLocks noGrp="1" noChangeArrowheads="1"/>
          </p:cNvSpPr>
          <p:nvPr>
            <p:ph type="sldNum" sz="quarter" idx="12"/>
          </p:nvPr>
        </p:nvSpPr>
        <p:spPr>
          <a:ln/>
        </p:spPr>
        <p:txBody>
          <a:bodyPr/>
          <a:lstStyle>
            <a:lvl1pPr>
              <a:defRPr/>
            </a:lvl1pPr>
          </a:lstStyle>
          <a:p>
            <a:pPr>
              <a:defRPr/>
            </a:pPr>
            <a:fld id="{12704AEA-919F-457A-B325-5A990F6FC7E7}" type="slidenum">
              <a:rPr lang="en-US" altLang="ja-JP"/>
              <a:pPr>
                <a:defRPr/>
              </a:pPr>
              <a:t>‹#›</a:t>
            </a:fld>
            <a:endParaRPr lang="en-US" altLang="ja-JP"/>
          </a:p>
        </p:txBody>
      </p:sp>
    </p:spTree>
    <p:extLst>
      <p:ext uri="{BB962C8B-B14F-4D97-AF65-F5344CB8AC3E}">
        <p14:creationId xmlns:p14="http://schemas.microsoft.com/office/powerpoint/2010/main" val="3207844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6">
            <a:extLst>
              <a:ext uri="{FF2B5EF4-FFF2-40B4-BE49-F238E27FC236}">
                <a16:creationId xmlns:a16="http://schemas.microsoft.com/office/drawing/2014/main" id="{3B7D56C1-9624-B7F9-DA4E-18769B78928E}"/>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7">
            <a:extLst>
              <a:ext uri="{FF2B5EF4-FFF2-40B4-BE49-F238E27FC236}">
                <a16:creationId xmlns:a16="http://schemas.microsoft.com/office/drawing/2014/main" id="{75BCFDD0-5539-5F5D-5401-32284835AB25}"/>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8">
            <a:extLst>
              <a:ext uri="{FF2B5EF4-FFF2-40B4-BE49-F238E27FC236}">
                <a16:creationId xmlns:a16="http://schemas.microsoft.com/office/drawing/2014/main" id="{EA37F290-A2E5-3E82-ED34-E3788407BD3C}"/>
              </a:ext>
            </a:extLst>
          </p:cNvPr>
          <p:cNvSpPr>
            <a:spLocks noGrp="1" noChangeArrowheads="1"/>
          </p:cNvSpPr>
          <p:nvPr>
            <p:ph type="sldNum" sz="quarter" idx="12"/>
          </p:nvPr>
        </p:nvSpPr>
        <p:spPr/>
        <p:txBody>
          <a:bodyPr/>
          <a:lstStyle>
            <a:lvl1pPr>
              <a:defRPr smtClean="0"/>
            </a:lvl1pPr>
          </a:lstStyle>
          <a:p>
            <a:pPr>
              <a:defRPr/>
            </a:pPr>
            <a:fld id="{F2BE5021-F781-447E-9205-249982F0E4FA}" type="slidenum">
              <a:rPr lang="en-US" altLang="ja-JP"/>
              <a:pPr>
                <a:defRPr/>
              </a:pPr>
              <a:t>‹#›</a:t>
            </a:fld>
            <a:endParaRPr lang="en-US" altLang="ja-JP"/>
          </a:p>
        </p:txBody>
      </p:sp>
    </p:spTree>
    <p:extLst>
      <p:ext uri="{BB962C8B-B14F-4D97-AF65-F5344CB8AC3E}">
        <p14:creationId xmlns:p14="http://schemas.microsoft.com/office/powerpoint/2010/main" val="988217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6">
            <a:extLst>
              <a:ext uri="{FF2B5EF4-FFF2-40B4-BE49-F238E27FC236}">
                <a16:creationId xmlns:a16="http://schemas.microsoft.com/office/drawing/2014/main" id="{6357BFC9-3424-37EB-5679-8FAA4F911945}"/>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5" name="Rectangle 7">
            <a:extLst>
              <a:ext uri="{FF2B5EF4-FFF2-40B4-BE49-F238E27FC236}">
                <a16:creationId xmlns:a16="http://schemas.microsoft.com/office/drawing/2014/main" id="{B5A5CE30-78C5-D44C-1CC6-960508EC421C}"/>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6" name="Rectangle 8">
            <a:extLst>
              <a:ext uri="{FF2B5EF4-FFF2-40B4-BE49-F238E27FC236}">
                <a16:creationId xmlns:a16="http://schemas.microsoft.com/office/drawing/2014/main" id="{6F503BCF-191D-542B-25AC-2C75EAF57CD2}"/>
              </a:ext>
            </a:extLst>
          </p:cNvPr>
          <p:cNvSpPr>
            <a:spLocks noGrp="1" noChangeArrowheads="1"/>
          </p:cNvSpPr>
          <p:nvPr>
            <p:ph type="sldNum" sz="quarter" idx="12"/>
          </p:nvPr>
        </p:nvSpPr>
        <p:spPr/>
        <p:txBody>
          <a:bodyPr/>
          <a:lstStyle>
            <a:lvl1pPr>
              <a:defRPr smtClean="0"/>
            </a:lvl1pPr>
          </a:lstStyle>
          <a:p>
            <a:pPr>
              <a:defRPr/>
            </a:pPr>
            <a:fld id="{88AB5C68-CD52-46ED-B07A-C1CFF46C57E4}" type="slidenum">
              <a:rPr lang="en-US" altLang="ja-JP"/>
              <a:pPr>
                <a:defRPr/>
              </a:pPr>
              <a:t>‹#›</a:t>
            </a:fld>
            <a:endParaRPr lang="en-US" altLang="ja-JP"/>
          </a:p>
        </p:txBody>
      </p:sp>
    </p:spTree>
    <p:extLst>
      <p:ext uri="{BB962C8B-B14F-4D97-AF65-F5344CB8AC3E}">
        <p14:creationId xmlns:p14="http://schemas.microsoft.com/office/powerpoint/2010/main" val="1944234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6">
            <a:extLst>
              <a:ext uri="{FF2B5EF4-FFF2-40B4-BE49-F238E27FC236}">
                <a16:creationId xmlns:a16="http://schemas.microsoft.com/office/drawing/2014/main" id="{D2017A76-FD80-6EC5-C891-030535575B74}"/>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4" name="Rectangle 7">
            <a:extLst>
              <a:ext uri="{FF2B5EF4-FFF2-40B4-BE49-F238E27FC236}">
                <a16:creationId xmlns:a16="http://schemas.microsoft.com/office/drawing/2014/main" id="{7545F5BE-BFC8-EE1E-3495-8BEA0FA9E7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5" name="Rectangle 8">
            <a:extLst>
              <a:ext uri="{FF2B5EF4-FFF2-40B4-BE49-F238E27FC236}">
                <a16:creationId xmlns:a16="http://schemas.microsoft.com/office/drawing/2014/main" id="{8BFBD84D-FD33-0367-F352-1197568D4356}"/>
              </a:ext>
            </a:extLst>
          </p:cNvPr>
          <p:cNvSpPr>
            <a:spLocks noGrp="1" noChangeArrowheads="1"/>
          </p:cNvSpPr>
          <p:nvPr>
            <p:ph type="sldNum" sz="quarter" idx="12"/>
          </p:nvPr>
        </p:nvSpPr>
        <p:spPr/>
        <p:txBody>
          <a:bodyPr/>
          <a:lstStyle>
            <a:lvl1pPr>
              <a:defRPr smtClean="0"/>
            </a:lvl1pPr>
          </a:lstStyle>
          <a:p>
            <a:pPr>
              <a:defRPr/>
            </a:pPr>
            <a:fld id="{4599F50F-AA46-4771-83FE-884EC1C98455}" type="slidenum">
              <a:rPr lang="en-US" altLang="ja-JP"/>
              <a:pPr>
                <a:defRPr/>
              </a:pPr>
              <a:t>‹#›</a:t>
            </a:fld>
            <a:endParaRPr lang="en-US" altLang="ja-JP"/>
          </a:p>
        </p:txBody>
      </p:sp>
    </p:spTree>
    <p:extLst>
      <p:ext uri="{BB962C8B-B14F-4D97-AF65-F5344CB8AC3E}">
        <p14:creationId xmlns:p14="http://schemas.microsoft.com/office/powerpoint/2010/main" val="683838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EA511E8-41E7-BBF4-4EA8-CEDBA39813BC}"/>
              </a:ext>
            </a:extLst>
          </p:cNvPr>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ltLang="ja-JP"/>
          </a:p>
        </p:txBody>
      </p:sp>
      <p:sp>
        <p:nvSpPr>
          <p:cNvPr id="3" name="Rectangle 7">
            <a:extLst>
              <a:ext uri="{FF2B5EF4-FFF2-40B4-BE49-F238E27FC236}">
                <a16:creationId xmlns:a16="http://schemas.microsoft.com/office/drawing/2014/main" id="{083FEE74-114C-168F-CB96-4117749EA85B}"/>
              </a:ext>
            </a:extLst>
          </p:cNvPr>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ltLang="ja-JP"/>
          </a:p>
        </p:txBody>
      </p:sp>
      <p:sp>
        <p:nvSpPr>
          <p:cNvPr id="4" name="Rectangle 8">
            <a:extLst>
              <a:ext uri="{FF2B5EF4-FFF2-40B4-BE49-F238E27FC236}">
                <a16:creationId xmlns:a16="http://schemas.microsoft.com/office/drawing/2014/main" id="{5475ACE7-0B62-112A-8A42-65C919068D5C}"/>
              </a:ext>
            </a:extLst>
          </p:cNvPr>
          <p:cNvSpPr>
            <a:spLocks noGrp="1" noChangeArrowheads="1"/>
          </p:cNvSpPr>
          <p:nvPr>
            <p:ph type="sldNum" sz="quarter" idx="12"/>
          </p:nvPr>
        </p:nvSpPr>
        <p:spPr/>
        <p:txBody>
          <a:bodyPr/>
          <a:lstStyle>
            <a:lvl1pPr>
              <a:defRPr smtClean="0"/>
            </a:lvl1pPr>
          </a:lstStyle>
          <a:p>
            <a:pPr>
              <a:defRPr/>
            </a:pPr>
            <a:fld id="{163032D2-200D-40A6-866F-347A82F7EE42}" type="slidenum">
              <a:rPr lang="en-US" altLang="ja-JP"/>
              <a:pPr>
                <a:defRPr/>
              </a:pPr>
              <a:t>‹#›</a:t>
            </a:fld>
            <a:endParaRPr lang="en-US" altLang="ja-JP"/>
          </a:p>
        </p:txBody>
      </p:sp>
    </p:spTree>
    <p:extLst>
      <p:ext uri="{BB962C8B-B14F-4D97-AF65-F5344CB8AC3E}">
        <p14:creationId xmlns:p14="http://schemas.microsoft.com/office/powerpoint/2010/main" val="3338924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3535365"/>
            <a:ext cx="7772400"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999" y="0"/>
                </a:lnTo>
                <a:lnTo>
                  <a:pt x="999" y="1000"/>
                </a:lnTo>
                <a:lnTo>
                  <a:pt x="0" y="1000"/>
                </a:lnTo>
                <a:lnTo>
                  <a:pt x="0" y="0"/>
                </a:lnTo>
                <a:close/>
              </a:path>
              <a:path w="1000" h="1000">
                <a:moveTo>
                  <a:pt x="0" y="0"/>
                </a:moveTo>
                <a:lnTo>
                  <a:pt x="1000" y="0"/>
                </a:lnTo>
              </a:path>
            </a:pathLst>
          </a:custGeom>
          <a:solidFill>
            <a:srgbClr val="669900"/>
          </a:solidFill>
          <a:ln w="9525">
            <a:solidFill>
              <a:srgbClr val="669900"/>
            </a:solidFill>
            <a:round/>
            <a:headEnd/>
            <a:tailEnd/>
          </a:ln>
        </p:spPr>
        <p:txBody>
          <a:bodyPr/>
          <a:lstStyle/>
          <a:p>
            <a:endParaRPr lang="ja-JP" altLang="en-US" sz="1350"/>
          </a:p>
        </p:txBody>
      </p:sp>
      <p:grpSp>
        <p:nvGrpSpPr>
          <p:cNvPr id="5" name="Group 8"/>
          <p:cNvGrpSpPr>
            <a:grpSpLocks/>
          </p:cNvGrpSpPr>
          <p:nvPr userDrawn="1"/>
        </p:nvGrpSpPr>
        <p:grpSpPr bwMode="auto">
          <a:xfrm>
            <a:off x="250827" y="548680"/>
            <a:ext cx="1905001" cy="1551582"/>
            <a:chOff x="1526" y="6286"/>
            <a:chExt cx="3907" cy="3227"/>
          </a:xfrm>
        </p:grpSpPr>
        <p:grpSp>
          <p:nvGrpSpPr>
            <p:cNvPr id="6" name="Group 9"/>
            <p:cNvGrpSpPr>
              <a:grpSpLocks/>
            </p:cNvGrpSpPr>
            <p:nvPr/>
          </p:nvGrpSpPr>
          <p:grpSpPr bwMode="auto">
            <a:xfrm>
              <a:off x="1526" y="6741"/>
              <a:ext cx="3390" cy="2772"/>
              <a:chOff x="6136" y="4451"/>
              <a:chExt cx="3390" cy="2772"/>
            </a:xfrm>
          </p:grpSpPr>
          <p:sp>
            <p:nvSpPr>
              <p:cNvPr id="13" name="Freeform 10"/>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82 w 3389"/>
                  <a:gd name="T73" fmla="*/ 499 h 2772"/>
                  <a:gd name="T74" fmla="*/ 2359 w 3389"/>
                  <a:gd name="T75" fmla="*/ 620 h 2772"/>
                  <a:gd name="T76" fmla="*/ 2686 w 3389"/>
                  <a:gd name="T77" fmla="*/ 184 h 2772"/>
                  <a:gd name="T78" fmla="*/ 3029 w 3389"/>
                  <a:gd name="T79" fmla="*/ 42 h 2772"/>
                  <a:gd name="T80" fmla="*/ 3237 w 3389"/>
                  <a:gd name="T81" fmla="*/ 87 h 2772"/>
                  <a:gd name="T82" fmla="*/ 3312 w 3389"/>
                  <a:gd name="T83" fmla="*/ 182 h 2772"/>
                  <a:gd name="T84" fmla="*/ 3108 w 3389"/>
                  <a:gd name="T85" fmla="*/ 535 h 2772"/>
                  <a:gd name="T86" fmla="*/ 2995 w 3389"/>
                  <a:gd name="T87" fmla="*/ 1230 h 2772"/>
                  <a:gd name="T88" fmla="*/ 2695 w 3389"/>
                  <a:gd name="T89" fmla="*/ 1664 h 2772"/>
                  <a:gd name="T90" fmla="*/ 2456 w 3389"/>
                  <a:gd name="T91" fmla="*/ 1823 h 2772"/>
                  <a:gd name="T92" fmla="*/ 1983 w 3389"/>
                  <a:gd name="T93" fmla="*/ 2590 h 2772"/>
                  <a:gd name="T94" fmla="*/ 1670 w 3389"/>
                  <a:gd name="T95" fmla="*/ 2772 h 2772"/>
                  <a:gd name="T96" fmla="*/ 1558 w 3389"/>
                  <a:gd name="T97" fmla="*/ 2648 h 2772"/>
                  <a:gd name="T98" fmla="*/ 1660 w 3389"/>
                  <a:gd name="T99" fmla="*/ 2157 h 2772"/>
                  <a:gd name="T100" fmla="*/ 1803 w 3389"/>
                  <a:gd name="T101" fmla="*/ 2074 h 2772"/>
                  <a:gd name="T102" fmla="*/ 1723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CCFF66"/>
              </a:solidFill>
              <a:ln w="9525">
                <a:noFill/>
                <a:round/>
                <a:headEnd/>
                <a:tailEnd/>
              </a:ln>
            </p:spPr>
            <p:txBody>
              <a:bodyPr/>
              <a:lstStyle/>
              <a:p>
                <a:endParaRPr lang="ja-JP" altLang="en-US" sz="1350"/>
              </a:p>
            </p:txBody>
          </p:sp>
          <p:sp>
            <p:nvSpPr>
              <p:cNvPr id="14" name="Freeform 11"/>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82 w 3389"/>
                  <a:gd name="T73" fmla="*/ 499 h 2772"/>
                  <a:gd name="T74" fmla="*/ 2359 w 3389"/>
                  <a:gd name="T75" fmla="*/ 620 h 2772"/>
                  <a:gd name="T76" fmla="*/ 2686 w 3389"/>
                  <a:gd name="T77" fmla="*/ 184 h 2772"/>
                  <a:gd name="T78" fmla="*/ 3029 w 3389"/>
                  <a:gd name="T79" fmla="*/ 42 h 2772"/>
                  <a:gd name="T80" fmla="*/ 3237 w 3389"/>
                  <a:gd name="T81" fmla="*/ 87 h 2772"/>
                  <a:gd name="T82" fmla="*/ 3312 w 3389"/>
                  <a:gd name="T83" fmla="*/ 182 h 2772"/>
                  <a:gd name="T84" fmla="*/ 3108 w 3389"/>
                  <a:gd name="T85" fmla="*/ 535 h 2772"/>
                  <a:gd name="T86" fmla="*/ 2995 w 3389"/>
                  <a:gd name="T87" fmla="*/ 1230 h 2772"/>
                  <a:gd name="T88" fmla="*/ 2695 w 3389"/>
                  <a:gd name="T89" fmla="*/ 1664 h 2772"/>
                  <a:gd name="T90" fmla="*/ 2456 w 3389"/>
                  <a:gd name="T91" fmla="*/ 1823 h 2772"/>
                  <a:gd name="T92" fmla="*/ 1983 w 3389"/>
                  <a:gd name="T93" fmla="*/ 2590 h 2772"/>
                  <a:gd name="T94" fmla="*/ 1670 w 3389"/>
                  <a:gd name="T95" fmla="*/ 2772 h 2772"/>
                  <a:gd name="T96" fmla="*/ 1558 w 3389"/>
                  <a:gd name="T97" fmla="*/ 2648 h 2772"/>
                  <a:gd name="T98" fmla="*/ 1660 w 3389"/>
                  <a:gd name="T99" fmla="*/ 2157 h 2772"/>
                  <a:gd name="T100" fmla="*/ 1803 w 3389"/>
                  <a:gd name="T101" fmla="*/ 2074 h 2772"/>
                  <a:gd name="T102" fmla="*/ 1723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prstDash val="solid"/>
                <a:round/>
                <a:headEnd/>
                <a:tailEnd/>
              </a:ln>
            </p:spPr>
            <p:txBody>
              <a:bodyPr/>
              <a:lstStyle/>
              <a:p>
                <a:endParaRPr lang="ja-JP" altLang="en-US" sz="1350"/>
              </a:p>
            </p:txBody>
          </p:sp>
        </p:grpSp>
        <p:grpSp>
          <p:nvGrpSpPr>
            <p:cNvPr id="7" name="Group 12"/>
            <p:cNvGrpSpPr>
              <a:grpSpLocks/>
            </p:cNvGrpSpPr>
            <p:nvPr/>
          </p:nvGrpSpPr>
          <p:grpSpPr bwMode="auto">
            <a:xfrm>
              <a:off x="4588" y="6853"/>
              <a:ext cx="75" cy="75"/>
              <a:chOff x="9198" y="4563"/>
              <a:chExt cx="75" cy="75"/>
            </a:xfrm>
          </p:grpSpPr>
          <p:sp>
            <p:nvSpPr>
              <p:cNvPr id="11" name="Freeform 13"/>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0 w 73"/>
                  <a:gd name="T19" fmla="*/ 1 h 75"/>
                  <a:gd name="T20" fmla="*/ 36 w 73"/>
                  <a:gd name="T21" fmla="*/ 0 h 75"/>
                  <a:gd name="T22" fmla="*/ 43 w 73"/>
                  <a:gd name="T23" fmla="*/ 0 h 75"/>
                  <a:gd name="T24" fmla="*/ 51 w 73"/>
                  <a:gd name="T25" fmla="*/ 1 h 75"/>
                  <a:gd name="T26" fmla="*/ 59 w 73"/>
                  <a:gd name="T27" fmla="*/ 5 h 75"/>
                  <a:gd name="T28" fmla="*/ 69 w 73"/>
                  <a:gd name="T29" fmla="*/ 8 h 75"/>
                  <a:gd name="T30" fmla="*/ 74 w 73"/>
                  <a:gd name="T31" fmla="*/ 16 h 75"/>
                  <a:gd name="T32" fmla="*/ 79 w 73"/>
                  <a:gd name="T33" fmla="*/ 22 h 75"/>
                  <a:gd name="T34" fmla="*/ 82 w 73"/>
                  <a:gd name="T35" fmla="*/ 30 h 75"/>
                  <a:gd name="T36" fmla="*/ 85 w 73"/>
                  <a:gd name="T37" fmla="*/ 44 h 75"/>
                  <a:gd name="T38" fmla="*/ 82 w 73"/>
                  <a:gd name="T39" fmla="*/ 57 h 75"/>
                  <a:gd name="T40" fmla="*/ 79 w 73"/>
                  <a:gd name="T41" fmla="*/ 67 h 75"/>
                  <a:gd name="T42" fmla="*/ 76 w 73"/>
                  <a:gd name="T43" fmla="*/ 71 h 75"/>
                  <a:gd name="T44" fmla="*/ 71 w 73"/>
                  <a:gd name="T45" fmla="*/ 73 h 75"/>
                  <a:gd name="T46" fmla="*/ 59 w 73"/>
                  <a:gd name="T47" fmla="*/ 75 h 75"/>
                  <a:gd name="T48" fmla="*/ 46 w 73"/>
                  <a:gd name="T49" fmla="*/ 73 h 75"/>
                  <a:gd name="T50" fmla="*/ 36 w 73"/>
                  <a:gd name="T51" fmla="*/ 71 h 75"/>
                  <a:gd name="T52" fmla="*/ 35 w 73"/>
                  <a:gd name="T53" fmla="*/ 67 h 75"/>
                  <a:gd name="T54" fmla="*/ 32 w 73"/>
                  <a:gd name="T55" fmla="*/ 62 h 75"/>
                  <a:gd name="T56" fmla="*/ 32 w 73"/>
                  <a:gd name="T57" fmla="*/ 52 h 75"/>
                  <a:gd name="T58" fmla="*/ 36 w 73"/>
                  <a:gd name="T59" fmla="*/ 46 h 75"/>
                  <a:gd name="T60" fmla="*/ 41 w 73"/>
                  <a:gd name="T61" fmla="*/ 44 h 75"/>
                  <a:gd name="T62" fmla="*/ 51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endParaRPr lang="ja-JP" altLang="en-US" sz="1350"/>
              </a:p>
            </p:txBody>
          </p:sp>
          <p:sp>
            <p:nvSpPr>
              <p:cNvPr id="12" name="Freeform 14"/>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0 w 73"/>
                  <a:gd name="T19" fmla="*/ 1 h 75"/>
                  <a:gd name="T20" fmla="*/ 36 w 73"/>
                  <a:gd name="T21" fmla="*/ 0 h 75"/>
                  <a:gd name="T22" fmla="*/ 43 w 73"/>
                  <a:gd name="T23" fmla="*/ 0 h 75"/>
                  <a:gd name="T24" fmla="*/ 51 w 73"/>
                  <a:gd name="T25" fmla="*/ 1 h 75"/>
                  <a:gd name="T26" fmla="*/ 59 w 73"/>
                  <a:gd name="T27" fmla="*/ 5 h 75"/>
                  <a:gd name="T28" fmla="*/ 69 w 73"/>
                  <a:gd name="T29" fmla="*/ 8 h 75"/>
                  <a:gd name="T30" fmla="*/ 74 w 73"/>
                  <a:gd name="T31" fmla="*/ 16 h 75"/>
                  <a:gd name="T32" fmla="*/ 79 w 73"/>
                  <a:gd name="T33" fmla="*/ 22 h 75"/>
                  <a:gd name="T34" fmla="*/ 82 w 73"/>
                  <a:gd name="T35" fmla="*/ 30 h 75"/>
                  <a:gd name="T36" fmla="*/ 85 w 73"/>
                  <a:gd name="T37" fmla="*/ 44 h 75"/>
                  <a:gd name="T38" fmla="*/ 82 w 73"/>
                  <a:gd name="T39" fmla="*/ 57 h 75"/>
                  <a:gd name="T40" fmla="*/ 79 w 73"/>
                  <a:gd name="T41" fmla="*/ 67 h 75"/>
                  <a:gd name="T42" fmla="*/ 76 w 73"/>
                  <a:gd name="T43" fmla="*/ 71 h 75"/>
                  <a:gd name="T44" fmla="*/ 71 w 73"/>
                  <a:gd name="T45" fmla="*/ 73 h 75"/>
                  <a:gd name="T46" fmla="*/ 59 w 73"/>
                  <a:gd name="T47" fmla="*/ 75 h 75"/>
                  <a:gd name="T48" fmla="*/ 46 w 73"/>
                  <a:gd name="T49" fmla="*/ 73 h 75"/>
                  <a:gd name="T50" fmla="*/ 36 w 73"/>
                  <a:gd name="T51" fmla="*/ 71 h 75"/>
                  <a:gd name="T52" fmla="*/ 35 w 73"/>
                  <a:gd name="T53" fmla="*/ 67 h 75"/>
                  <a:gd name="T54" fmla="*/ 32 w 73"/>
                  <a:gd name="T55" fmla="*/ 62 h 75"/>
                  <a:gd name="T56" fmla="*/ 32 w 73"/>
                  <a:gd name="T57" fmla="*/ 52 h 75"/>
                  <a:gd name="T58" fmla="*/ 36 w 73"/>
                  <a:gd name="T59" fmla="*/ 46 h 75"/>
                  <a:gd name="T60" fmla="*/ 41 w 73"/>
                  <a:gd name="T61" fmla="*/ 44 h 75"/>
                  <a:gd name="T62" fmla="*/ 51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cap="flat">
                <a:noFill/>
                <a:prstDash val="solid"/>
                <a:round/>
                <a:headEnd/>
                <a:tailEnd/>
              </a:ln>
            </p:spPr>
            <p:txBody>
              <a:bodyPr/>
              <a:lstStyle/>
              <a:p>
                <a:endParaRPr lang="ja-JP" altLang="en-US" sz="1350"/>
              </a:p>
            </p:txBody>
          </p:sp>
        </p:grpSp>
        <p:grpSp>
          <p:nvGrpSpPr>
            <p:cNvPr id="8" name="Group 15"/>
            <p:cNvGrpSpPr>
              <a:grpSpLocks/>
            </p:cNvGrpSpPr>
            <p:nvPr/>
          </p:nvGrpSpPr>
          <p:grpSpPr bwMode="auto">
            <a:xfrm>
              <a:off x="4818" y="6286"/>
              <a:ext cx="615" cy="1077"/>
              <a:chOff x="9428" y="3996"/>
              <a:chExt cx="615" cy="1077"/>
            </a:xfrm>
          </p:grpSpPr>
          <p:sp>
            <p:nvSpPr>
              <p:cNvPr id="9" name="Freeform 16"/>
              <p:cNvSpPr>
                <a:spLocks/>
              </p:cNvSpPr>
              <p:nvPr/>
            </p:nvSpPr>
            <p:spPr bwMode="auto">
              <a:xfrm>
                <a:off x="9428" y="3996"/>
                <a:ext cx="615" cy="1077"/>
              </a:xfrm>
              <a:custGeom>
                <a:avLst/>
                <a:gdLst>
                  <a:gd name="T0" fmla="*/ 0 w 2050"/>
                  <a:gd name="T1" fmla="*/ 3 h 3592"/>
                  <a:gd name="T2" fmla="*/ 0 w 2050"/>
                  <a:gd name="T3" fmla="*/ 2 h 3592"/>
                  <a:gd name="T4" fmla="*/ 0 w 2050"/>
                  <a:gd name="T5" fmla="*/ 1 h 3592"/>
                  <a:gd name="T6" fmla="*/ 1 w 2050"/>
                  <a:gd name="T7" fmla="*/ 1 h 3592"/>
                  <a:gd name="T8" fmla="*/ 1 w 2050"/>
                  <a:gd name="T9" fmla="*/ 1 h 3592"/>
                  <a:gd name="T10" fmla="*/ 1 w 2050"/>
                  <a:gd name="T11" fmla="*/ 1 h 3592"/>
                  <a:gd name="T12" fmla="*/ 1 w 2050"/>
                  <a:gd name="T13" fmla="*/ 0 h 3592"/>
                  <a:gd name="T14" fmla="*/ 2 w 2050"/>
                  <a:gd name="T15" fmla="*/ 0 h 3592"/>
                  <a:gd name="T16" fmla="*/ 2 w 2050"/>
                  <a:gd name="T17" fmla="*/ 0 h 3592"/>
                  <a:gd name="T18" fmla="*/ 1 w 2050"/>
                  <a:gd name="T19" fmla="*/ 1 h 3592"/>
                  <a:gd name="T20" fmla="*/ 1 w 2050"/>
                  <a:gd name="T21" fmla="*/ 1 h 3592"/>
                  <a:gd name="T22" fmla="*/ 1 w 2050"/>
                  <a:gd name="T23" fmla="*/ 1 h 3592"/>
                  <a:gd name="T24" fmla="*/ 0 w 2050"/>
                  <a:gd name="T25" fmla="*/ 1 h 3592"/>
                  <a:gd name="T26" fmla="*/ 0 w 2050"/>
                  <a:gd name="T27" fmla="*/ 1 h 3592"/>
                  <a:gd name="T28" fmla="*/ 0 w 2050"/>
                  <a:gd name="T29" fmla="*/ 0 h 3592"/>
                  <a:gd name="T30" fmla="*/ 0 w 2050"/>
                  <a:gd name="T31" fmla="*/ 0 h 3592"/>
                  <a:gd name="T32" fmla="*/ 0 w 2050"/>
                  <a:gd name="T33" fmla="*/ 0 h 3592"/>
                  <a:gd name="T34" fmla="*/ 1 w 2050"/>
                  <a:gd name="T35" fmla="*/ 0 h 3592"/>
                  <a:gd name="T36" fmla="*/ 1 w 2050"/>
                  <a:gd name="T37" fmla="*/ 1 h 3592"/>
                  <a:gd name="T38" fmla="*/ 1 w 2050"/>
                  <a:gd name="T39" fmla="*/ 1 h 3592"/>
                  <a:gd name="T40" fmla="*/ 1 w 2050"/>
                  <a:gd name="T41" fmla="*/ 1 h 3592"/>
                  <a:gd name="T42" fmla="*/ 2 w 2050"/>
                  <a:gd name="T43" fmla="*/ 1 h 3592"/>
                  <a:gd name="T44" fmla="*/ 1 w 2050"/>
                  <a:gd name="T45" fmla="*/ 1 h 3592"/>
                  <a:gd name="T46" fmla="*/ 1 w 2050"/>
                  <a:gd name="T47" fmla="*/ 1 h 3592"/>
                  <a:gd name="T48" fmla="*/ 1 w 2050"/>
                  <a:gd name="T49" fmla="*/ 1 h 3592"/>
                  <a:gd name="T50" fmla="*/ 1 w 2050"/>
                  <a:gd name="T51" fmla="*/ 1 h 3592"/>
                  <a:gd name="T52" fmla="*/ 1 w 2050"/>
                  <a:gd name="T53" fmla="*/ 1 h 3592"/>
                  <a:gd name="T54" fmla="*/ 0 w 2050"/>
                  <a:gd name="T55" fmla="*/ 1 h 3592"/>
                  <a:gd name="T56" fmla="*/ 0 w 2050"/>
                  <a:gd name="T57" fmla="*/ 3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prstDash val="solid"/>
                <a:round/>
                <a:headEnd/>
                <a:tailEnd/>
              </a:ln>
            </p:spPr>
            <p:txBody>
              <a:bodyPr/>
              <a:lstStyle/>
              <a:p>
                <a:endParaRPr lang="ja-JP" altLang="en-US" sz="1350"/>
              </a:p>
            </p:txBody>
          </p:sp>
          <p:sp>
            <p:nvSpPr>
              <p:cNvPr id="10" name="Freeform 17"/>
              <p:cNvSpPr>
                <a:spLocks/>
              </p:cNvSpPr>
              <p:nvPr/>
            </p:nvSpPr>
            <p:spPr bwMode="auto">
              <a:xfrm>
                <a:off x="9428" y="3996"/>
                <a:ext cx="615" cy="1077"/>
              </a:xfrm>
              <a:custGeom>
                <a:avLst/>
                <a:gdLst>
                  <a:gd name="T0" fmla="*/ 80 w 616"/>
                  <a:gd name="T1" fmla="*/ 1072 h 1078"/>
                  <a:gd name="T2" fmla="*/ 90 w 616"/>
                  <a:gd name="T3" fmla="*/ 992 h 1078"/>
                  <a:gd name="T4" fmla="*/ 58 w 616"/>
                  <a:gd name="T5" fmla="*/ 612 h 1078"/>
                  <a:gd name="T6" fmla="*/ 170 w 616"/>
                  <a:gd name="T7" fmla="*/ 367 h 1078"/>
                  <a:gd name="T8" fmla="*/ 231 w 616"/>
                  <a:gd name="T9" fmla="*/ 302 h 1078"/>
                  <a:gd name="T10" fmla="*/ 306 w 616"/>
                  <a:gd name="T11" fmla="*/ 232 h 1078"/>
                  <a:gd name="T12" fmla="*/ 440 w 616"/>
                  <a:gd name="T13" fmla="*/ 187 h 1078"/>
                  <a:gd name="T14" fmla="*/ 565 w 616"/>
                  <a:gd name="T15" fmla="*/ 187 h 1078"/>
                  <a:gd name="T16" fmla="*/ 610 w 616"/>
                  <a:gd name="T17" fmla="*/ 195 h 1078"/>
                  <a:gd name="T18" fmla="*/ 495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397 w 616"/>
                  <a:gd name="T41" fmla="*/ 602 h 1078"/>
                  <a:gd name="T42" fmla="*/ 542 w 616"/>
                  <a:gd name="T43" fmla="*/ 587 h 1078"/>
                  <a:gd name="T44" fmla="*/ 390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57 h 1078"/>
                  <a:gd name="T56" fmla="*/ 80 w 616"/>
                  <a:gd name="T57" fmla="*/ 1072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prstDash val="solid"/>
                <a:round/>
                <a:headEnd/>
                <a:tailEnd/>
              </a:ln>
            </p:spPr>
            <p:txBody>
              <a:bodyPr/>
              <a:lstStyle/>
              <a:p>
                <a:endParaRPr lang="ja-JP" altLang="en-US" sz="1350"/>
              </a:p>
            </p:txBody>
          </p:sp>
        </p:grpSp>
      </p:grpSp>
      <p:sp>
        <p:nvSpPr>
          <p:cNvPr id="19458" name="Rectangle 2"/>
          <p:cNvSpPr>
            <a:spLocks noGrp="1" noChangeArrowheads="1"/>
          </p:cNvSpPr>
          <p:nvPr>
            <p:ph type="ctrTitle"/>
          </p:nvPr>
        </p:nvSpPr>
        <p:spPr>
          <a:xfrm>
            <a:off x="685800" y="2132013"/>
            <a:ext cx="7772400" cy="1371600"/>
          </a:xfrm>
        </p:spPr>
        <p:txBody>
          <a:bodyPr/>
          <a:lstStyle>
            <a:lvl1pPr>
              <a:defRPr sz="3000"/>
            </a:lvl1pPr>
          </a:lstStyle>
          <a:p>
            <a:r>
              <a:rPr lang="ja-JP" altLang="en-US"/>
              <a:t>マスタ タイトルの書式設定</a:t>
            </a:r>
          </a:p>
        </p:txBody>
      </p:sp>
      <p:sp>
        <p:nvSpPr>
          <p:cNvPr id="19459" name="Rectangle 3"/>
          <p:cNvSpPr>
            <a:spLocks noGrp="1" noChangeArrowheads="1"/>
          </p:cNvSpPr>
          <p:nvPr>
            <p:ph type="subTitle" idx="1"/>
          </p:nvPr>
        </p:nvSpPr>
        <p:spPr>
          <a:xfrm>
            <a:off x="1331913" y="4221163"/>
            <a:ext cx="7010400" cy="1600200"/>
          </a:xfrm>
        </p:spPr>
        <p:txBody>
          <a:bodyPr/>
          <a:lstStyle>
            <a:lvl1pPr marL="0" indent="0">
              <a:buFont typeface="Wingdings" pitchFamily="2" charset="2"/>
              <a:buNone/>
              <a:defRPr sz="2100"/>
            </a:lvl1pPr>
          </a:lstStyle>
          <a:p>
            <a:r>
              <a:rPr lang="ja-JP" altLang="en-US"/>
              <a:t>マスタ サブタイトルの書式設定</a:t>
            </a:r>
          </a:p>
        </p:txBody>
      </p:sp>
      <p:sp>
        <p:nvSpPr>
          <p:cNvPr id="15"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a:defRPr/>
            </a:pPr>
            <a:fld id="{0B4F81FF-98D2-4F20-9C07-8FEE10270527}" type="datetime1">
              <a:rPr lang="ja-JP" altLang="en-US" smtClean="0"/>
              <a:t>2026/5/31</a:t>
            </a:fld>
            <a:endParaRPr lang="en-US" altLang="ja-JP"/>
          </a:p>
        </p:txBody>
      </p:sp>
      <p:sp>
        <p:nvSpPr>
          <p:cNvPr id="1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ltLang="ja-JP"/>
          </a:p>
        </p:txBody>
      </p:sp>
      <p:sp>
        <p:nvSpPr>
          <p:cNvPr id="17" name="Rectangle 6"/>
          <p:cNvSpPr>
            <a:spLocks noGrp="1" noChangeArrowheads="1"/>
          </p:cNvSpPr>
          <p:nvPr>
            <p:ph type="sldNum" sz="quarter" idx="12"/>
          </p:nvPr>
        </p:nvSpPr>
        <p:spPr>
          <a:xfrm>
            <a:off x="7239000" y="6400800"/>
            <a:ext cx="1905000" cy="457200"/>
          </a:xfrm>
        </p:spPr>
        <p:txBody>
          <a:bodyPr/>
          <a:lstStyle>
            <a:lvl1pPr>
              <a:defRPr sz="1800"/>
            </a:lvl1pPr>
          </a:lstStyle>
          <a:p>
            <a:pPr>
              <a:defRPr/>
            </a:pPr>
            <a:fld id="{F266D2D3-0001-426B-96CB-6CEBCE9AB282}" type="slidenum">
              <a:rPr lang="en-US" altLang="ja-JP"/>
              <a:pPr>
                <a:defRPr/>
              </a:pPr>
              <a:t>‹#›</a:t>
            </a:fld>
            <a:endParaRPr lang="en-US" altLang="ja-JP"/>
          </a:p>
        </p:txBody>
      </p:sp>
    </p:spTree>
    <p:extLst>
      <p:ext uri="{BB962C8B-B14F-4D97-AF65-F5344CB8AC3E}">
        <p14:creationId xmlns:p14="http://schemas.microsoft.com/office/powerpoint/2010/main" val="28884168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defRPr>
            </a:lvl1pPr>
          </a:lstStyle>
          <a:p>
            <a:r>
              <a:rPr lang="ja-JP" altLang="en-US" dirty="0"/>
              <a:t>マスタ タイトルの書式設定</a:t>
            </a:r>
          </a:p>
        </p:txBody>
      </p:sp>
      <p:sp>
        <p:nvSpPr>
          <p:cNvPr id="3" name="コンテンツ プレースホルダ 2"/>
          <p:cNvSpPr>
            <a:spLocks noGrp="1"/>
          </p:cNvSpPr>
          <p:nvPr>
            <p:ph idx="1"/>
          </p:nvPr>
        </p:nvSpPr>
        <p:spPr>
          <a:xfrm>
            <a:off x="783272" y="1042994"/>
            <a:ext cx="8001000" cy="5510207"/>
          </a:xfrm>
        </p:spPr>
        <p:txBody>
          <a:bodyPr/>
          <a:lstStyle>
            <a:lvl3pPr>
              <a:buFont typeface="Wingdings" pitchFamily="2" charset="2"/>
              <a:buChar char="l"/>
              <a:defRPr/>
            </a:lvl3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4" name="Rectangle 6"/>
          <p:cNvSpPr>
            <a:spLocks noGrp="1" noChangeArrowheads="1"/>
          </p:cNvSpPr>
          <p:nvPr>
            <p:ph type="dt" sz="half" idx="10"/>
          </p:nvPr>
        </p:nvSpPr>
        <p:spPr>
          <a:xfrm>
            <a:off x="609600" y="6245225"/>
            <a:ext cx="1981200" cy="476250"/>
          </a:xfrm>
          <a:prstGeom prst="rect">
            <a:avLst/>
          </a:prstGeom>
        </p:spPr>
        <p:txBody>
          <a:bodyPr/>
          <a:lstStyle>
            <a:lvl1pPr>
              <a:defRPr/>
            </a:lvl1pPr>
          </a:lstStyle>
          <a:p>
            <a:pPr>
              <a:defRPr/>
            </a:pPr>
            <a:fld id="{69B7F7F9-6F34-44CD-BB0B-F54B50E39E42}" type="datetime1">
              <a:rPr lang="ja-JP" altLang="en-US" smtClean="0"/>
              <a:t>2026/5/31</a:t>
            </a:fld>
            <a:endParaRPr lang="en-US" altLang="ja-JP"/>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sz="1800"/>
            </a:lvl1pPr>
          </a:lstStyle>
          <a:p>
            <a:pPr>
              <a:defRPr/>
            </a:pPr>
            <a:fld id="{69B2D628-DDBC-4FC1-B1DA-A6397C0D41A5}" type="slidenum">
              <a:rPr lang="en-US" altLang="ja-JP"/>
              <a:pPr>
                <a:defRPr/>
              </a:pPr>
              <a:t>‹#›</a:t>
            </a:fld>
            <a:endParaRPr lang="en-US" altLang="ja-JP"/>
          </a:p>
        </p:txBody>
      </p:sp>
    </p:spTree>
    <p:extLst>
      <p:ext uri="{BB962C8B-B14F-4D97-AF65-F5344CB8AC3E}">
        <p14:creationId xmlns:p14="http://schemas.microsoft.com/office/powerpoint/2010/main" val="2201675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3"/>
            <a:ext cx="7772400" cy="1362075"/>
          </a:xfrm>
        </p:spPr>
        <p:txBody>
          <a:bodyPr anchor="t"/>
          <a:lstStyle>
            <a:lvl1pPr algn="l">
              <a:defRPr sz="3000" b="1" cap="all">
                <a:latin typeface="メイリオ" panose="020B0604030504040204" pitchFamily="50" charset="-128"/>
                <a:ea typeface="メイリオ" panose="020B0604030504040204" pitchFamily="50" charset="-128"/>
              </a:defRPr>
            </a:lvl1pPr>
          </a:lstStyle>
          <a:p>
            <a:r>
              <a:rPr lang="ja-JP" altLang="en-US" dirty="0"/>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ja-JP" altLang="en-US" dirty="0"/>
              <a:t>マスタ テキストの書式設定</a:t>
            </a:r>
          </a:p>
        </p:txBody>
      </p:sp>
      <p:sp>
        <p:nvSpPr>
          <p:cNvPr id="4" name="Rectangle 6"/>
          <p:cNvSpPr>
            <a:spLocks noGrp="1" noChangeArrowheads="1"/>
          </p:cNvSpPr>
          <p:nvPr>
            <p:ph type="dt" sz="half" idx="10"/>
          </p:nvPr>
        </p:nvSpPr>
        <p:spPr>
          <a:xfrm>
            <a:off x="609600" y="6245225"/>
            <a:ext cx="1981200" cy="476250"/>
          </a:xfrm>
          <a:prstGeom prst="rect">
            <a:avLst/>
          </a:prstGeom>
        </p:spPr>
        <p:txBody>
          <a:bodyPr/>
          <a:lstStyle>
            <a:lvl1pPr>
              <a:defRPr/>
            </a:lvl1pPr>
          </a:lstStyle>
          <a:p>
            <a:pPr>
              <a:defRPr/>
            </a:pPr>
            <a:endParaRPr lang="en-US" altLang="ja-JP" dirty="0"/>
          </a:p>
        </p:txBody>
      </p:sp>
      <p:sp>
        <p:nvSpPr>
          <p:cNvPr id="5" name="Rectangle 7"/>
          <p:cNvSpPr>
            <a:spLocks noGrp="1" noChangeArrowheads="1"/>
          </p:cNvSpPr>
          <p:nvPr>
            <p:ph type="ftr" sz="quarter" idx="11"/>
          </p:nvPr>
        </p:nvSpPr>
        <p:spPr/>
        <p:txBody>
          <a:bodyPr/>
          <a:lstStyle>
            <a:lvl1pPr>
              <a:defRPr/>
            </a:lvl1pPr>
          </a:lstStyle>
          <a:p>
            <a:pPr>
              <a:defRPr/>
            </a:pPr>
            <a:endParaRPr lang="en-US" altLang="ja-JP"/>
          </a:p>
        </p:txBody>
      </p:sp>
      <p:sp>
        <p:nvSpPr>
          <p:cNvPr id="6" name="Rectangle 8"/>
          <p:cNvSpPr>
            <a:spLocks noGrp="1" noChangeArrowheads="1"/>
          </p:cNvSpPr>
          <p:nvPr>
            <p:ph type="sldNum" sz="quarter" idx="12"/>
          </p:nvPr>
        </p:nvSpPr>
        <p:spPr/>
        <p:txBody>
          <a:bodyPr/>
          <a:lstStyle>
            <a:lvl1pPr>
              <a:defRPr sz="1800"/>
            </a:lvl1pPr>
          </a:lstStyle>
          <a:p>
            <a:pPr>
              <a:defRPr/>
            </a:pPr>
            <a:fld id="{7BAFEAFE-AA1F-4092-9069-3A0D3E2EA939}" type="slidenum">
              <a:rPr lang="en-US" altLang="ja-JP"/>
              <a:pPr>
                <a:defRPr/>
              </a:pPr>
              <a:t>‹#›</a:t>
            </a:fld>
            <a:endParaRPr lang="en-US" altLang="ja-JP"/>
          </a:p>
        </p:txBody>
      </p:sp>
    </p:spTree>
    <p:extLst>
      <p:ext uri="{BB962C8B-B14F-4D97-AF65-F5344CB8AC3E}">
        <p14:creationId xmlns:p14="http://schemas.microsoft.com/office/powerpoint/2010/main" val="2614048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atin typeface="メイリオ" panose="020B0604030504040204" pitchFamily="50" charset="-128"/>
                <a:ea typeface="メイリオ" panose="020B0604030504040204" pitchFamily="50" charset="-128"/>
              </a:defRPr>
            </a:lvl1pPr>
          </a:lstStyle>
          <a:p>
            <a:r>
              <a:rPr lang="ja-JP" altLang="en-US" dirty="0"/>
              <a:t>マスタ タイトルの書式設定</a:t>
            </a:r>
          </a:p>
        </p:txBody>
      </p:sp>
      <p:sp>
        <p:nvSpPr>
          <p:cNvPr id="3" name="Rectangle 6"/>
          <p:cNvSpPr>
            <a:spLocks noGrp="1" noChangeArrowheads="1"/>
          </p:cNvSpPr>
          <p:nvPr>
            <p:ph type="dt" sz="half" idx="10"/>
          </p:nvPr>
        </p:nvSpPr>
        <p:spPr>
          <a:xfrm>
            <a:off x="609600" y="6245225"/>
            <a:ext cx="1981200" cy="476250"/>
          </a:xfrm>
          <a:prstGeom prst="rect">
            <a:avLst/>
          </a:prstGeom>
        </p:spPr>
        <p:txBody>
          <a:bodyPr/>
          <a:lstStyle>
            <a:lvl1pPr>
              <a:defRPr/>
            </a:lvl1pPr>
          </a:lstStyle>
          <a:p>
            <a:pPr>
              <a:defRPr/>
            </a:pPr>
            <a:endParaRPr lang="en-US" altLang="ja-JP" dirty="0"/>
          </a:p>
        </p:txBody>
      </p:sp>
      <p:sp>
        <p:nvSpPr>
          <p:cNvPr id="4" name="Rectangle 7"/>
          <p:cNvSpPr>
            <a:spLocks noGrp="1" noChangeArrowheads="1"/>
          </p:cNvSpPr>
          <p:nvPr>
            <p:ph type="ftr" sz="quarter" idx="11"/>
          </p:nvPr>
        </p:nvSpPr>
        <p:spPr/>
        <p:txBody>
          <a:bodyPr/>
          <a:lstStyle>
            <a:lvl1pPr>
              <a:defRPr/>
            </a:lvl1pPr>
          </a:lstStyle>
          <a:p>
            <a:pPr>
              <a:defRPr/>
            </a:pPr>
            <a:endParaRPr lang="en-US" altLang="ja-JP"/>
          </a:p>
        </p:txBody>
      </p:sp>
      <p:sp>
        <p:nvSpPr>
          <p:cNvPr id="5" name="Rectangle 8"/>
          <p:cNvSpPr>
            <a:spLocks noGrp="1" noChangeArrowheads="1"/>
          </p:cNvSpPr>
          <p:nvPr>
            <p:ph type="sldNum" sz="quarter" idx="12"/>
          </p:nvPr>
        </p:nvSpPr>
        <p:spPr/>
        <p:txBody>
          <a:bodyPr/>
          <a:lstStyle>
            <a:lvl1pPr>
              <a:defRPr sz="1800"/>
            </a:lvl1pPr>
          </a:lstStyle>
          <a:p>
            <a:pPr>
              <a:defRPr/>
            </a:pPr>
            <a:fld id="{B2B799C9-E067-41D1-BB29-56340C664F5B}" type="slidenum">
              <a:rPr lang="en-US" altLang="ja-JP"/>
              <a:pPr>
                <a:defRPr/>
              </a:pPr>
              <a:t>‹#›</a:t>
            </a:fld>
            <a:endParaRPr lang="en-US" altLang="ja-JP"/>
          </a:p>
        </p:txBody>
      </p:sp>
    </p:spTree>
    <p:extLst>
      <p:ext uri="{BB962C8B-B14F-4D97-AF65-F5344CB8AC3E}">
        <p14:creationId xmlns:p14="http://schemas.microsoft.com/office/powerpoint/2010/main" val="366361752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EE28E77-BC53-97BD-4673-69F26CE851E3}"/>
              </a:ext>
            </a:extLst>
          </p:cNvPr>
          <p:cNvSpPr>
            <a:spLocks noGrp="1" noChangeArrowheads="1"/>
          </p:cNvSpPr>
          <p:nvPr>
            <p:ph type="title"/>
          </p:nvPr>
        </p:nvSpPr>
        <p:spPr bwMode="auto">
          <a:xfrm>
            <a:off x="1403350" y="304800"/>
            <a:ext cx="7172325"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027" name="Rectangle 3">
            <a:extLst>
              <a:ext uri="{FF2B5EF4-FFF2-40B4-BE49-F238E27FC236}">
                <a16:creationId xmlns:a16="http://schemas.microsoft.com/office/drawing/2014/main" id="{DDD532AB-77B8-2AAE-F027-8A43E6F2E807}"/>
              </a:ext>
            </a:extLst>
          </p:cNvPr>
          <p:cNvSpPr>
            <a:spLocks noGrp="1" noChangeArrowheads="1"/>
          </p:cNvSpPr>
          <p:nvPr>
            <p:ph type="body" idx="1"/>
          </p:nvPr>
        </p:nvSpPr>
        <p:spPr bwMode="auto">
          <a:xfrm>
            <a:off x="539750" y="1700213"/>
            <a:ext cx="8001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AutoShape 4">
            <a:extLst>
              <a:ext uri="{FF2B5EF4-FFF2-40B4-BE49-F238E27FC236}">
                <a16:creationId xmlns:a16="http://schemas.microsoft.com/office/drawing/2014/main" id="{EA5CE973-1413-DECA-5023-E061B067CAE8}"/>
              </a:ext>
            </a:extLst>
          </p:cNvPr>
          <p:cNvSpPr>
            <a:spLocks/>
          </p:cNvSpPr>
          <p:nvPr/>
        </p:nvSpPr>
        <p:spPr bwMode="auto">
          <a:xfrm>
            <a:off x="609600" y="1566863"/>
            <a:ext cx="7958138" cy="109537"/>
          </a:xfrm>
          <a:custGeom>
            <a:avLst/>
            <a:gdLst>
              <a:gd name="T0" fmla="*/ 0 w 1000"/>
              <a:gd name="T1" fmla="*/ 0 h 1000"/>
              <a:gd name="T2" fmla="*/ 2147483646 w 1000"/>
              <a:gd name="T3" fmla="*/ 0 h 1000"/>
              <a:gd name="T4" fmla="*/ 2147483646 w 1000"/>
              <a:gd name="T5" fmla="*/ 2147483646 h 1000"/>
              <a:gd name="T6" fmla="*/ 0 w 1000"/>
              <a:gd name="T7" fmla="*/ 2147483646 h 1000"/>
              <a:gd name="T8" fmla="*/ 0 w 1000"/>
              <a:gd name="T9" fmla="*/ 0 h 1000"/>
              <a:gd name="T10" fmla="*/ 2147483646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rgbClr val="65D7FF"/>
          </a:solidFill>
          <a:ln>
            <a:noFill/>
          </a:ln>
        </p:spPr>
        <p:txBody>
          <a:bodyPr/>
          <a:lstStyle/>
          <a:p>
            <a:endParaRPr lang="ja-JP" altLang="en-US"/>
          </a:p>
        </p:txBody>
      </p:sp>
      <p:sp>
        <p:nvSpPr>
          <p:cNvPr id="18438" name="Rectangle 6">
            <a:extLst>
              <a:ext uri="{FF2B5EF4-FFF2-40B4-BE49-F238E27FC236}">
                <a16:creationId xmlns:a16="http://schemas.microsoft.com/office/drawing/2014/main" id="{8DE80C38-562B-45D2-D3C7-6EE034E1E333}"/>
              </a:ext>
            </a:extLst>
          </p:cNvPr>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solidFill>
                  <a:srgbClr val="000000"/>
                </a:solidFill>
                <a:latin typeface="+mn-lt"/>
                <a:ea typeface="+mn-ea"/>
              </a:defRPr>
            </a:lvl1pPr>
          </a:lstStyle>
          <a:p>
            <a:pPr>
              <a:defRPr/>
            </a:pPr>
            <a:endParaRPr lang="en-US" altLang="ja-JP"/>
          </a:p>
        </p:txBody>
      </p:sp>
      <p:sp>
        <p:nvSpPr>
          <p:cNvPr id="18439" name="Rectangle 7">
            <a:extLst>
              <a:ext uri="{FF2B5EF4-FFF2-40B4-BE49-F238E27FC236}">
                <a16:creationId xmlns:a16="http://schemas.microsoft.com/office/drawing/2014/main" id="{6577825C-7D85-CB01-B023-B2E80825845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200">
                <a:solidFill>
                  <a:srgbClr val="000000"/>
                </a:solidFill>
                <a:latin typeface="+mn-lt"/>
                <a:ea typeface="+mn-ea"/>
              </a:defRPr>
            </a:lvl1pPr>
          </a:lstStyle>
          <a:p>
            <a:pPr>
              <a:defRPr/>
            </a:pPr>
            <a:endParaRPr lang="en-US" altLang="ja-JP"/>
          </a:p>
        </p:txBody>
      </p:sp>
      <p:sp>
        <p:nvSpPr>
          <p:cNvPr id="18440" name="Rectangle 8">
            <a:extLst>
              <a:ext uri="{FF2B5EF4-FFF2-40B4-BE49-F238E27FC236}">
                <a16:creationId xmlns:a16="http://schemas.microsoft.com/office/drawing/2014/main" id="{78C1CF82-2647-0705-F16C-D415CFF6D102}"/>
              </a:ext>
            </a:extLst>
          </p:cNvPr>
          <p:cNvSpPr>
            <a:spLocks noGrp="1" noChangeArrowheads="1"/>
          </p:cNvSpPr>
          <p:nvPr>
            <p:ph type="sldNum" sz="quarter" idx="4"/>
          </p:nvPr>
        </p:nvSpPr>
        <p:spPr bwMode="auto">
          <a:xfrm>
            <a:off x="7162800" y="6381750"/>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mtClean="0">
                <a:solidFill>
                  <a:srgbClr val="000000"/>
                </a:solidFill>
                <a:latin typeface="Verdana" panose="020B0604030504040204" pitchFamily="34" charset="0"/>
              </a:defRPr>
            </a:lvl1pPr>
          </a:lstStyle>
          <a:p>
            <a:pPr>
              <a:defRPr/>
            </a:pPr>
            <a:fld id="{6BBA849B-C63D-4317-A2C0-10D7EF0E7328}" type="slidenum">
              <a:rPr lang="en-US" altLang="ja-JP"/>
              <a:pPr>
                <a:defRPr/>
              </a:pPr>
              <a:t>‹#›</a:t>
            </a:fld>
            <a:endParaRPr lang="en-US" altLang="ja-JP"/>
          </a:p>
        </p:txBody>
      </p:sp>
      <p:grpSp>
        <p:nvGrpSpPr>
          <p:cNvPr id="18" name="Group 8">
            <a:extLst>
              <a:ext uri="{FF2B5EF4-FFF2-40B4-BE49-F238E27FC236}">
                <a16:creationId xmlns:a16="http://schemas.microsoft.com/office/drawing/2014/main" id="{D2BE7C35-199D-421C-AC92-1E84BF5EC73A}"/>
              </a:ext>
            </a:extLst>
          </p:cNvPr>
          <p:cNvGrpSpPr>
            <a:grpSpLocks/>
          </p:cNvGrpSpPr>
          <p:nvPr userDrawn="1"/>
        </p:nvGrpSpPr>
        <p:grpSpPr bwMode="auto">
          <a:xfrm>
            <a:off x="107504" y="476672"/>
            <a:ext cx="1295846" cy="984052"/>
            <a:chOff x="1526" y="6286"/>
            <a:chExt cx="3907" cy="3227"/>
          </a:xfrm>
        </p:grpSpPr>
        <p:grpSp>
          <p:nvGrpSpPr>
            <p:cNvPr id="19" name="Group 9">
              <a:extLst>
                <a:ext uri="{FF2B5EF4-FFF2-40B4-BE49-F238E27FC236}">
                  <a16:creationId xmlns:a16="http://schemas.microsoft.com/office/drawing/2014/main" id="{4918558C-519B-4FA6-92CB-72A078501ADA}"/>
                </a:ext>
              </a:extLst>
            </p:cNvPr>
            <p:cNvGrpSpPr>
              <a:grpSpLocks/>
            </p:cNvGrpSpPr>
            <p:nvPr/>
          </p:nvGrpSpPr>
          <p:grpSpPr bwMode="auto">
            <a:xfrm>
              <a:off x="1526" y="6741"/>
              <a:ext cx="3390" cy="2772"/>
              <a:chOff x="6136" y="4451"/>
              <a:chExt cx="3390" cy="2772"/>
            </a:xfrm>
          </p:grpSpPr>
          <p:sp>
            <p:nvSpPr>
              <p:cNvPr id="26" name="Freeform 10">
                <a:extLst>
                  <a:ext uri="{FF2B5EF4-FFF2-40B4-BE49-F238E27FC236}">
                    <a16:creationId xmlns:a16="http://schemas.microsoft.com/office/drawing/2014/main" id="{1E83D3AF-4000-4EAE-AB24-FE311980B7EA}"/>
                  </a:ext>
                </a:extLst>
              </p:cNvPr>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91 w 3389"/>
                  <a:gd name="T73" fmla="*/ 499 h 2772"/>
                  <a:gd name="T74" fmla="*/ 2368 w 3389"/>
                  <a:gd name="T75" fmla="*/ 620 h 2772"/>
                  <a:gd name="T76" fmla="*/ 2695 w 3389"/>
                  <a:gd name="T77" fmla="*/ 184 h 2772"/>
                  <a:gd name="T78" fmla="*/ 3038 w 3389"/>
                  <a:gd name="T79" fmla="*/ 42 h 2772"/>
                  <a:gd name="T80" fmla="*/ 3246 w 3389"/>
                  <a:gd name="T81" fmla="*/ 87 h 2772"/>
                  <a:gd name="T82" fmla="*/ 3321 w 3389"/>
                  <a:gd name="T83" fmla="*/ 182 h 2772"/>
                  <a:gd name="T84" fmla="*/ 3117 w 3389"/>
                  <a:gd name="T85" fmla="*/ 535 h 2772"/>
                  <a:gd name="T86" fmla="*/ 3004 w 3389"/>
                  <a:gd name="T87" fmla="*/ 1230 h 2772"/>
                  <a:gd name="T88" fmla="*/ 2704 w 3389"/>
                  <a:gd name="T89" fmla="*/ 1664 h 2772"/>
                  <a:gd name="T90" fmla="*/ 2465 w 3389"/>
                  <a:gd name="T91" fmla="*/ 1823 h 2772"/>
                  <a:gd name="T92" fmla="*/ 1992 w 3389"/>
                  <a:gd name="T93" fmla="*/ 2590 h 2772"/>
                  <a:gd name="T94" fmla="*/ 1670 w 3389"/>
                  <a:gd name="T95" fmla="*/ 2772 h 2772"/>
                  <a:gd name="T96" fmla="*/ 1558 w 3389"/>
                  <a:gd name="T97" fmla="*/ 2648 h 2772"/>
                  <a:gd name="T98" fmla="*/ 1660 w 3389"/>
                  <a:gd name="T99" fmla="*/ 2157 h 2772"/>
                  <a:gd name="T100" fmla="*/ 1812 w 3389"/>
                  <a:gd name="T101" fmla="*/ 2074 h 2772"/>
                  <a:gd name="T102" fmla="*/ 1732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65D7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p>
            </p:txBody>
          </p:sp>
          <p:sp>
            <p:nvSpPr>
              <p:cNvPr id="27" name="Freeform 11">
                <a:extLst>
                  <a:ext uri="{FF2B5EF4-FFF2-40B4-BE49-F238E27FC236}">
                    <a16:creationId xmlns:a16="http://schemas.microsoft.com/office/drawing/2014/main" id="{39F33FEB-C8C8-46D7-822D-43284C527F61}"/>
                  </a:ext>
                </a:extLst>
              </p:cNvPr>
              <p:cNvSpPr>
                <a:spLocks/>
              </p:cNvSpPr>
              <p:nvPr/>
            </p:nvSpPr>
            <p:spPr bwMode="auto">
              <a:xfrm>
                <a:off x="6136" y="4451"/>
                <a:ext cx="3390" cy="2772"/>
              </a:xfrm>
              <a:custGeom>
                <a:avLst/>
                <a:gdLst>
                  <a:gd name="T0" fmla="*/ 1014 w 3389"/>
                  <a:gd name="T1" fmla="*/ 2357 h 2772"/>
                  <a:gd name="T2" fmla="*/ 839 w 3389"/>
                  <a:gd name="T3" fmla="*/ 2447 h 2772"/>
                  <a:gd name="T4" fmla="*/ 884 w 3389"/>
                  <a:gd name="T5" fmla="*/ 2258 h 2772"/>
                  <a:gd name="T6" fmla="*/ 665 w 3389"/>
                  <a:gd name="T7" fmla="*/ 2401 h 2772"/>
                  <a:gd name="T8" fmla="*/ 522 w 3389"/>
                  <a:gd name="T9" fmla="*/ 2439 h 2772"/>
                  <a:gd name="T10" fmla="*/ 657 w 3389"/>
                  <a:gd name="T11" fmla="*/ 2082 h 2772"/>
                  <a:gd name="T12" fmla="*/ 780 w 3389"/>
                  <a:gd name="T13" fmla="*/ 1975 h 2772"/>
                  <a:gd name="T14" fmla="*/ 489 w 3389"/>
                  <a:gd name="T15" fmla="*/ 2148 h 2772"/>
                  <a:gd name="T16" fmla="*/ 234 w 3389"/>
                  <a:gd name="T17" fmla="*/ 2176 h 2772"/>
                  <a:gd name="T18" fmla="*/ 294 w 3389"/>
                  <a:gd name="T19" fmla="*/ 1948 h 2772"/>
                  <a:gd name="T20" fmla="*/ 626 w 3389"/>
                  <a:gd name="T21" fmla="*/ 1724 h 2772"/>
                  <a:gd name="T22" fmla="*/ 616 w 3389"/>
                  <a:gd name="T23" fmla="*/ 1788 h 2772"/>
                  <a:gd name="T24" fmla="*/ 297 w 3389"/>
                  <a:gd name="T25" fmla="*/ 1774 h 2772"/>
                  <a:gd name="T26" fmla="*/ 113 w 3389"/>
                  <a:gd name="T27" fmla="*/ 1491 h 2772"/>
                  <a:gd name="T28" fmla="*/ 518 w 3389"/>
                  <a:gd name="T29" fmla="*/ 1558 h 2772"/>
                  <a:gd name="T30" fmla="*/ 912 w 3389"/>
                  <a:gd name="T31" fmla="*/ 1522 h 2772"/>
                  <a:gd name="T32" fmla="*/ 1330 w 3389"/>
                  <a:gd name="T33" fmla="*/ 1230 h 2772"/>
                  <a:gd name="T34" fmla="*/ 1167 w 3389"/>
                  <a:gd name="T35" fmla="*/ 1242 h 2772"/>
                  <a:gd name="T36" fmla="*/ 1190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0 w 3389"/>
                  <a:gd name="T71" fmla="*/ 54 h 2772"/>
                  <a:gd name="T72" fmla="*/ 1891 w 3389"/>
                  <a:gd name="T73" fmla="*/ 499 h 2772"/>
                  <a:gd name="T74" fmla="*/ 2368 w 3389"/>
                  <a:gd name="T75" fmla="*/ 620 h 2772"/>
                  <a:gd name="T76" fmla="*/ 2695 w 3389"/>
                  <a:gd name="T77" fmla="*/ 184 h 2772"/>
                  <a:gd name="T78" fmla="*/ 3038 w 3389"/>
                  <a:gd name="T79" fmla="*/ 42 h 2772"/>
                  <a:gd name="T80" fmla="*/ 3246 w 3389"/>
                  <a:gd name="T81" fmla="*/ 87 h 2772"/>
                  <a:gd name="T82" fmla="*/ 3321 w 3389"/>
                  <a:gd name="T83" fmla="*/ 182 h 2772"/>
                  <a:gd name="T84" fmla="*/ 3117 w 3389"/>
                  <a:gd name="T85" fmla="*/ 535 h 2772"/>
                  <a:gd name="T86" fmla="*/ 3004 w 3389"/>
                  <a:gd name="T87" fmla="*/ 1230 h 2772"/>
                  <a:gd name="T88" fmla="*/ 2704 w 3389"/>
                  <a:gd name="T89" fmla="*/ 1664 h 2772"/>
                  <a:gd name="T90" fmla="*/ 2465 w 3389"/>
                  <a:gd name="T91" fmla="*/ 1823 h 2772"/>
                  <a:gd name="T92" fmla="*/ 1992 w 3389"/>
                  <a:gd name="T93" fmla="*/ 2590 h 2772"/>
                  <a:gd name="T94" fmla="*/ 1670 w 3389"/>
                  <a:gd name="T95" fmla="*/ 2772 h 2772"/>
                  <a:gd name="T96" fmla="*/ 1558 w 3389"/>
                  <a:gd name="T97" fmla="*/ 2648 h 2772"/>
                  <a:gd name="T98" fmla="*/ 1660 w 3389"/>
                  <a:gd name="T99" fmla="*/ 2157 h 2772"/>
                  <a:gd name="T100" fmla="*/ 1812 w 3389"/>
                  <a:gd name="T101" fmla="*/ 2074 h 2772"/>
                  <a:gd name="T102" fmla="*/ 1732 w 3389"/>
                  <a:gd name="T103" fmla="*/ 2296 h 2772"/>
                  <a:gd name="T104" fmla="*/ 1358 w 3389"/>
                  <a:gd name="T105" fmla="*/ 2584 h 2772"/>
                  <a:gd name="T106" fmla="*/ 1221 w 3389"/>
                  <a:gd name="T107" fmla="*/ 2496 h 2772"/>
                  <a:gd name="T108" fmla="*/ 1476 w 3389"/>
                  <a:gd name="T109" fmla="*/ 1920 h 2772"/>
                  <a:gd name="T110" fmla="*/ 1660 w 3389"/>
                  <a:gd name="T111" fmla="*/ 1695 h 2772"/>
                  <a:gd name="T112" fmla="*/ 1497 w 3389"/>
                  <a:gd name="T113" fmla="*/ 1904 h 2772"/>
                  <a:gd name="T114" fmla="*/ 1304 w 3389"/>
                  <a:gd name="T115" fmla="*/ 1970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cap="rnd">
                    <a:solidFill>
                      <a:srgbClr val="000000"/>
                    </a:solidFill>
                    <a:prstDash val="solid"/>
                    <a:round/>
                    <a:headEnd/>
                    <a:tailEnd/>
                  </a14:hiddenLine>
                </a:ext>
              </a:extLst>
            </p:spPr>
            <p:txBody>
              <a:bodyPr/>
              <a:lstStyle/>
              <a:p>
                <a:endParaRPr lang="ja-JP" altLang="en-US"/>
              </a:p>
            </p:txBody>
          </p:sp>
        </p:grpSp>
        <p:grpSp>
          <p:nvGrpSpPr>
            <p:cNvPr id="20" name="Group 12">
              <a:extLst>
                <a:ext uri="{FF2B5EF4-FFF2-40B4-BE49-F238E27FC236}">
                  <a16:creationId xmlns:a16="http://schemas.microsoft.com/office/drawing/2014/main" id="{016A098C-F025-4F7C-8C69-BD50E4738CCE}"/>
                </a:ext>
              </a:extLst>
            </p:cNvPr>
            <p:cNvGrpSpPr>
              <a:grpSpLocks/>
            </p:cNvGrpSpPr>
            <p:nvPr/>
          </p:nvGrpSpPr>
          <p:grpSpPr bwMode="auto">
            <a:xfrm>
              <a:off x="4588" y="6853"/>
              <a:ext cx="75" cy="75"/>
              <a:chOff x="9198" y="4563"/>
              <a:chExt cx="75" cy="75"/>
            </a:xfrm>
          </p:grpSpPr>
          <p:sp>
            <p:nvSpPr>
              <p:cNvPr id="24" name="Freeform 13">
                <a:extLst>
                  <a:ext uri="{FF2B5EF4-FFF2-40B4-BE49-F238E27FC236}">
                    <a16:creationId xmlns:a16="http://schemas.microsoft.com/office/drawing/2014/main" id="{3AB4DE49-C832-480E-AE17-01EFE8A880B1}"/>
                  </a:ext>
                </a:extLst>
              </p:cNvPr>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9 w 73"/>
                  <a:gd name="T19" fmla="*/ 1 h 75"/>
                  <a:gd name="T20" fmla="*/ 45 w 73"/>
                  <a:gd name="T21" fmla="*/ 0 h 75"/>
                  <a:gd name="T22" fmla="*/ 52 w 73"/>
                  <a:gd name="T23" fmla="*/ 0 h 75"/>
                  <a:gd name="T24" fmla="*/ 65 w 73"/>
                  <a:gd name="T25" fmla="*/ 1 h 75"/>
                  <a:gd name="T26" fmla="*/ 77 w 73"/>
                  <a:gd name="T27" fmla="*/ 5 h 75"/>
                  <a:gd name="T28" fmla="*/ 87 w 73"/>
                  <a:gd name="T29" fmla="*/ 8 h 75"/>
                  <a:gd name="T30" fmla="*/ 92 w 73"/>
                  <a:gd name="T31" fmla="*/ 16 h 75"/>
                  <a:gd name="T32" fmla="*/ 99 w 73"/>
                  <a:gd name="T33" fmla="*/ 22 h 75"/>
                  <a:gd name="T34" fmla="*/ 104 w 73"/>
                  <a:gd name="T35" fmla="*/ 30 h 75"/>
                  <a:gd name="T36" fmla="*/ 108 w 73"/>
                  <a:gd name="T37" fmla="*/ 44 h 75"/>
                  <a:gd name="T38" fmla="*/ 104 w 73"/>
                  <a:gd name="T39" fmla="*/ 57 h 75"/>
                  <a:gd name="T40" fmla="*/ 99 w 73"/>
                  <a:gd name="T41" fmla="*/ 67 h 75"/>
                  <a:gd name="T42" fmla="*/ 95 w 73"/>
                  <a:gd name="T43" fmla="*/ 71 h 75"/>
                  <a:gd name="T44" fmla="*/ 89 w 73"/>
                  <a:gd name="T45" fmla="*/ 73 h 75"/>
                  <a:gd name="T46" fmla="*/ 77 w 73"/>
                  <a:gd name="T47" fmla="*/ 75 h 75"/>
                  <a:gd name="T48" fmla="*/ 55 w 73"/>
                  <a:gd name="T49" fmla="*/ 73 h 75"/>
                  <a:gd name="T50" fmla="*/ 45 w 73"/>
                  <a:gd name="T51" fmla="*/ 71 h 75"/>
                  <a:gd name="T52" fmla="*/ 44 w 73"/>
                  <a:gd name="T53" fmla="*/ 67 h 75"/>
                  <a:gd name="T54" fmla="*/ 41 w 73"/>
                  <a:gd name="T55" fmla="*/ 62 h 75"/>
                  <a:gd name="T56" fmla="*/ 41 w 73"/>
                  <a:gd name="T57" fmla="*/ 52 h 75"/>
                  <a:gd name="T58" fmla="*/ 45 w 73"/>
                  <a:gd name="T59" fmla="*/ 46 h 75"/>
                  <a:gd name="T60" fmla="*/ 50 w 73"/>
                  <a:gd name="T61" fmla="*/ 44 h 75"/>
                  <a:gd name="T62" fmla="*/ 65 w 73"/>
                  <a:gd name="T63" fmla="*/ 40 h 75"/>
                  <a:gd name="T64" fmla="*/ 3 w 73"/>
                  <a:gd name="T65" fmla="*/ 68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a:p>
            </p:txBody>
          </p:sp>
          <p:sp>
            <p:nvSpPr>
              <p:cNvPr id="25" name="Freeform 14">
                <a:extLst>
                  <a:ext uri="{FF2B5EF4-FFF2-40B4-BE49-F238E27FC236}">
                    <a16:creationId xmlns:a16="http://schemas.microsoft.com/office/drawing/2014/main" id="{EB2F96AB-CA11-4246-8353-8136B0D1D63E}"/>
                  </a:ext>
                </a:extLst>
              </p:cNvPr>
              <p:cNvSpPr>
                <a:spLocks/>
              </p:cNvSpPr>
              <p:nvPr/>
            </p:nvSpPr>
            <p:spPr bwMode="auto">
              <a:xfrm>
                <a:off x="9198" y="4563"/>
                <a:ext cx="75" cy="75"/>
              </a:xfrm>
              <a:custGeom>
                <a:avLst/>
                <a:gdLst>
                  <a:gd name="T0" fmla="*/ 3 w 73"/>
                  <a:gd name="T1" fmla="*/ 68 h 75"/>
                  <a:gd name="T2" fmla="*/ 3 w 73"/>
                  <a:gd name="T3" fmla="*/ 68 h 75"/>
                  <a:gd name="T4" fmla="*/ 2 w 73"/>
                  <a:gd name="T5" fmla="*/ 57 h 75"/>
                  <a:gd name="T6" fmla="*/ 0 w 73"/>
                  <a:gd name="T7" fmla="*/ 46 h 75"/>
                  <a:gd name="T8" fmla="*/ 0 w 73"/>
                  <a:gd name="T9" fmla="*/ 38 h 75"/>
                  <a:gd name="T10" fmla="*/ 2 w 73"/>
                  <a:gd name="T11" fmla="*/ 27 h 75"/>
                  <a:gd name="T12" fmla="*/ 7 w 73"/>
                  <a:gd name="T13" fmla="*/ 17 h 75"/>
                  <a:gd name="T14" fmla="*/ 12 w 73"/>
                  <a:gd name="T15" fmla="*/ 11 h 75"/>
                  <a:gd name="T16" fmla="*/ 18 w 73"/>
                  <a:gd name="T17" fmla="*/ 5 h 75"/>
                  <a:gd name="T18" fmla="*/ 39 w 73"/>
                  <a:gd name="T19" fmla="*/ 1 h 75"/>
                  <a:gd name="T20" fmla="*/ 45 w 73"/>
                  <a:gd name="T21" fmla="*/ 0 h 75"/>
                  <a:gd name="T22" fmla="*/ 52 w 73"/>
                  <a:gd name="T23" fmla="*/ 0 h 75"/>
                  <a:gd name="T24" fmla="*/ 65 w 73"/>
                  <a:gd name="T25" fmla="*/ 1 h 75"/>
                  <a:gd name="T26" fmla="*/ 77 w 73"/>
                  <a:gd name="T27" fmla="*/ 5 h 75"/>
                  <a:gd name="T28" fmla="*/ 87 w 73"/>
                  <a:gd name="T29" fmla="*/ 8 h 75"/>
                  <a:gd name="T30" fmla="*/ 92 w 73"/>
                  <a:gd name="T31" fmla="*/ 16 h 75"/>
                  <a:gd name="T32" fmla="*/ 99 w 73"/>
                  <a:gd name="T33" fmla="*/ 22 h 75"/>
                  <a:gd name="T34" fmla="*/ 104 w 73"/>
                  <a:gd name="T35" fmla="*/ 30 h 75"/>
                  <a:gd name="T36" fmla="*/ 108 w 73"/>
                  <a:gd name="T37" fmla="*/ 44 h 75"/>
                  <a:gd name="T38" fmla="*/ 104 w 73"/>
                  <a:gd name="T39" fmla="*/ 57 h 75"/>
                  <a:gd name="T40" fmla="*/ 99 w 73"/>
                  <a:gd name="T41" fmla="*/ 67 h 75"/>
                  <a:gd name="T42" fmla="*/ 95 w 73"/>
                  <a:gd name="T43" fmla="*/ 71 h 75"/>
                  <a:gd name="T44" fmla="*/ 89 w 73"/>
                  <a:gd name="T45" fmla="*/ 73 h 75"/>
                  <a:gd name="T46" fmla="*/ 77 w 73"/>
                  <a:gd name="T47" fmla="*/ 75 h 75"/>
                  <a:gd name="T48" fmla="*/ 55 w 73"/>
                  <a:gd name="T49" fmla="*/ 73 h 75"/>
                  <a:gd name="T50" fmla="*/ 45 w 73"/>
                  <a:gd name="T51" fmla="*/ 71 h 75"/>
                  <a:gd name="T52" fmla="*/ 44 w 73"/>
                  <a:gd name="T53" fmla="*/ 67 h 75"/>
                  <a:gd name="T54" fmla="*/ 41 w 73"/>
                  <a:gd name="T55" fmla="*/ 62 h 75"/>
                  <a:gd name="T56" fmla="*/ 41 w 73"/>
                  <a:gd name="T57" fmla="*/ 52 h 75"/>
                  <a:gd name="T58" fmla="*/ 45 w 73"/>
                  <a:gd name="T59" fmla="*/ 46 h 75"/>
                  <a:gd name="T60" fmla="*/ 50 w 73"/>
                  <a:gd name="T61" fmla="*/ 44 h 75"/>
                  <a:gd name="T62" fmla="*/ 65 w 73"/>
                  <a:gd name="T63" fmla="*/ 40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rgbClr val="000000"/>
                    </a:solidFill>
                    <a:prstDash val="solid"/>
                    <a:round/>
                    <a:headEnd/>
                    <a:tailEnd/>
                  </a14:hiddenLine>
                </a:ext>
              </a:extLst>
            </p:spPr>
            <p:txBody>
              <a:bodyPr/>
              <a:lstStyle/>
              <a:p>
                <a:endParaRPr lang="ja-JP" altLang="en-US"/>
              </a:p>
            </p:txBody>
          </p:sp>
        </p:grpSp>
        <p:grpSp>
          <p:nvGrpSpPr>
            <p:cNvPr id="21" name="Group 15">
              <a:extLst>
                <a:ext uri="{FF2B5EF4-FFF2-40B4-BE49-F238E27FC236}">
                  <a16:creationId xmlns:a16="http://schemas.microsoft.com/office/drawing/2014/main" id="{2A0D6C14-1D5A-4913-9B72-668E88012228}"/>
                </a:ext>
              </a:extLst>
            </p:cNvPr>
            <p:cNvGrpSpPr>
              <a:grpSpLocks/>
            </p:cNvGrpSpPr>
            <p:nvPr/>
          </p:nvGrpSpPr>
          <p:grpSpPr bwMode="auto">
            <a:xfrm>
              <a:off x="4818" y="6286"/>
              <a:ext cx="615" cy="1077"/>
              <a:chOff x="9428" y="3996"/>
              <a:chExt cx="615" cy="1077"/>
            </a:xfrm>
          </p:grpSpPr>
          <p:sp>
            <p:nvSpPr>
              <p:cNvPr id="22" name="Freeform 16">
                <a:extLst>
                  <a:ext uri="{FF2B5EF4-FFF2-40B4-BE49-F238E27FC236}">
                    <a16:creationId xmlns:a16="http://schemas.microsoft.com/office/drawing/2014/main" id="{2C8ACC3F-964C-43A4-984A-B21A66976E40}"/>
                  </a:ext>
                </a:extLst>
              </p:cNvPr>
              <p:cNvSpPr>
                <a:spLocks/>
              </p:cNvSpPr>
              <p:nvPr/>
            </p:nvSpPr>
            <p:spPr bwMode="auto">
              <a:xfrm>
                <a:off x="9428" y="3996"/>
                <a:ext cx="615" cy="1077"/>
              </a:xfrm>
              <a:custGeom>
                <a:avLst/>
                <a:gdLst>
                  <a:gd name="T0" fmla="*/ 0 w 2050"/>
                  <a:gd name="T1" fmla="*/ 0 h 3592"/>
                  <a:gd name="T2" fmla="*/ 0 w 2050"/>
                  <a:gd name="T3" fmla="*/ 0 h 3592"/>
                  <a:gd name="T4" fmla="*/ 0 w 2050"/>
                  <a:gd name="T5" fmla="*/ 0 h 3592"/>
                  <a:gd name="T6" fmla="*/ 0 w 2050"/>
                  <a:gd name="T7" fmla="*/ 0 h 3592"/>
                  <a:gd name="T8" fmla="*/ 0 w 2050"/>
                  <a:gd name="T9" fmla="*/ 0 h 3592"/>
                  <a:gd name="T10" fmla="*/ 0 w 2050"/>
                  <a:gd name="T11" fmla="*/ 0 h 3592"/>
                  <a:gd name="T12" fmla="*/ 0 w 2050"/>
                  <a:gd name="T13" fmla="*/ 0 h 3592"/>
                  <a:gd name="T14" fmla="*/ 0 w 2050"/>
                  <a:gd name="T15" fmla="*/ 0 h 3592"/>
                  <a:gd name="T16" fmla="*/ 0 w 2050"/>
                  <a:gd name="T17" fmla="*/ 0 h 3592"/>
                  <a:gd name="T18" fmla="*/ 0 w 2050"/>
                  <a:gd name="T19" fmla="*/ 0 h 3592"/>
                  <a:gd name="T20" fmla="*/ 0 w 2050"/>
                  <a:gd name="T21" fmla="*/ 0 h 3592"/>
                  <a:gd name="T22" fmla="*/ 0 w 2050"/>
                  <a:gd name="T23" fmla="*/ 0 h 3592"/>
                  <a:gd name="T24" fmla="*/ 0 w 2050"/>
                  <a:gd name="T25" fmla="*/ 0 h 3592"/>
                  <a:gd name="T26" fmla="*/ 0 w 2050"/>
                  <a:gd name="T27" fmla="*/ 0 h 3592"/>
                  <a:gd name="T28" fmla="*/ 0 w 2050"/>
                  <a:gd name="T29" fmla="*/ 0 h 3592"/>
                  <a:gd name="T30" fmla="*/ 0 w 2050"/>
                  <a:gd name="T31" fmla="*/ 0 h 3592"/>
                  <a:gd name="T32" fmla="*/ 0 w 2050"/>
                  <a:gd name="T33" fmla="*/ 0 h 3592"/>
                  <a:gd name="T34" fmla="*/ 0 w 2050"/>
                  <a:gd name="T35" fmla="*/ 0 h 3592"/>
                  <a:gd name="T36" fmla="*/ 0 w 2050"/>
                  <a:gd name="T37" fmla="*/ 0 h 3592"/>
                  <a:gd name="T38" fmla="*/ 0 w 2050"/>
                  <a:gd name="T39" fmla="*/ 0 h 3592"/>
                  <a:gd name="T40" fmla="*/ 0 w 2050"/>
                  <a:gd name="T41" fmla="*/ 0 h 3592"/>
                  <a:gd name="T42" fmla="*/ 0 w 2050"/>
                  <a:gd name="T43" fmla="*/ 0 h 3592"/>
                  <a:gd name="T44" fmla="*/ 0 w 2050"/>
                  <a:gd name="T45" fmla="*/ 0 h 3592"/>
                  <a:gd name="T46" fmla="*/ 0 w 2050"/>
                  <a:gd name="T47" fmla="*/ 0 h 3592"/>
                  <a:gd name="T48" fmla="*/ 0 w 2050"/>
                  <a:gd name="T49" fmla="*/ 0 h 3592"/>
                  <a:gd name="T50" fmla="*/ 0 w 2050"/>
                  <a:gd name="T51" fmla="*/ 0 h 3592"/>
                  <a:gd name="T52" fmla="*/ 0 w 2050"/>
                  <a:gd name="T53" fmla="*/ 0 h 3592"/>
                  <a:gd name="T54" fmla="*/ 0 w 2050"/>
                  <a:gd name="T55" fmla="*/ 0 h 3592"/>
                  <a:gd name="T56" fmla="*/ 0 w 2050"/>
                  <a:gd name="T57" fmla="*/ 0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ja-JP" altLang="en-US"/>
              </a:p>
            </p:txBody>
          </p:sp>
          <p:sp>
            <p:nvSpPr>
              <p:cNvPr id="23" name="Freeform 17">
                <a:extLst>
                  <a:ext uri="{FF2B5EF4-FFF2-40B4-BE49-F238E27FC236}">
                    <a16:creationId xmlns:a16="http://schemas.microsoft.com/office/drawing/2014/main" id="{735BB210-C61F-4CE8-91E3-1971AA81F64C}"/>
                  </a:ext>
                </a:extLst>
              </p:cNvPr>
              <p:cNvSpPr>
                <a:spLocks/>
              </p:cNvSpPr>
              <p:nvPr/>
            </p:nvSpPr>
            <p:spPr bwMode="auto">
              <a:xfrm>
                <a:off x="9428" y="3996"/>
                <a:ext cx="615" cy="1077"/>
              </a:xfrm>
              <a:custGeom>
                <a:avLst/>
                <a:gdLst>
                  <a:gd name="T0" fmla="*/ 80 w 616"/>
                  <a:gd name="T1" fmla="*/ 1063 h 1078"/>
                  <a:gd name="T2" fmla="*/ 90 w 616"/>
                  <a:gd name="T3" fmla="*/ 983 h 1078"/>
                  <a:gd name="T4" fmla="*/ 58 w 616"/>
                  <a:gd name="T5" fmla="*/ 603 h 1078"/>
                  <a:gd name="T6" fmla="*/ 170 w 616"/>
                  <a:gd name="T7" fmla="*/ 367 h 1078"/>
                  <a:gd name="T8" fmla="*/ 231 w 616"/>
                  <a:gd name="T9" fmla="*/ 302 h 1078"/>
                  <a:gd name="T10" fmla="*/ 306 w 616"/>
                  <a:gd name="T11" fmla="*/ 232 h 1078"/>
                  <a:gd name="T12" fmla="*/ 431 w 616"/>
                  <a:gd name="T13" fmla="*/ 187 h 1078"/>
                  <a:gd name="T14" fmla="*/ 556 w 616"/>
                  <a:gd name="T15" fmla="*/ 187 h 1078"/>
                  <a:gd name="T16" fmla="*/ 601 w 616"/>
                  <a:gd name="T17" fmla="*/ 195 h 1078"/>
                  <a:gd name="T18" fmla="*/ 486 w 616"/>
                  <a:gd name="T19" fmla="*/ 317 h 1078"/>
                  <a:gd name="T20" fmla="*/ 291 w 616"/>
                  <a:gd name="T21" fmla="*/ 388 h 1078"/>
                  <a:gd name="T22" fmla="*/ 210 w 616"/>
                  <a:gd name="T23" fmla="*/ 382 h 1078"/>
                  <a:gd name="T24" fmla="*/ 125 w 616"/>
                  <a:gd name="T25" fmla="*/ 362 h 1078"/>
                  <a:gd name="T26" fmla="*/ 50 w 616"/>
                  <a:gd name="T27" fmla="*/ 328 h 1078"/>
                  <a:gd name="T28" fmla="*/ 0 w 616"/>
                  <a:gd name="T29" fmla="*/ 192 h 1078"/>
                  <a:gd name="T30" fmla="*/ 15 w 616"/>
                  <a:gd name="T31" fmla="*/ 52 h 1078"/>
                  <a:gd name="T32" fmla="*/ 53 w 616"/>
                  <a:gd name="T33" fmla="*/ 0 h 1078"/>
                  <a:gd name="T34" fmla="*/ 163 w 616"/>
                  <a:gd name="T35" fmla="*/ 190 h 1078"/>
                  <a:gd name="T36" fmla="*/ 175 w 616"/>
                  <a:gd name="T37" fmla="*/ 292 h 1078"/>
                  <a:gd name="T38" fmla="*/ 180 w 616"/>
                  <a:gd name="T39" fmla="*/ 508 h 1078"/>
                  <a:gd name="T40" fmla="*/ 388 w 616"/>
                  <a:gd name="T41" fmla="*/ 593 h 1078"/>
                  <a:gd name="T42" fmla="*/ 533 w 616"/>
                  <a:gd name="T43" fmla="*/ 578 h 1078"/>
                  <a:gd name="T44" fmla="*/ 381 w 616"/>
                  <a:gd name="T45" fmla="*/ 452 h 1078"/>
                  <a:gd name="T46" fmla="*/ 255 w 616"/>
                  <a:gd name="T47" fmla="*/ 403 h 1078"/>
                  <a:gd name="T48" fmla="*/ 240 w 616"/>
                  <a:gd name="T49" fmla="*/ 392 h 1078"/>
                  <a:gd name="T50" fmla="*/ 220 w 616"/>
                  <a:gd name="T51" fmla="*/ 388 h 1078"/>
                  <a:gd name="T52" fmla="*/ 170 w 616"/>
                  <a:gd name="T53" fmla="*/ 358 h 1078"/>
                  <a:gd name="T54" fmla="*/ 70 w 616"/>
                  <a:gd name="T55" fmla="*/ 548 h 1078"/>
                  <a:gd name="T56" fmla="*/ 80 w 616"/>
                  <a:gd name="T57" fmla="*/ 1063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a:noFill/>
              </a:ln>
              <a:extLst>
                <a:ext uri="{91240B29-F687-4F45-9708-019B960494DF}">
                  <a14:hiddenLine xmlns:a14="http://schemas.microsoft.com/office/drawing/2010/main" w="19050" cap="rnd">
                    <a:solidFill>
                      <a:srgbClr val="000000"/>
                    </a:solidFill>
                    <a:prstDash val="solid"/>
                    <a:round/>
                    <a:headEnd/>
                    <a:tailEnd/>
                  </a14:hiddenLine>
                </a:ext>
              </a:extLst>
            </p:spPr>
            <p:txBody>
              <a:bodyPr/>
              <a:lstStyle/>
              <a:p>
                <a:endParaRPr lang="ja-JP" altLang="en-US"/>
              </a:p>
            </p:txBody>
          </p:sp>
        </p:grpSp>
      </p:gr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Lst>
  <p:hf hdr="0" ftr="0" dt="0"/>
  <p:txStyles>
    <p:titleStyle>
      <a:lvl1pPr algn="l" rtl="0" eaLnBrk="0" fontAlgn="base" hangingPunct="0">
        <a:spcBef>
          <a:spcPct val="0"/>
        </a:spcBef>
        <a:spcAft>
          <a:spcPct val="0"/>
        </a:spcAft>
        <a:defRPr kumimoji="1" sz="3800">
          <a:solidFill>
            <a:schemeClr val="tx2"/>
          </a:solidFill>
          <a:latin typeface="メイリオ" panose="020B0604030504040204" pitchFamily="50" charset="-128"/>
          <a:ea typeface="メイリオ" panose="020B0604030504040204" pitchFamily="50" charset="-128"/>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p:titleStyle>
    <p:bodyStyle>
      <a:lvl1pPr marL="469900" indent="-469900" algn="l" rtl="0" eaLnBrk="0" fontAlgn="base" hangingPunct="0">
        <a:spcBef>
          <a:spcPct val="20000"/>
        </a:spcBef>
        <a:spcAft>
          <a:spcPct val="0"/>
        </a:spcAft>
        <a:buClr>
          <a:srgbClr val="65D7FF"/>
        </a:buClr>
        <a:buFont typeface="Wingdings" panose="05000000000000000000" pitchFamily="2" charset="2"/>
        <a:buChar char="o"/>
        <a:defRPr kumimoji="1" sz="3000">
          <a:solidFill>
            <a:schemeClr val="tx1"/>
          </a:solidFill>
          <a:latin typeface="メイリオ" panose="020B0604030504040204" pitchFamily="50" charset="-128"/>
          <a:ea typeface="メイリオ" panose="020B0604030504040204" pitchFamily="50" charset="-128"/>
          <a:cs typeface="+mn-cs"/>
        </a:defRPr>
      </a:lvl1pPr>
      <a:lvl2pPr marL="908050" indent="-436563" algn="l" rtl="0" eaLnBrk="0" fontAlgn="base" hangingPunct="0">
        <a:spcBef>
          <a:spcPct val="20000"/>
        </a:spcBef>
        <a:spcAft>
          <a:spcPct val="0"/>
        </a:spcAft>
        <a:buClr>
          <a:srgbClr val="65D7FF"/>
        </a:buClr>
        <a:buFont typeface="Wingdings" panose="05000000000000000000" pitchFamily="2" charset="2"/>
        <a:buChar char="n"/>
        <a:defRPr kumimoji="1" sz="2600">
          <a:solidFill>
            <a:schemeClr val="tx1"/>
          </a:solidFill>
          <a:latin typeface="メイリオ" panose="020B0604030504040204" pitchFamily="50" charset="-128"/>
          <a:ea typeface="メイリオ" panose="020B0604030504040204" pitchFamily="50" charset="-128"/>
        </a:defRPr>
      </a:lvl2pPr>
      <a:lvl3pPr marL="1304925" indent="-395288" algn="l" rtl="0" eaLnBrk="0" fontAlgn="base" hangingPunct="0">
        <a:spcBef>
          <a:spcPct val="20000"/>
        </a:spcBef>
        <a:spcAft>
          <a:spcPct val="0"/>
        </a:spcAft>
        <a:buClr>
          <a:srgbClr val="65D7FF"/>
        </a:buClr>
        <a:buFont typeface="Wingdings" panose="05000000000000000000" pitchFamily="2" charset="2"/>
        <a:buChar char="n"/>
        <a:defRPr kumimoji="1" sz="2300">
          <a:solidFill>
            <a:schemeClr val="tx1"/>
          </a:solidFill>
          <a:latin typeface="メイリオ" panose="020B0604030504040204" pitchFamily="50" charset="-128"/>
          <a:ea typeface="メイリオ" panose="020B0604030504040204" pitchFamily="50" charset="-128"/>
        </a:defRPr>
      </a:lvl3pPr>
      <a:lvl4pPr marL="1693863" indent="-387350" algn="l" rtl="0" eaLnBrk="0" fontAlgn="base" hangingPunct="0">
        <a:spcBef>
          <a:spcPct val="20000"/>
        </a:spcBef>
        <a:spcAft>
          <a:spcPct val="0"/>
        </a:spcAft>
        <a:buClr>
          <a:srgbClr val="65D7FF"/>
        </a:buClr>
        <a:buFont typeface="Wingdings" panose="05000000000000000000" pitchFamily="2" charset="2"/>
        <a:buChar char="n"/>
        <a:defRPr kumimoji="1" sz="2000">
          <a:solidFill>
            <a:schemeClr val="tx1"/>
          </a:solidFill>
          <a:latin typeface="メイリオ" panose="020B0604030504040204" pitchFamily="50" charset="-128"/>
          <a:ea typeface="メイリオ" panose="020B0604030504040204" pitchFamily="50" charset="-128"/>
        </a:defRPr>
      </a:lvl4pPr>
      <a:lvl5pPr marL="2093913" indent="-398463" algn="l" rtl="0" eaLnBrk="0" fontAlgn="base" hangingPunct="0">
        <a:spcBef>
          <a:spcPct val="25000"/>
        </a:spcBef>
        <a:spcAft>
          <a:spcPct val="0"/>
        </a:spcAft>
        <a:buClr>
          <a:srgbClr val="65D7FF"/>
        </a:buClr>
        <a:buFont typeface="Wingdings" panose="05000000000000000000" pitchFamily="2" charset="2"/>
        <a:buChar char="n"/>
        <a:defRPr kumimoji="1" sz="2000">
          <a:solidFill>
            <a:schemeClr val="tx1"/>
          </a:solidFill>
          <a:latin typeface="メイリオ" panose="020B0604030504040204" pitchFamily="50" charset="-128"/>
          <a:ea typeface="メイリオ"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403351" y="304803"/>
            <a:ext cx="7172325" cy="738191"/>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2051" name="Rectangle 3"/>
          <p:cNvSpPr>
            <a:spLocks noGrp="1" noChangeArrowheads="1"/>
          </p:cNvSpPr>
          <p:nvPr>
            <p:ph type="body" idx="1"/>
          </p:nvPr>
        </p:nvSpPr>
        <p:spPr bwMode="auto">
          <a:xfrm>
            <a:off x="539750" y="1153586"/>
            <a:ext cx="8001000" cy="54440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8439"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900">
                <a:solidFill>
                  <a:srgbClr val="000000"/>
                </a:solidFill>
                <a:latin typeface="+mn-lt"/>
                <a:ea typeface="ＭＳ Ｐゴシック" pitchFamily="50" charset="-128"/>
              </a:defRPr>
            </a:lvl1pPr>
          </a:lstStyle>
          <a:p>
            <a:pPr>
              <a:defRPr/>
            </a:pPr>
            <a:endParaRPr lang="en-US" altLang="ja-JP"/>
          </a:p>
        </p:txBody>
      </p:sp>
      <p:sp>
        <p:nvSpPr>
          <p:cNvPr id="18440" name="Rectangle 8"/>
          <p:cNvSpPr>
            <a:spLocks noGrp="1" noChangeArrowheads="1"/>
          </p:cNvSpPr>
          <p:nvPr>
            <p:ph type="sldNum" sz="quarter" idx="4"/>
          </p:nvPr>
        </p:nvSpPr>
        <p:spPr bwMode="auto">
          <a:xfrm>
            <a:off x="7162800" y="6381750"/>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350">
                <a:solidFill>
                  <a:srgbClr val="000000"/>
                </a:solidFill>
                <a:latin typeface="+mn-lt"/>
                <a:ea typeface="ＭＳ Ｐゴシック" pitchFamily="50" charset="-128"/>
              </a:defRPr>
            </a:lvl1pPr>
          </a:lstStyle>
          <a:p>
            <a:pPr>
              <a:defRPr/>
            </a:pPr>
            <a:fld id="{871B55D1-31FF-4555-85A2-F651A39027EB}" type="slidenum">
              <a:rPr lang="en-US" altLang="ja-JP"/>
              <a:pPr>
                <a:defRPr/>
              </a:pPr>
              <a:t>‹#›</a:t>
            </a:fld>
            <a:endParaRPr lang="en-US" altLang="ja-JP"/>
          </a:p>
        </p:txBody>
      </p:sp>
      <p:grpSp>
        <p:nvGrpSpPr>
          <p:cNvPr id="2057" name="Group 9"/>
          <p:cNvGrpSpPr>
            <a:grpSpLocks/>
          </p:cNvGrpSpPr>
          <p:nvPr/>
        </p:nvGrpSpPr>
        <p:grpSpPr bwMode="auto">
          <a:xfrm>
            <a:off x="179388" y="260352"/>
            <a:ext cx="926950" cy="782640"/>
            <a:chOff x="1526" y="6286"/>
            <a:chExt cx="3907" cy="3227"/>
          </a:xfrm>
        </p:grpSpPr>
        <p:grpSp>
          <p:nvGrpSpPr>
            <p:cNvPr id="2058" name="Group 10"/>
            <p:cNvGrpSpPr>
              <a:grpSpLocks/>
            </p:cNvGrpSpPr>
            <p:nvPr/>
          </p:nvGrpSpPr>
          <p:grpSpPr bwMode="auto">
            <a:xfrm>
              <a:off x="1526" y="6741"/>
              <a:ext cx="3389" cy="2772"/>
              <a:chOff x="6136" y="4451"/>
              <a:chExt cx="3389" cy="2772"/>
            </a:xfrm>
          </p:grpSpPr>
          <p:sp>
            <p:nvSpPr>
              <p:cNvPr id="2065" name="Freeform 11"/>
              <p:cNvSpPr>
                <a:spLocks/>
              </p:cNvSpPr>
              <p:nvPr/>
            </p:nvSpPr>
            <p:spPr bwMode="auto">
              <a:xfrm>
                <a:off x="6136" y="4452"/>
                <a:ext cx="3391" cy="2771"/>
              </a:xfrm>
              <a:custGeom>
                <a:avLst/>
                <a:gdLst>
                  <a:gd name="T0" fmla="*/ 1020 w 3389"/>
                  <a:gd name="T1" fmla="*/ 2351 h 2772"/>
                  <a:gd name="T2" fmla="*/ 839 w 3389"/>
                  <a:gd name="T3" fmla="*/ 2441 h 2772"/>
                  <a:gd name="T4" fmla="*/ 890 w 3389"/>
                  <a:gd name="T5" fmla="*/ 2252 h 2772"/>
                  <a:gd name="T6" fmla="*/ 665 w 3389"/>
                  <a:gd name="T7" fmla="*/ 2395 h 2772"/>
                  <a:gd name="T8" fmla="*/ 522 w 3389"/>
                  <a:gd name="T9" fmla="*/ 2433 h 2772"/>
                  <a:gd name="T10" fmla="*/ 657 w 3389"/>
                  <a:gd name="T11" fmla="*/ 2076 h 2772"/>
                  <a:gd name="T12" fmla="*/ 780 w 3389"/>
                  <a:gd name="T13" fmla="*/ 1969 h 2772"/>
                  <a:gd name="T14" fmla="*/ 489 w 3389"/>
                  <a:gd name="T15" fmla="*/ 2142 h 2772"/>
                  <a:gd name="T16" fmla="*/ 234 w 3389"/>
                  <a:gd name="T17" fmla="*/ 2170 h 2772"/>
                  <a:gd name="T18" fmla="*/ 294 w 3389"/>
                  <a:gd name="T19" fmla="*/ 1942 h 2772"/>
                  <a:gd name="T20" fmla="*/ 626 w 3389"/>
                  <a:gd name="T21" fmla="*/ 1718 h 2772"/>
                  <a:gd name="T22" fmla="*/ 616 w 3389"/>
                  <a:gd name="T23" fmla="*/ 1782 h 2772"/>
                  <a:gd name="T24" fmla="*/ 297 w 3389"/>
                  <a:gd name="T25" fmla="*/ 1768 h 2772"/>
                  <a:gd name="T26" fmla="*/ 113 w 3389"/>
                  <a:gd name="T27" fmla="*/ 1485 h 2772"/>
                  <a:gd name="T28" fmla="*/ 518 w 3389"/>
                  <a:gd name="T29" fmla="*/ 1552 h 2772"/>
                  <a:gd name="T30" fmla="*/ 918 w 3389"/>
                  <a:gd name="T31" fmla="*/ 1516 h 2772"/>
                  <a:gd name="T32" fmla="*/ 1336 w 3389"/>
                  <a:gd name="T33" fmla="*/ 1230 h 2772"/>
                  <a:gd name="T34" fmla="*/ 1173 w 3389"/>
                  <a:gd name="T35" fmla="*/ 1242 h 2772"/>
                  <a:gd name="T36" fmla="*/ 1196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6 w 3389"/>
                  <a:gd name="T71" fmla="*/ 54 h 2772"/>
                  <a:gd name="T72" fmla="*/ 1882 w 3389"/>
                  <a:gd name="T73" fmla="*/ 499 h 2772"/>
                  <a:gd name="T74" fmla="*/ 2359 w 3389"/>
                  <a:gd name="T75" fmla="*/ 620 h 2772"/>
                  <a:gd name="T76" fmla="*/ 2692 w 3389"/>
                  <a:gd name="T77" fmla="*/ 184 h 2772"/>
                  <a:gd name="T78" fmla="*/ 3035 w 3389"/>
                  <a:gd name="T79" fmla="*/ 42 h 2772"/>
                  <a:gd name="T80" fmla="*/ 3243 w 3389"/>
                  <a:gd name="T81" fmla="*/ 87 h 2772"/>
                  <a:gd name="T82" fmla="*/ 3318 w 3389"/>
                  <a:gd name="T83" fmla="*/ 182 h 2772"/>
                  <a:gd name="T84" fmla="*/ 3114 w 3389"/>
                  <a:gd name="T85" fmla="*/ 535 h 2772"/>
                  <a:gd name="T86" fmla="*/ 3001 w 3389"/>
                  <a:gd name="T87" fmla="*/ 1230 h 2772"/>
                  <a:gd name="T88" fmla="*/ 2701 w 3389"/>
                  <a:gd name="T89" fmla="*/ 1658 h 2772"/>
                  <a:gd name="T90" fmla="*/ 2456 w 3389"/>
                  <a:gd name="T91" fmla="*/ 1817 h 2772"/>
                  <a:gd name="T92" fmla="*/ 1983 w 3389"/>
                  <a:gd name="T93" fmla="*/ 2584 h 2772"/>
                  <a:gd name="T94" fmla="*/ 1676 w 3389"/>
                  <a:gd name="T95" fmla="*/ 2766 h 2772"/>
                  <a:gd name="T96" fmla="*/ 1564 w 3389"/>
                  <a:gd name="T97" fmla="*/ 2642 h 2772"/>
                  <a:gd name="T98" fmla="*/ 1666 w 3389"/>
                  <a:gd name="T99" fmla="*/ 2151 h 2772"/>
                  <a:gd name="T100" fmla="*/ 1803 w 3389"/>
                  <a:gd name="T101" fmla="*/ 2068 h 2772"/>
                  <a:gd name="T102" fmla="*/ 1723 w 3389"/>
                  <a:gd name="T103" fmla="*/ 2290 h 2772"/>
                  <a:gd name="T104" fmla="*/ 1364 w 3389"/>
                  <a:gd name="T105" fmla="*/ 2578 h 2772"/>
                  <a:gd name="T106" fmla="*/ 1227 w 3389"/>
                  <a:gd name="T107" fmla="*/ 2490 h 2772"/>
                  <a:gd name="T108" fmla="*/ 1482 w 3389"/>
                  <a:gd name="T109" fmla="*/ 1914 h 2772"/>
                  <a:gd name="T110" fmla="*/ 1666 w 3389"/>
                  <a:gd name="T111" fmla="*/ 1689 h 2772"/>
                  <a:gd name="T112" fmla="*/ 1503 w 3389"/>
                  <a:gd name="T113" fmla="*/ 1898 h 2772"/>
                  <a:gd name="T114" fmla="*/ 1310 w 3389"/>
                  <a:gd name="T115" fmla="*/ 1964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solidFill>
                <a:srgbClr val="CCFF66"/>
              </a:solidFill>
              <a:ln w="9525">
                <a:noFill/>
                <a:round/>
                <a:headEnd/>
                <a:tailEnd/>
              </a:ln>
            </p:spPr>
            <p:txBody>
              <a:bodyPr/>
              <a:lstStyle/>
              <a:p>
                <a:endParaRPr lang="ja-JP" altLang="en-US" sz="1350"/>
              </a:p>
            </p:txBody>
          </p:sp>
          <p:sp>
            <p:nvSpPr>
              <p:cNvPr id="2066" name="Freeform 12"/>
              <p:cNvSpPr>
                <a:spLocks/>
              </p:cNvSpPr>
              <p:nvPr/>
            </p:nvSpPr>
            <p:spPr bwMode="auto">
              <a:xfrm>
                <a:off x="6136" y="4452"/>
                <a:ext cx="3391" cy="2771"/>
              </a:xfrm>
              <a:custGeom>
                <a:avLst/>
                <a:gdLst>
                  <a:gd name="T0" fmla="*/ 1020 w 3389"/>
                  <a:gd name="T1" fmla="*/ 2351 h 2772"/>
                  <a:gd name="T2" fmla="*/ 839 w 3389"/>
                  <a:gd name="T3" fmla="*/ 2441 h 2772"/>
                  <a:gd name="T4" fmla="*/ 890 w 3389"/>
                  <a:gd name="T5" fmla="*/ 2252 h 2772"/>
                  <a:gd name="T6" fmla="*/ 665 w 3389"/>
                  <a:gd name="T7" fmla="*/ 2395 h 2772"/>
                  <a:gd name="T8" fmla="*/ 522 w 3389"/>
                  <a:gd name="T9" fmla="*/ 2433 h 2772"/>
                  <a:gd name="T10" fmla="*/ 657 w 3389"/>
                  <a:gd name="T11" fmla="*/ 2076 h 2772"/>
                  <a:gd name="T12" fmla="*/ 780 w 3389"/>
                  <a:gd name="T13" fmla="*/ 1969 h 2772"/>
                  <a:gd name="T14" fmla="*/ 489 w 3389"/>
                  <a:gd name="T15" fmla="*/ 2142 h 2772"/>
                  <a:gd name="T16" fmla="*/ 234 w 3389"/>
                  <a:gd name="T17" fmla="*/ 2170 h 2772"/>
                  <a:gd name="T18" fmla="*/ 294 w 3389"/>
                  <a:gd name="T19" fmla="*/ 1942 h 2772"/>
                  <a:gd name="T20" fmla="*/ 626 w 3389"/>
                  <a:gd name="T21" fmla="*/ 1718 h 2772"/>
                  <a:gd name="T22" fmla="*/ 616 w 3389"/>
                  <a:gd name="T23" fmla="*/ 1782 h 2772"/>
                  <a:gd name="T24" fmla="*/ 297 w 3389"/>
                  <a:gd name="T25" fmla="*/ 1768 h 2772"/>
                  <a:gd name="T26" fmla="*/ 113 w 3389"/>
                  <a:gd name="T27" fmla="*/ 1485 h 2772"/>
                  <a:gd name="T28" fmla="*/ 518 w 3389"/>
                  <a:gd name="T29" fmla="*/ 1552 h 2772"/>
                  <a:gd name="T30" fmla="*/ 918 w 3389"/>
                  <a:gd name="T31" fmla="*/ 1516 h 2772"/>
                  <a:gd name="T32" fmla="*/ 1336 w 3389"/>
                  <a:gd name="T33" fmla="*/ 1230 h 2772"/>
                  <a:gd name="T34" fmla="*/ 1173 w 3389"/>
                  <a:gd name="T35" fmla="*/ 1242 h 2772"/>
                  <a:gd name="T36" fmla="*/ 1196 w 3389"/>
                  <a:gd name="T37" fmla="*/ 1126 h 2772"/>
                  <a:gd name="T38" fmla="*/ 764 w 3389"/>
                  <a:gd name="T39" fmla="*/ 1198 h 2772"/>
                  <a:gd name="T40" fmla="*/ 696 w 3389"/>
                  <a:gd name="T41" fmla="*/ 1087 h 2772"/>
                  <a:gd name="T42" fmla="*/ 792 w 3389"/>
                  <a:gd name="T43" fmla="*/ 962 h 2772"/>
                  <a:gd name="T44" fmla="*/ 403 w 3389"/>
                  <a:gd name="T45" fmla="*/ 917 h 2772"/>
                  <a:gd name="T46" fmla="*/ 222 w 3389"/>
                  <a:gd name="T47" fmla="*/ 843 h 2772"/>
                  <a:gd name="T48" fmla="*/ 479 w 3389"/>
                  <a:gd name="T49" fmla="*/ 657 h 2772"/>
                  <a:gd name="T50" fmla="*/ 736 w 3389"/>
                  <a:gd name="T51" fmla="*/ 609 h 2772"/>
                  <a:gd name="T52" fmla="*/ 614 w 3389"/>
                  <a:gd name="T53" fmla="*/ 692 h 2772"/>
                  <a:gd name="T54" fmla="*/ 152 w 3389"/>
                  <a:gd name="T55" fmla="*/ 585 h 2772"/>
                  <a:gd name="T56" fmla="*/ 118 w 3389"/>
                  <a:gd name="T57" fmla="*/ 447 h 2772"/>
                  <a:gd name="T58" fmla="*/ 478 w 3389"/>
                  <a:gd name="T59" fmla="*/ 269 h 2772"/>
                  <a:gd name="T60" fmla="*/ 655 w 3389"/>
                  <a:gd name="T61" fmla="*/ 305 h 2772"/>
                  <a:gd name="T62" fmla="*/ 530 w 3389"/>
                  <a:gd name="T63" fmla="*/ 392 h 2772"/>
                  <a:gd name="T64" fmla="*/ 43 w 3389"/>
                  <a:gd name="T65" fmla="*/ 281 h 2772"/>
                  <a:gd name="T66" fmla="*/ 22 w 3389"/>
                  <a:gd name="T67" fmla="*/ 172 h 2772"/>
                  <a:gd name="T68" fmla="*/ 465 w 3389"/>
                  <a:gd name="T69" fmla="*/ 17 h 2772"/>
                  <a:gd name="T70" fmla="*/ 1056 w 3389"/>
                  <a:gd name="T71" fmla="*/ 54 h 2772"/>
                  <a:gd name="T72" fmla="*/ 1882 w 3389"/>
                  <a:gd name="T73" fmla="*/ 499 h 2772"/>
                  <a:gd name="T74" fmla="*/ 2359 w 3389"/>
                  <a:gd name="T75" fmla="*/ 620 h 2772"/>
                  <a:gd name="T76" fmla="*/ 2692 w 3389"/>
                  <a:gd name="T77" fmla="*/ 184 h 2772"/>
                  <a:gd name="T78" fmla="*/ 3035 w 3389"/>
                  <a:gd name="T79" fmla="*/ 42 h 2772"/>
                  <a:gd name="T80" fmla="*/ 3243 w 3389"/>
                  <a:gd name="T81" fmla="*/ 87 h 2772"/>
                  <a:gd name="T82" fmla="*/ 3318 w 3389"/>
                  <a:gd name="T83" fmla="*/ 182 h 2772"/>
                  <a:gd name="T84" fmla="*/ 3114 w 3389"/>
                  <a:gd name="T85" fmla="*/ 535 h 2772"/>
                  <a:gd name="T86" fmla="*/ 3001 w 3389"/>
                  <a:gd name="T87" fmla="*/ 1230 h 2772"/>
                  <a:gd name="T88" fmla="*/ 2701 w 3389"/>
                  <a:gd name="T89" fmla="*/ 1658 h 2772"/>
                  <a:gd name="T90" fmla="*/ 2456 w 3389"/>
                  <a:gd name="T91" fmla="*/ 1817 h 2772"/>
                  <a:gd name="T92" fmla="*/ 1983 w 3389"/>
                  <a:gd name="T93" fmla="*/ 2584 h 2772"/>
                  <a:gd name="T94" fmla="*/ 1676 w 3389"/>
                  <a:gd name="T95" fmla="*/ 2766 h 2772"/>
                  <a:gd name="T96" fmla="*/ 1564 w 3389"/>
                  <a:gd name="T97" fmla="*/ 2642 h 2772"/>
                  <a:gd name="T98" fmla="*/ 1666 w 3389"/>
                  <a:gd name="T99" fmla="*/ 2151 h 2772"/>
                  <a:gd name="T100" fmla="*/ 1803 w 3389"/>
                  <a:gd name="T101" fmla="*/ 2068 h 2772"/>
                  <a:gd name="T102" fmla="*/ 1723 w 3389"/>
                  <a:gd name="T103" fmla="*/ 2290 h 2772"/>
                  <a:gd name="T104" fmla="*/ 1364 w 3389"/>
                  <a:gd name="T105" fmla="*/ 2578 h 2772"/>
                  <a:gd name="T106" fmla="*/ 1227 w 3389"/>
                  <a:gd name="T107" fmla="*/ 2490 h 2772"/>
                  <a:gd name="T108" fmla="*/ 1482 w 3389"/>
                  <a:gd name="T109" fmla="*/ 1914 h 2772"/>
                  <a:gd name="T110" fmla="*/ 1666 w 3389"/>
                  <a:gd name="T111" fmla="*/ 1689 h 2772"/>
                  <a:gd name="T112" fmla="*/ 1503 w 3389"/>
                  <a:gd name="T113" fmla="*/ 1898 h 2772"/>
                  <a:gd name="T114" fmla="*/ 1310 w 3389"/>
                  <a:gd name="T115" fmla="*/ 1964 h 277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389" h="2772">
                    <a:moveTo>
                      <a:pt x="1294" y="1889"/>
                    </a:moveTo>
                    <a:lnTo>
                      <a:pt x="1294" y="1889"/>
                    </a:lnTo>
                    <a:lnTo>
                      <a:pt x="1281" y="1915"/>
                    </a:lnTo>
                    <a:lnTo>
                      <a:pt x="1244" y="1988"/>
                    </a:lnTo>
                    <a:lnTo>
                      <a:pt x="1190" y="2087"/>
                    </a:lnTo>
                    <a:lnTo>
                      <a:pt x="1158" y="2143"/>
                    </a:lnTo>
                    <a:lnTo>
                      <a:pt x="1123" y="2202"/>
                    </a:lnTo>
                    <a:lnTo>
                      <a:pt x="1088" y="2257"/>
                    </a:lnTo>
                    <a:lnTo>
                      <a:pt x="1050" y="2308"/>
                    </a:lnTo>
                    <a:lnTo>
                      <a:pt x="1014" y="2357"/>
                    </a:lnTo>
                    <a:lnTo>
                      <a:pt x="979" y="2398"/>
                    </a:lnTo>
                    <a:lnTo>
                      <a:pt x="959" y="2417"/>
                    </a:lnTo>
                    <a:lnTo>
                      <a:pt x="941" y="2431"/>
                    </a:lnTo>
                    <a:lnTo>
                      <a:pt x="927" y="2442"/>
                    </a:lnTo>
                    <a:lnTo>
                      <a:pt x="907" y="2452"/>
                    </a:lnTo>
                    <a:lnTo>
                      <a:pt x="892" y="2458"/>
                    </a:lnTo>
                    <a:lnTo>
                      <a:pt x="876" y="2461"/>
                    </a:lnTo>
                    <a:lnTo>
                      <a:pt x="861" y="2461"/>
                    </a:lnTo>
                    <a:lnTo>
                      <a:pt x="848" y="2456"/>
                    </a:lnTo>
                    <a:lnTo>
                      <a:pt x="839" y="2447"/>
                    </a:lnTo>
                    <a:lnTo>
                      <a:pt x="832" y="2439"/>
                    </a:lnTo>
                    <a:lnTo>
                      <a:pt x="830" y="2425"/>
                    </a:lnTo>
                    <a:lnTo>
                      <a:pt x="830" y="2412"/>
                    </a:lnTo>
                    <a:lnTo>
                      <a:pt x="836" y="2396"/>
                    </a:lnTo>
                    <a:lnTo>
                      <a:pt x="839" y="2381"/>
                    </a:lnTo>
                    <a:lnTo>
                      <a:pt x="853" y="2348"/>
                    </a:lnTo>
                    <a:lnTo>
                      <a:pt x="869" y="2315"/>
                    </a:lnTo>
                    <a:lnTo>
                      <a:pt x="881" y="2285"/>
                    </a:lnTo>
                    <a:lnTo>
                      <a:pt x="884" y="2271"/>
                    </a:lnTo>
                    <a:lnTo>
                      <a:pt x="884" y="2258"/>
                    </a:lnTo>
                    <a:lnTo>
                      <a:pt x="884" y="2247"/>
                    </a:lnTo>
                    <a:lnTo>
                      <a:pt x="881" y="2241"/>
                    </a:lnTo>
                    <a:lnTo>
                      <a:pt x="876" y="2238"/>
                    </a:lnTo>
                    <a:lnTo>
                      <a:pt x="871" y="2236"/>
                    </a:lnTo>
                    <a:lnTo>
                      <a:pt x="858" y="2241"/>
                    </a:lnTo>
                    <a:lnTo>
                      <a:pt x="839" y="2252"/>
                    </a:lnTo>
                    <a:lnTo>
                      <a:pt x="821" y="2268"/>
                    </a:lnTo>
                    <a:lnTo>
                      <a:pt x="774" y="2307"/>
                    </a:lnTo>
                    <a:lnTo>
                      <a:pt x="722" y="2356"/>
                    </a:lnTo>
                    <a:lnTo>
                      <a:pt x="665" y="2401"/>
                    </a:lnTo>
                    <a:lnTo>
                      <a:pt x="637" y="2420"/>
                    </a:lnTo>
                    <a:lnTo>
                      <a:pt x="611" y="2439"/>
                    </a:lnTo>
                    <a:lnTo>
                      <a:pt x="587" y="2450"/>
                    </a:lnTo>
                    <a:lnTo>
                      <a:pt x="564" y="2458"/>
                    </a:lnTo>
                    <a:lnTo>
                      <a:pt x="556" y="2458"/>
                    </a:lnTo>
                    <a:lnTo>
                      <a:pt x="546" y="2458"/>
                    </a:lnTo>
                    <a:lnTo>
                      <a:pt x="536" y="2456"/>
                    </a:lnTo>
                    <a:lnTo>
                      <a:pt x="528" y="2452"/>
                    </a:lnTo>
                    <a:lnTo>
                      <a:pt x="523" y="2445"/>
                    </a:lnTo>
                    <a:lnTo>
                      <a:pt x="522" y="2439"/>
                    </a:lnTo>
                    <a:lnTo>
                      <a:pt x="518" y="2428"/>
                    </a:lnTo>
                    <a:lnTo>
                      <a:pt x="518" y="2414"/>
                    </a:lnTo>
                    <a:lnTo>
                      <a:pt x="523" y="2386"/>
                    </a:lnTo>
                    <a:lnTo>
                      <a:pt x="535" y="2348"/>
                    </a:lnTo>
                    <a:lnTo>
                      <a:pt x="547" y="2308"/>
                    </a:lnTo>
                    <a:lnTo>
                      <a:pt x="566" y="2263"/>
                    </a:lnTo>
                    <a:lnTo>
                      <a:pt x="587" y="2216"/>
                    </a:lnTo>
                    <a:lnTo>
                      <a:pt x="609" y="2170"/>
                    </a:lnTo>
                    <a:lnTo>
                      <a:pt x="634" y="2126"/>
                    </a:lnTo>
                    <a:lnTo>
                      <a:pt x="657" y="2082"/>
                    </a:lnTo>
                    <a:lnTo>
                      <a:pt x="683" y="2044"/>
                    </a:lnTo>
                    <a:lnTo>
                      <a:pt x="705" y="2010"/>
                    </a:lnTo>
                    <a:lnTo>
                      <a:pt x="728" y="1983"/>
                    </a:lnTo>
                    <a:lnTo>
                      <a:pt x="746" y="1966"/>
                    </a:lnTo>
                    <a:lnTo>
                      <a:pt x="756" y="1961"/>
                    </a:lnTo>
                    <a:lnTo>
                      <a:pt x="762" y="1956"/>
                    </a:lnTo>
                    <a:lnTo>
                      <a:pt x="769" y="1956"/>
                    </a:lnTo>
                    <a:lnTo>
                      <a:pt x="774" y="1961"/>
                    </a:lnTo>
                    <a:lnTo>
                      <a:pt x="778" y="1967"/>
                    </a:lnTo>
                    <a:lnTo>
                      <a:pt x="780" y="1975"/>
                    </a:lnTo>
                    <a:lnTo>
                      <a:pt x="778" y="1983"/>
                    </a:lnTo>
                    <a:lnTo>
                      <a:pt x="770" y="1992"/>
                    </a:lnTo>
                    <a:lnTo>
                      <a:pt x="762" y="2003"/>
                    </a:lnTo>
                    <a:lnTo>
                      <a:pt x="753" y="2015"/>
                    </a:lnTo>
                    <a:lnTo>
                      <a:pt x="723" y="2036"/>
                    </a:lnTo>
                    <a:lnTo>
                      <a:pt x="684" y="2058"/>
                    </a:lnTo>
                    <a:lnTo>
                      <a:pt x="642" y="2082"/>
                    </a:lnTo>
                    <a:lnTo>
                      <a:pt x="593" y="2107"/>
                    </a:lnTo>
                    <a:lnTo>
                      <a:pt x="541" y="2129"/>
                    </a:lnTo>
                    <a:lnTo>
                      <a:pt x="489" y="2148"/>
                    </a:lnTo>
                    <a:lnTo>
                      <a:pt x="437" y="2166"/>
                    </a:lnTo>
                    <a:lnTo>
                      <a:pt x="386" y="2181"/>
                    </a:lnTo>
                    <a:lnTo>
                      <a:pt x="341" y="2190"/>
                    </a:lnTo>
                    <a:lnTo>
                      <a:pt x="300" y="2197"/>
                    </a:lnTo>
                    <a:lnTo>
                      <a:pt x="284" y="2197"/>
                    </a:lnTo>
                    <a:lnTo>
                      <a:pt x="268" y="2197"/>
                    </a:lnTo>
                    <a:lnTo>
                      <a:pt x="256" y="2194"/>
                    </a:lnTo>
                    <a:lnTo>
                      <a:pt x="245" y="2190"/>
                    </a:lnTo>
                    <a:lnTo>
                      <a:pt x="239" y="2183"/>
                    </a:lnTo>
                    <a:lnTo>
                      <a:pt x="234" y="2176"/>
                    </a:lnTo>
                    <a:lnTo>
                      <a:pt x="227" y="2153"/>
                    </a:lnTo>
                    <a:lnTo>
                      <a:pt x="225" y="2131"/>
                    </a:lnTo>
                    <a:lnTo>
                      <a:pt x="225" y="2107"/>
                    </a:lnTo>
                    <a:lnTo>
                      <a:pt x="229" y="2085"/>
                    </a:lnTo>
                    <a:lnTo>
                      <a:pt x="234" y="2060"/>
                    </a:lnTo>
                    <a:lnTo>
                      <a:pt x="243" y="2038"/>
                    </a:lnTo>
                    <a:lnTo>
                      <a:pt x="252" y="2015"/>
                    </a:lnTo>
                    <a:lnTo>
                      <a:pt x="266" y="1992"/>
                    </a:lnTo>
                    <a:lnTo>
                      <a:pt x="279" y="1970"/>
                    </a:lnTo>
                    <a:lnTo>
                      <a:pt x="294" y="1948"/>
                    </a:lnTo>
                    <a:lnTo>
                      <a:pt x="330" y="1906"/>
                    </a:lnTo>
                    <a:lnTo>
                      <a:pt x="369" y="1867"/>
                    </a:lnTo>
                    <a:lnTo>
                      <a:pt x="409" y="1832"/>
                    </a:lnTo>
                    <a:lnTo>
                      <a:pt x="453" y="1799"/>
                    </a:lnTo>
                    <a:lnTo>
                      <a:pt x="496" y="1772"/>
                    </a:lnTo>
                    <a:lnTo>
                      <a:pt x="535" y="1750"/>
                    </a:lnTo>
                    <a:lnTo>
                      <a:pt x="570" y="1735"/>
                    </a:lnTo>
                    <a:lnTo>
                      <a:pt x="600" y="1727"/>
                    </a:lnTo>
                    <a:lnTo>
                      <a:pt x="614" y="1724"/>
                    </a:lnTo>
                    <a:lnTo>
                      <a:pt x="626" y="1724"/>
                    </a:lnTo>
                    <a:lnTo>
                      <a:pt x="634" y="1727"/>
                    </a:lnTo>
                    <a:lnTo>
                      <a:pt x="642" y="1730"/>
                    </a:lnTo>
                    <a:lnTo>
                      <a:pt x="645" y="1735"/>
                    </a:lnTo>
                    <a:lnTo>
                      <a:pt x="645" y="1744"/>
                    </a:lnTo>
                    <a:lnTo>
                      <a:pt x="645" y="1752"/>
                    </a:lnTo>
                    <a:lnTo>
                      <a:pt x="644" y="1761"/>
                    </a:lnTo>
                    <a:lnTo>
                      <a:pt x="639" y="1768"/>
                    </a:lnTo>
                    <a:lnTo>
                      <a:pt x="632" y="1777"/>
                    </a:lnTo>
                    <a:lnTo>
                      <a:pt x="626" y="1783"/>
                    </a:lnTo>
                    <a:lnTo>
                      <a:pt x="616" y="1788"/>
                    </a:lnTo>
                    <a:lnTo>
                      <a:pt x="593" y="1799"/>
                    </a:lnTo>
                    <a:lnTo>
                      <a:pt x="569" y="1805"/>
                    </a:lnTo>
                    <a:lnTo>
                      <a:pt x="539" y="1810"/>
                    </a:lnTo>
                    <a:lnTo>
                      <a:pt x="507" y="1812"/>
                    </a:lnTo>
                    <a:lnTo>
                      <a:pt x="473" y="1812"/>
                    </a:lnTo>
                    <a:lnTo>
                      <a:pt x="437" y="1807"/>
                    </a:lnTo>
                    <a:lnTo>
                      <a:pt x="400" y="1804"/>
                    </a:lnTo>
                    <a:lnTo>
                      <a:pt x="365" y="1796"/>
                    </a:lnTo>
                    <a:lnTo>
                      <a:pt x="331" y="1785"/>
                    </a:lnTo>
                    <a:lnTo>
                      <a:pt x="297" y="1774"/>
                    </a:lnTo>
                    <a:lnTo>
                      <a:pt x="268" y="1760"/>
                    </a:lnTo>
                    <a:lnTo>
                      <a:pt x="240" y="1744"/>
                    </a:lnTo>
                    <a:lnTo>
                      <a:pt x="217" y="1724"/>
                    </a:lnTo>
                    <a:lnTo>
                      <a:pt x="203" y="1706"/>
                    </a:lnTo>
                    <a:lnTo>
                      <a:pt x="188" y="1686"/>
                    </a:lnTo>
                    <a:lnTo>
                      <a:pt x="175" y="1664"/>
                    </a:lnTo>
                    <a:lnTo>
                      <a:pt x="164" y="1640"/>
                    </a:lnTo>
                    <a:lnTo>
                      <a:pt x="143" y="1590"/>
                    </a:lnTo>
                    <a:lnTo>
                      <a:pt x="128" y="1540"/>
                    </a:lnTo>
                    <a:lnTo>
                      <a:pt x="113" y="1491"/>
                    </a:lnTo>
                    <a:lnTo>
                      <a:pt x="107" y="1453"/>
                    </a:lnTo>
                    <a:lnTo>
                      <a:pt x="100" y="1415"/>
                    </a:lnTo>
                    <a:lnTo>
                      <a:pt x="120" y="1426"/>
                    </a:lnTo>
                    <a:lnTo>
                      <a:pt x="177" y="1458"/>
                    </a:lnTo>
                    <a:lnTo>
                      <a:pt x="217" y="1475"/>
                    </a:lnTo>
                    <a:lnTo>
                      <a:pt x="268" y="1495"/>
                    </a:lnTo>
                    <a:lnTo>
                      <a:pt x="323" y="1514"/>
                    </a:lnTo>
                    <a:lnTo>
                      <a:pt x="385" y="1533"/>
                    </a:lnTo>
                    <a:lnTo>
                      <a:pt x="450" y="1547"/>
                    </a:lnTo>
                    <a:lnTo>
                      <a:pt x="518" y="1558"/>
                    </a:lnTo>
                    <a:lnTo>
                      <a:pt x="557" y="1563"/>
                    </a:lnTo>
                    <a:lnTo>
                      <a:pt x="593" y="1566"/>
                    </a:lnTo>
                    <a:lnTo>
                      <a:pt x="632" y="1568"/>
                    </a:lnTo>
                    <a:lnTo>
                      <a:pt x="671" y="1566"/>
                    </a:lnTo>
                    <a:lnTo>
                      <a:pt x="710" y="1563"/>
                    </a:lnTo>
                    <a:lnTo>
                      <a:pt x="751" y="1561"/>
                    </a:lnTo>
                    <a:lnTo>
                      <a:pt x="790" y="1555"/>
                    </a:lnTo>
                    <a:lnTo>
                      <a:pt x="830" y="1546"/>
                    </a:lnTo>
                    <a:lnTo>
                      <a:pt x="871" y="1535"/>
                    </a:lnTo>
                    <a:lnTo>
                      <a:pt x="912" y="1522"/>
                    </a:lnTo>
                    <a:lnTo>
                      <a:pt x="953" y="1507"/>
                    </a:lnTo>
                    <a:lnTo>
                      <a:pt x="993" y="1489"/>
                    </a:lnTo>
                    <a:lnTo>
                      <a:pt x="1039" y="1464"/>
                    </a:lnTo>
                    <a:lnTo>
                      <a:pt x="1083" y="1437"/>
                    </a:lnTo>
                    <a:lnTo>
                      <a:pt x="1128" y="1407"/>
                    </a:lnTo>
                    <a:lnTo>
                      <a:pt x="1169" y="1374"/>
                    </a:lnTo>
                    <a:lnTo>
                      <a:pt x="1213" y="1340"/>
                    </a:lnTo>
                    <a:lnTo>
                      <a:pt x="1253" y="1304"/>
                    </a:lnTo>
                    <a:lnTo>
                      <a:pt x="1292" y="1266"/>
                    </a:lnTo>
                    <a:lnTo>
                      <a:pt x="1330" y="1230"/>
                    </a:lnTo>
                    <a:lnTo>
                      <a:pt x="1283" y="1247"/>
                    </a:lnTo>
                    <a:lnTo>
                      <a:pt x="1260" y="1255"/>
                    </a:lnTo>
                    <a:lnTo>
                      <a:pt x="1237" y="1263"/>
                    </a:lnTo>
                    <a:lnTo>
                      <a:pt x="1218" y="1266"/>
                    </a:lnTo>
                    <a:lnTo>
                      <a:pt x="1198" y="1266"/>
                    </a:lnTo>
                    <a:lnTo>
                      <a:pt x="1185" y="1265"/>
                    </a:lnTo>
                    <a:lnTo>
                      <a:pt x="1179" y="1263"/>
                    </a:lnTo>
                    <a:lnTo>
                      <a:pt x="1174" y="1260"/>
                    </a:lnTo>
                    <a:lnTo>
                      <a:pt x="1169" y="1252"/>
                    </a:lnTo>
                    <a:lnTo>
                      <a:pt x="1167" y="1242"/>
                    </a:lnTo>
                    <a:lnTo>
                      <a:pt x="1167" y="1231"/>
                    </a:lnTo>
                    <a:lnTo>
                      <a:pt x="1172" y="1219"/>
                    </a:lnTo>
                    <a:lnTo>
                      <a:pt x="1179" y="1205"/>
                    </a:lnTo>
                    <a:lnTo>
                      <a:pt x="1185" y="1192"/>
                    </a:lnTo>
                    <a:lnTo>
                      <a:pt x="1206" y="1164"/>
                    </a:lnTo>
                    <a:lnTo>
                      <a:pt x="1226" y="1137"/>
                    </a:lnTo>
                    <a:lnTo>
                      <a:pt x="1247" y="1116"/>
                    </a:lnTo>
                    <a:lnTo>
                      <a:pt x="1267" y="1095"/>
                    </a:lnTo>
                    <a:lnTo>
                      <a:pt x="1247" y="1104"/>
                    </a:lnTo>
                    <a:lnTo>
                      <a:pt x="1190" y="1126"/>
                    </a:lnTo>
                    <a:lnTo>
                      <a:pt x="1107" y="1153"/>
                    </a:lnTo>
                    <a:lnTo>
                      <a:pt x="1061" y="1165"/>
                    </a:lnTo>
                    <a:lnTo>
                      <a:pt x="1013" y="1178"/>
                    </a:lnTo>
                    <a:lnTo>
                      <a:pt x="964" y="1189"/>
                    </a:lnTo>
                    <a:lnTo>
                      <a:pt x="915" y="1198"/>
                    </a:lnTo>
                    <a:lnTo>
                      <a:pt x="866" y="1205"/>
                    </a:lnTo>
                    <a:lnTo>
                      <a:pt x="821" y="1208"/>
                    </a:lnTo>
                    <a:lnTo>
                      <a:pt x="801" y="1205"/>
                    </a:lnTo>
                    <a:lnTo>
                      <a:pt x="782" y="1203"/>
                    </a:lnTo>
                    <a:lnTo>
                      <a:pt x="764" y="1198"/>
                    </a:lnTo>
                    <a:lnTo>
                      <a:pt x="746" y="1194"/>
                    </a:lnTo>
                    <a:lnTo>
                      <a:pt x="733" y="1187"/>
                    </a:lnTo>
                    <a:lnTo>
                      <a:pt x="718" y="1178"/>
                    </a:lnTo>
                    <a:lnTo>
                      <a:pt x="707" y="1167"/>
                    </a:lnTo>
                    <a:lnTo>
                      <a:pt x="700" y="1154"/>
                    </a:lnTo>
                    <a:lnTo>
                      <a:pt x="691" y="1137"/>
                    </a:lnTo>
                    <a:lnTo>
                      <a:pt x="687" y="1121"/>
                    </a:lnTo>
                    <a:lnTo>
                      <a:pt x="687" y="1109"/>
                    </a:lnTo>
                    <a:lnTo>
                      <a:pt x="689" y="1098"/>
                    </a:lnTo>
                    <a:lnTo>
                      <a:pt x="696" y="1087"/>
                    </a:lnTo>
                    <a:lnTo>
                      <a:pt x="702" y="1077"/>
                    </a:lnTo>
                    <a:lnTo>
                      <a:pt x="725" y="1060"/>
                    </a:lnTo>
                    <a:lnTo>
                      <a:pt x="748" y="1044"/>
                    </a:lnTo>
                    <a:lnTo>
                      <a:pt x="759" y="1036"/>
                    </a:lnTo>
                    <a:lnTo>
                      <a:pt x="769" y="1026"/>
                    </a:lnTo>
                    <a:lnTo>
                      <a:pt x="778" y="1014"/>
                    </a:lnTo>
                    <a:lnTo>
                      <a:pt x="787" y="1000"/>
                    </a:lnTo>
                    <a:lnTo>
                      <a:pt x="792" y="988"/>
                    </a:lnTo>
                    <a:lnTo>
                      <a:pt x="792" y="970"/>
                    </a:lnTo>
                    <a:lnTo>
                      <a:pt x="792" y="962"/>
                    </a:lnTo>
                    <a:lnTo>
                      <a:pt x="785" y="955"/>
                    </a:lnTo>
                    <a:lnTo>
                      <a:pt x="778" y="950"/>
                    </a:lnTo>
                    <a:lnTo>
                      <a:pt x="769" y="944"/>
                    </a:lnTo>
                    <a:lnTo>
                      <a:pt x="756" y="939"/>
                    </a:lnTo>
                    <a:lnTo>
                      <a:pt x="739" y="934"/>
                    </a:lnTo>
                    <a:lnTo>
                      <a:pt x="702" y="929"/>
                    </a:lnTo>
                    <a:lnTo>
                      <a:pt x="660" y="926"/>
                    </a:lnTo>
                    <a:lnTo>
                      <a:pt x="611" y="923"/>
                    </a:lnTo>
                    <a:lnTo>
                      <a:pt x="507" y="922"/>
                    </a:lnTo>
                    <a:lnTo>
                      <a:pt x="403" y="917"/>
                    </a:lnTo>
                    <a:lnTo>
                      <a:pt x="354" y="912"/>
                    </a:lnTo>
                    <a:lnTo>
                      <a:pt x="312" y="908"/>
                    </a:lnTo>
                    <a:lnTo>
                      <a:pt x="274" y="900"/>
                    </a:lnTo>
                    <a:lnTo>
                      <a:pt x="260" y="895"/>
                    </a:lnTo>
                    <a:lnTo>
                      <a:pt x="245" y="889"/>
                    </a:lnTo>
                    <a:lnTo>
                      <a:pt x="237" y="879"/>
                    </a:lnTo>
                    <a:lnTo>
                      <a:pt x="227" y="873"/>
                    </a:lnTo>
                    <a:lnTo>
                      <a:pt x="222" y="862"/>
                    </a:lnTo>
                    <a:lnTo>
                      <a:pt x="222" y="854"/>
                    </a:lnTo>
                    <a:lnTo>
                      <a:pt x="222" y="843"/>
                    </a:lnTo>
                    <a:lnTo>
                      <a:pt x="227" y="829"/>
                    </a:lnTo>
                    <a:lnTo>
                      <a:pt x="234" y="818"/>
                    </a:lnTo>
                    <a:lnTo>
                      <a:pt x="243" y="805"/>
                    </a:lnTo>
                    <a:lnTo>
                      <a:pt x="255" y="791"/>
                    </a:lnTo>
                    <a:lnTo>
                      <a:pt x="271" y="780"/>
                    </a:lnTo>
                    <a:lnTo>
                      <a:pt x="302" y="755"/>
                    </a:lnTo>
                    <a:lnTo>
                      <a:pt x="341" y="728"/>
                    </a:lnTo>
                    <a:lnTo>
                      <a:pt x="385" y="703"/>
                    </a:lnTo>
                    <a:lnTo>
                      <a:pt x="432" y="679"/>
                    </a:lnTo>
                    <a:lnTo>
                      <a:pt x="479" y="657"/>
                    </a:lnTo>
                    <a:lnTo>
                      <a:pt x="528" y="640"/>
                    </a:lnTo>
                    <a:lnTo>
                      <a:pt x="575" y="623"/>
                    </a:lnTo>
                    <a:lnTo>
                      <a:pt x="619" y="609"/>
                    </a:lnTo>
                    <a:lnTo>
                      <a:pt x="657" y="601"/>
                    </a:lnTo>
                    <a:lnTo>
                      <a:pt x="691" y="596"/>
                    </a:lnTo>
                    <a:lnTo>
                      <a:pt x="705" y="596"/>
                    </a:lnTo>
                    <a:lnTo>
                      <a:pt x="717" y="598"/>
                    </a:lnTo>
                    <a:lnTo>
                      <a:pt x="725" y="601"/>
                    </a:lnTo>
                    <a:lnTo>
                      <a:pt x="733" y="602"/>
                    </a:lnTo>
                    <a:lnTo>
                      <a:pt x="736" y="609"/>
                    </a:lnTo>
                    <a:lnTo>
                      <a:pt x="739" y="615"/>
                    </a:lnTo>
                    <a:lnTo>
                      <a:pt x="736" y="631"/>
                    </a:lnTo>
                    <a:lnTo>
                      <a:pt x="733" y="645"/>
                    </a:lnTo>
                    <a:lnTo>
                      <a:pt x="723" y="656"/>
                    </a:lnTo>
                    <a:lnTo>
                      <a:pt x="712" y="667"/>
                    </a:lnTo>
                    <a:lnTo>
                      <a:pt x="696" y="673"/>
                    </a:lnTo>
                    <a:lnTo>
                      <a:pt x="679" y="679"/>
                    </a:lnTo>
                    <a:lnTo>
                      <a:pt x="660" y="686"/>
                    </a:lnTo>
                    <a:lnTo>
                      <a:pt x="637" y="690"/>
                    </a:lnTo>
                    <a:lnTo>
                      <a:pt x="614" y="692"/>
                    </a:lnTo>
                    <a:lnTo>
                      <a:pt x="588" y="695"/>
                    </a:lnTo>
                    <a:lnTo>
                      <a:pt x="535" y="692"/>
                    </a:lnTo>
                    <a:lnTo>
                      <a:pt x="476" y="689"/>
                    </a:lnTo>
                    <a:lnTo>
                      <a:pt x="416" y="679"/>
                    </a:lnTo>
                    <a:lnTo>
                      <a:pt x="354" y="667"/>
                    </a:lnTo>
                    <a:lnTo>
                      <a:pt x="297" y="648"/>
                    </a:lnTo>
                    <a:lnTo>
                      <a:pt x="243" y="631"/>
                    </a:lnTo>
                    <a:lnTo>
                      <a:pt x="193" y="609"/>
                    </a:lnTo>
                    <a:lnTo>
                      <a:pt x="174" y="596"/>
                    </a:lnTo>
                    <a:lnTo>
                      <a:pt x="152" y="585"/>
                    </a:lnTo>
                    <a:lnTo>
                      <a:pt x="136" y="572"/>
                    </a:lnTo>
                    <a:lnTo>
                      <a:pt x="120" y="558"/>
                    </a:lnTo>
                    <a:lnTo>
                      <a:pt x="109" y="546"/>
                    </a:lnTo>
                    <a:lnTo>
                      <a:pt x="100" y="532"/>
                    </a:lnTo>
                    <a:lnTo>
                      <a:pt x="95" y="519"/>
                    </a:lnTo>
                    <a:lnTo>
                      <a:pt x="94" y="503"/>
                    </a:lnTo>
                    <a:lnTo>
                      <a:pt x="95" y="491"/>
                    </a:lnTo>
                    <a:lnTo>
                      <a:pt x="100" y="475"/>
                    </a:lnTo>
                    <a:lnTo>
                      <a:pt x="107" y="463"/>
                    </a:lnTo>
                    <a:lnTo>
                      <a:pt x="118" y="447"/>
                    </a:lnTo>
                    <a:lnTo>
                      <a:pt x="130" y="433"/>
                    </a:lnTo>
                    <a:lnTo>
                      <a:pt x="146" y="418"/>
                    </a:lnTo>
                    <a:lnTo>
                      <a:pt x="162" y="404"/>
                    </a:lnTo>
                    <a:lnTo>
                      <a:pt x="182" y="388"/>
                    </a:lnTo>
                    <a:lnTo>
                      <a:pt x="225" y="363"/>
                    </a:lnTo>
                    <a:lnTo>
                      <a:pt x="271" y="338"/>
                    </a:lnTo>
                    <a:lnTo>
                      <a:pt x="323" y="316"/>
                    </a:lnTo>
                    <a:lnTo>
                      <a:pt x="375" y="297"/>
                    </a:lnTo>
                    <a:lnTo>
                      <a:pt x="427" y="280"/>
                    </a:lnTo>
                    <a:lnTo>
                      <a:pt x="478" y="269"/>
                    </a:lnTo>
                    <a:lnTo>
                      <a:pt x="525" y="261"/>
                    </a:lnTo>
                    <a:lnTo>
                      <a:pt x="547" y="260"/>
                    </a:lnTo>
                    <a:lnTo>
                      <a:pt x="569" y="260"/>
                    </a:lnTo>
                    <a:lnTo>
                      <a:pt x="587" y="261"/>
                    </a:lnTo>
                    <a:lnTo>
                      <a:pt x="605" y="264"/>
                    </a:lnTo>
                    <a:lnTo>
                      <a:pt x="621" y="271"/>
                    </a:lnTo>
                    <a:lnTo>
                      <a:pt x="632" y="275"/>
                    </a:lnTo>
                    <a:lnTo>
                      <a:pt x="644" y="283"/>
                    </a:lnTo>
                    <a:lnTo>
                      <a:pt x="650" y="294"/>
                    </a:lnTo>
                    <a:lnTo>
                      <a:pt x="655" y="305"/>
                    </a:lnTo>
                    <a:lnTo>
                      <a:pt x="657" y="321"/>
                    </a:lnTo>
                    <a:lnTo>
                      <a:pt x="655" y="335"/>
                    </a:lnTo>
                    <a:lnTo>
                      <a:pt x="650" y="348"/>
                    </a:lnTo>
                    <a:lnTo>
                      <a:pt x="642" y="359"/>
                    </a:lnTo>
                    <a:lnTo>
                      <a:pt x="627" y="366"/>
                    </a:lnTo>
                    <a:lnTo>
                      <a:pt x="614" y="374"/>
                    </a:lnTo>
                    <a:lnTo>
                      <a:pt x="596" y="381"/>
                    </a:lnTo>
                    <a:lnTo>
                      <a:pt x="575" y="387"/>
                    </a:lnTo>
                    <a:lnTo>
                      <a:pt x="556" y="388"/>
                    </a:lnTo>
                    <a:lnTo>
                      <a:pt x="530" y="392"/>
                    </a:lnTo>
                    <a:lnTo>
                      <a:pt x="505" y="393"/>
                    </a:lnTo>
                    <a:lnTo>
                      <a:pt x="448" y="392"/>
                    </a:lnTo>
                    <a:lnTo>
                      <a:pt x="388" y="387"/>
                    </a:lnTo>
                    <a:lnTo>
                      <a:pt x="330" y="378"/>
                    </a:lnTo>
                    <a:lnTo>
                      <a:pt x="268" y="365"/>
                    </a:lnTo>
                    <a:lnTo>
                      <a:pt x="209" y="349"/>
                    </a:lnTo>
                    <a:lnTo>
                      <a:pt x="152" y="332"/>
                    </a:lnTo>
                    <a:lnTo>
                      <a:pt x="102" y="313"/>
                    </a:lnTo>
                    <a:lnTo>
                      <a:pt x="61" y="293"/>
                    </a:lnTo>
                    <a:lnTo>
                      <a:pt x="43" y="281"/>
                    </a:lnTo>
                    <a:lnTo>
                      <a:pt x="29" y="271"/>
                    </a:lnTo>
                    <a:lnTo>
                      <a:pt x="16" y="260"/>
                    </a:lnTo>
                    <a:lnTo>
                      <a:pt x="9" y="248"/>
                    </a:lnTo>
                    <a:lnTo>
                      <a:pt x="3" y="238"/>
                    </a:lnTo>
                    <a:lnTo>
                      <a:pt x="0" y="227"/>
                    </a:lnTo>
                    <a:lnTo>
                      <a:pt x="3" y="215"/>
                    </a:lnTo>
                    <a:lnTo>
                      <a:pt x="4" y="205"/>
                    </a:lnTo>
                    <a:lnTo>
                      <a:pt x="9" y="193"/>
                    </a:lnTo>
                    <a:lnTo>
                      <a:pt x="16" y="182"/>
                    </a:lnTo>
                    <a:lnTo>
                      <a:pt x="22" y="172"/>
                    </a:lnTo>
                    <a:lnTo>
                      <a:pt x="34" y="160"/>
                    </a:lnTo>
                    <a:lnTo>
                      <a:pt x="60" y="140"/>
                    </a:lnTo>
                    <a:lnTo>
                      <a:pt x="89" y="121"/>
                    </a:lnTo>
                    <a:lnTo>
                      <a:pt x="128" y="104"/>
                    </a:lnTo>
                    <a:lnTo>
                      <a:pt x="170" y="87"/>
                    </a:lnTo>
                    <a:lnTo>
                      <a:pt x="217" y="68"/>
                    </a:lnTo>
                    <a:lnTo>
                      <a:pt x="273" y="54"/>
                    </a:lnTo>
                    <a:lnTo>
                      <a:pt x="331" y="39"/>
                    </a:lnTo>
                    <a:lnTo>
                      <a:pt x="396" y="28"/>
                    </a:lnTo>
                    <a:lnTo>
                      <a:pt x="465" y="17"/>
                    </a:lnTo>
                    <a:lnTo>
                      <a:pt x="536" y="11"/>
                    </a:lnTo>
                    <a:lnTo>
                      <a:pt x="614" y="5"/>
                    </a:lnTo>
                    <a:lnTo>
                      <a:pt x="694" y="2"/>
                    </a:lnTo>
                    <a:lnTo>
                      <a:pt x="778" y="0"/>
                    </a:lnTo>
                    <a:lnTo>
                      <a:pt x="821" y="2"/>
                    </a:lnTo>
                    <a:lnTo>
                      <a:pt x="866" y="6"/>
                    </a:lnTo>
                    <a:lnTo>
                      <a:pt x="912" y="13"/>
                    </a:lnTo>
                    <a:lnTo>
                      <a:pt x="957" y="24"/>
                    </a:lnTo>
                    <a:lnTo>
                      <a:pt x="1005" y="38"/>
                    </a:lnTo>
                    <a:lnTo>
                      <a:pt x="1050" y="54"/>
                    </a:lnTo>
                    <a:lnTo>
                      <a:pt x="1100" y="71"/>
                    </a:lnTo>
                    <a:lnTo>
                      <a:pt x="1149" y="88"/>
                    </a:lnTo>
                    <a:lnTo>
                      <a:pt x="1197" y="110"/>
                    </a:lnTo>
                    <a:lnTo>
                      <a:pt x="1247" y="132"/>
                    </a:lnTo>
                    <a:lnTo>
                      <a:pt x="1344" y="181"/>
                    </a:lnTo>
                    <a:lnTo>
                      <a:pt x="1440" y="233"/>
                    </a:lnTo>
                    <a:lnTo>
                      <a:pt x="1535" y="288"/>
                    </a:lnTo>
                    <a:lnTo>
                      <a:pt x="1626" y="343"/>
                    </a:lnTo>
                    <a:lnTo>
                      <a:pt x="1715" y="398"/>
                    </a:lnTo>
                    <a:lnTo>
                      <a:pt x="1876" y="499"/>
                    </a:lnTo>
                    <a:lnTo>
                      <a:pt x="1950" y="543"/>
                    </a:lnTo>
                    <a:lnTo>
                      <a:pt x="2013" y="579"/>
                    </a:lnTo>
                    <a:lnTo>
                      <a:pt x="2068" y="605"/>
                    </a:lnTo>
                    <a:lnTo>
                      <a:pt x="2093" y="615"/>
                    </a:lnTo>
                    <a:lnTo>
                      <a:pt x="2115" y="623"/>
                    </a:lnTo>
                    <a:lnTo>
                      <a:pt x="2143" y="629"/>
                    </a:lnTo>
                    <a:lnTo>
                      <a:pt x="2177" y="631"/>
                    </a:lnTo>
                    <a:lnTo>
                      <a:pt x="2218" y="631"/>
                    </a:lnTo>
                    <a:lnTo>
                      <a:pt x="2262" y="629"/>
                    </a:lnTo>
                    <a:lnTo>
                      <a:pt x="2353" y="620"/>
                    </a:lnTo>
                    <a:lnTo>
                      <a:pt x="2444" y="607"/>
                    </a:lnTo>
                    <a:lnTo>
                      <a:pt x="2463" y="574"/>
                    </a:lnTo>
                    <a:lnTo>
                      <a:pt x="2481" y="539"/>
                    </a:lnTo>
                    <a:lnTo>
                      <a:pt x="2519" y="466"/>
                    </a:lnTo>
                    <a:lnTo>
                      <a:pt x="2553" y="392"/>
                    </a:lnTo>
                    <a:lnTo>
                      <a:pt x="2589" y="319"/>
                    </a:lnTo>
                    <a:lnTo>
                      <a:pt x="2610" y="283"/>
                    </a:lnTo>
                    <a:lnTo>
                      <a:pt x="2629" y="248"/>
                    </a:lnTo>
                    <a:lnTo>
                      <a:pt x="2655" y="215"/>
                    </a:lnTo>
                    <a:lnTo>
                      <a:pt x="2680" y="184"/>
                    </a:lnTo>
                    <a:lnTo>
                      <a:pt x="2709" y="156"/>
                    </a:lnTo>
                    <a:lnTo>
                      <a:pt x="2741" y="129"/>
                    </a:lnTo>
                    <a:lnTo>
                      <a:pt x="2776" y="107"/>
                    </a:lnTo>
                    <a:lnTo>
                      <a:pt x="2816" y="87"/>
                    </a:lnTo>
                    <a:lnTo>
                      <a:pt x="2859" y="68"/>
                    </a:lnTo>
                    <a:lnTo>
                      <a:pt x="2909" y="54"/>
                    </a:lnTo>
                    <a:lnTo>
                      <a:pt x="2941" y="46"/>
                    </a:lnTo>
                    <a:lnTo>
                      <a:pt x="2971" y="42"/>
                    </a:lnTo>
                    <a:lnTo>
                      <a:pt x="3000" y="42"/>
                    </a:lnTo>
                    <a:lnTo>
                      <a:pt x="3023" y="42"/>
                    </a:lnTo>
                    <a:lnTo>
                      <a:pt x="3046" y="44"/>
                    </a:lnTo>
                    <a:lnTo>
                      <a:pt x="3067" y="46"/>
                    </a:lnTo>
                    <a:lnTo>
                      <a:pt x="3102" y="57"/>
                    </a:lnTo>
                    <a:lnTo>
                      <a:pt x="3132" y="68"/>
                    </a:lnTo>
                    <a:lnTo>
                      <a:pt x="3158" y="79"/>
                    </a:lnTo>
                    <a:lnTo>
                      <a:pt x="3182" y="87"/>
                    </a:lnTo>
                    <a:lnTo>
                      <a:pt x="3193" y="88"/>
                    </a:lnTo>
                    <a:lnTo>
                      <a:pt x="3205" y="87"/>
                    </a:lnTo>
                    <a:lnTo>
                      <a:pt x="3216" y="87"/>
                    </a:lnTo>
                    <a:lnTo>
                      <a:pt x="3231" y="87"/>
                    </a:lnTo>
                    <a:lnTo>
                      <a:pt x="3260" y="93"/>
                    </a:lnTo>
                    <a:lnTo>
                      <a:pt x="3291" y="104"/>
                    </a:lnTo>
                    <a:lnTo>
                      <a:pt x="3321" y="115"/>
                    </a:lnTo>
                    <a:lnTo>
                      <a:pt x="3369" y="139"/>
                    </a:lnTo>
                    <a:lnTo>
                      <a:pt x="3389" y="151"/>
                    </a:lnTo>
                    <a:lnTo>
                      <a:pt x="3381" y="151"/>
                    </a:lnTo>
                    <a:lnTo>
                      <a:pt x="3358" y="156"/>
                    </a:lnTo>
                    <a:lnTo>
                      <a:pt x="3342" y="162"/>
                    </a:lnTo>
                    <a:lnTo>
                      <a:pt x="3324" y="172"/>
                    </a:lnTo>
                    <a:lnTo>
                      <a:pt x="3306" y="182"/>
                    </a:lnTo>
                    <a:lnTo>
                      <a:pt x="3283" y="195"/>
                    </a:lnTo>
                    <a:lnTo>
                      <a:pt x="3260" y="215"/>
                    </a:lnTo>
                    <a:lnTo>
                      <a:pt x="3238" y="238"/>
                    </a:lnTo>
                    <a:lnTo>
                      <a:pt x="3215" y="264"/>
                    </a:lnTo>
                    <a:lnTo>
                      <a:pt x="3192" y="297"/>
                    </a:lnTo>
                    <a:lnTo>
                      <a:pt x="3169" y="337"/>
                    </a:lnTo>
                    <a:lnTo>
                      <a:pt x="3148" y="381"/>
                    </a:lnTo>
                    <a:lnTo>
                      <a:pt x="3130" y="433"/>
                    </a:lnTo>
                    <a:lnTo>
                      <a:pt x="3112" y="491"/>
                    </a:lnTo>
                    <a:lnTo>
                      <a:pt x="3102" y="535"/>
                    </a:lnTo>
                    <a:lnTo>
                      <a:pt x="3094" y="580"/>
                    </a:lnTo>
                    <a:lnTo>
                      <a:pt x="3083" y="678"/>
                    </a:lnTo>
                    <a:lnTo>
                      <a:pt x="3073" y="780"/>
                    </a:lnTo>
                    <a:lnTo>
                      <a:pt x="3062" y="889"/>
                    </a:lnTo>
                    <a:lnTo>
                      <a:pt x="3055" y="944"/>
                    </a:lnTo>
                    <a:lnTo>
                      <a:pt x="3046" y="1000"/>
                    </a:lnTo>
                    <a:lnTo>
                      <a:pt x="3038" y="1055"/>
                    </a:lnTo>
                    <a:lnTo>
                      <a:pt x="3023" y="1113"/>
                    </a:lnTo>
                    <a:lnTo>
                      <a:pt x="3007" y="1170"/>
                    </a:lnTo>
                    <a:lnTo>
                      <a:pt x="2989" y="1230"/>
                    </a:lnTo>
                    <a:lnTo>
                      <a:pt x="2969" y="1286"/>
                    </a:lnTo>
                    <a:lnTo>
                      <a:pt x="2941" y="1341"/>
                    </a:lnTo>
                    <a:lnTo>
                      <a:pt x="2912" y="1398"/>
                    </a:lnTo>
                    <a:lnTo>
                      <a:pt x="2880" y="1448"/>
                    </a:lnTo>
                    <a:lnTo>
                      <a:pt x="2849" y="1497"/>
                    </a:lnTo>
                    <a:lnTo>
                      <a:pt x="2816" y="1540"/>
                    </a:lnTo>
                    <a:lnTo>
                      <a:pt x="2784" y="1577"/>
                    </a:lnTo>
                    <a:lnTo>
                      <a:pt x="2753" y="1610"/>
                    </a:lnTo>
                    <a:lnTo>
                      <a:pt x="2720" y="1640"/>
                    </a:lnTo>
                    <a:lnTo>
                      <a:pt x="2689" y="1664"/>
                    </a:lnTo>
                    <a:lnTo>
                      <a:pt x="2657" y="1686"/>
                    </a:lnTo>
                    <a:lnTo>
                      <a:pt x="2628" y="1706"/>
                    </a:lnTo>
                    <a:lnTo>
                      <a:pt x="2600" y="1719"/>
                    </a:lnTo>
                    <a:lnTo>
                      <a:pt x="2572" y="1733"/>
                    </a:lnTo>
                    <a:lnTo>
                      <a:pt x="2548" y="1741"/>
                    </a:lnTo>
                    <a:lnTo>
                      <a:pt x="2525" y="1749"/>
                    </a:lnTo>
                    <a:lnTo>
                      <a:pt x="2504" y="1750"/>
                    </a:lnTo>
                    <a:lnTo>
                      <a:pt x="2486" y="1752"/>
                    </a:lnTo>
                    <a:lnTo>
                      <a:pt x="2473" y="1750"/>
                    </a:lnTo>
                    <a:lnTo>
                      <a:pt x="2450" y="1823"/>
                    </a:lnTo>
                    <a:lnTo>
                      <a:pt x="2423" y="1895"/>
                    </a:lnTo>
                    <a:lnTo>
                      <a:pt x="2390" y="1967"/>
                    </a:lnTo>
                    <a:lnTo>
                      <a:pt x="2355" y="2043"/>
                    </a:lnTo>
                    <a:lnTo>
                      <a:pt x="2297" y="2147"/>
                    </a:lnTo>
                    <a:lnTo>
                      <a:pt x="2241" y="2241"/>
                    </a:lnTo>
                    <a:lnTo>
                      <a:pt x="2184" y="2326"/>
                    </a:lnTo>
                    <a:lnTo>
                      <a:pt x="2132" y="2403"/>
                    </a:lnTo>
                    <a:lnTo>
                      <a:pt x="2076" y="2474"/>
                    </a:lnTo>
                    <a:lnTo>
                      <a:pt x="2027" y="2535"/>
                    </a:lnTo>
                    <a:lnTo>
                      <a:pt x="1977" y="2590"/>
                    </a:lnTo>
                    <a:lnTo>
                      <a:pt x="1928" y="2637"/>
                    </a:lnTo>
                    <a:lnTo>
                      <a:pt x="1883" y="2677"/>
                    </a:lnTo>
                    <a:lnTo>
                      <a:pt x="1841" y="2710"/>
                    </a:lnTo>
                    <a:lnTo>
                      <a:pt x="1797" y="2735"/>
                    </a:lnTo>
                    <a:lnTo>
                      <a:pt x="1758" y="2753"/>
                    </a:lnTo>
                    <a:lnTo>
                      <a:pt x="1740" y="2761"/>
                    </a:lnTo>
                    <a:lnTo>
                      <a:pt x="1722" y="2766"/>
                    </a:lnTo>
                    <a:lnTo>
                      <a:pt x="1704" y="2771"/>
                    </a:lnTo>
                    <a:lnTo>
                      <a:pt x="1688" y="2772"/>
                    </a:lnTo>
                    <a:lnTo>
                      <a:pt x="1670" y="2772"/>
                    </a:lnTo>
                    <a:lnTo>
                      <a:pt x="1657" y="2772"/>
                    </a:lnTo>
                    <a:lnTo>
                      <a:pt x="1641" y="2771"/>
                    </a:lnTo>
                    <a:lnTo>
                      <a:pt x="1626" y="2766"/>
                    </a:lnTo>
                    <a:lnTo>
                      <a:pt x="1611" y="2760"/>
                    </a:lnTo>
                    <a:lnTo>
                      <a:pt x="1597" y="2749"/>
                    </a:lnTo>
                    <a:lnTo>
                      <a:pt x="1585" y="2733"/>
                    </a:lnTo>
                    <a:lnTo>
                      <a:pt x="1577" y="2716"/>
                    </a:lnTo>
                    <a:lnTo>
                      <a:pt x="1569" y="2696"/>
                    </a:lnTo>
                    <a:lnTo>
                      <a:pt x="1562" y="2673"/>
                    </a:lnTo>
                    <a:lnTo>
                      <a:pt x="1558" y="2648"/>
                    </a:lnTo>
                    <a:lnTo>
                      <a:pt x="1556" y="2621"/>
                    </a:lnTo>
                    <a:lnTo>
                      <a:pt x="1556" y="2593"/>
                    </a:lnTo>
                    <a:lnTo>
                      <a:pt x="1556" y="2562"/>
                    </a:lnTo>
                    <a:lnTo>
                      <a:pt x="1561" y="2497"/>
                    </a:lnTo>
                    <a:lnTo>
                      <a:pt x="1569" y="2431"/>
                    </a:lnTo>
                    <a:lnTo>
                      <a:pt x="1585" y="2367"/>
                    </a:lnTo>
                    <a:lnTo>
                      <a:pt x="1602" y="2301"/>
                    </a:lnTo>
                    <a:lnTo>
                      <a:pt x="1624" y="2238"/>
                    </a:lnTo>
                    <a:lnTo>
                      <a:pt x="1647" y="2181"/>
                    </a:lnTo>
                    <a:lnTo>
                      <a:pt x="1660" y="2157"/>
                    </a:lnTo>
                    <a:lnTo>
                      <a:pt x="1671" y="2133"/>
                    </a:lnTo>
                    <a:lnTo>
                      <a:pt x="1686" y="2114"/>
                    </a:lnTo>
                    <a:lnTo>
                      <a:pt x="1699" y="2096"/>
                    </a:lnTo>
                    <a:lnTo>
                      <a:pt x="1715" y="2082"/>
                    </a:lnTo>
                    <a:lnTo>
                      <a:pt x="1728" y="2071"/>
                    </a:lnTo>
                    <a:lnTo>
                      <a:pt x="1743" y="2063"/>
                    </a:lnTo>
                    <a:lnTo>
                      <a:pt x="1756" y="2058"/>
                    </a:lnTo>
                    <a:lnTo>
                      <a:pt x="1772" y="2060"/>
                    </a:lnTo>
                    <a:lnTo>
                      <a:pt x="1785" y="2065"/>
                    </a:lnTo>
                    <a:lnTo>
                      <a:pt x="1797" y="2074"/>
                    </a:lnTo>
                    <a:lnTo>
                      <a:pt x="1806" y="2085"/>
                    </a:lnTo>
                    <a:lnTo>
                      <a:pt x="1811" y="2098"/>
                    </a:lnTo>
                    <a:lnTo>
                      <a:pt x="1811" y="2114"/>
                    </a:lnTo>
                    <a:lnTo>
                      <a:pt x="1808" y="2133"/>
                    </a:lnTo>
                    <a:lnTo>
                      <a:pt x="1803" y="2153"/>
                    </a:lnTo>
                    <a:lnTo>
                      <a:pt x="1795" y="2172"/>
                    </a:lnTo>
                    <a:lnTo>
                      <a:pt x="1785" y="2197"/>
                    </a:lnTo>
                    <a:lnTo>
                      <a:pt x="1772" y="2221"/>
                    </a:lnTo>
                    <a:lnTo>
                      <a:pt x="1756" y="2246"/>
                    </a:lnTo>
                    <a:lnTo>
                      <a:pt x="1717" y="2296"/>
                    </a:lnTo>
                    <a:lnTo>
                      <a:pt x="1674" y="2348"/>
                    </a:lnTo>
                    <a:lnTo>
                      <a:pt x="1624" y="2401"/>
                    </a:lnTo>
                    <a:lnTo>
                      <a:pt x="1572" y="2450"/>
                    </a:lnTo>
                    <a:lnTo>
                      <a:pt x="1517" y="2494"/>
                    </a:lnTo>
                    <a:lnTo>
                      <a:pt x="1489" y="2516"/>
                    </a:lnTo>
                    <a:lnTo>
                      <a:pt x="1463" y="2533"/>
                    </a:lnTo>
                    <a:lnTo>
                      <a:pt x="1436" y="2551"/>
                    </a:lnTo>
                    <a:lnTo>
                      <a:pt x="1410" y="2563"/>
                    </a:lnTo>
                    <a:lnTo>
                      <a:pt x="1383" y="2574"/>
                    </a:lnTo>
                    <a:lnTo>
                      <a:pt x="1358" y="2584"/>
                    </a:lnTo>
                    <a:lnTo>
                      <a:pt x="1335" y="2590"/>
                    </a:lnTo>
                    <a:lnTo>
                      <a:pt x="1312" y="2595"/>
                    </a:lnTo>
                    <a:lnTo>
                      <a:pt x="1292" y="2595"/>
                    </a:lnTo>
                    <a:lnTo>
                      <a:pt x="1271" y="2590"/>
                    </a:lnTo>
                    <a:lnTo>
                      <a:pt x="1255" y="2582"/>
                    </a:lnTo>
                    <a:lnTo>
                      <a:pt x="1240" y="2571"/>
                    </a:lnTo>
                    <a:lnTo>
                      <a:pt x="1231" y="2557"/>
                    </a:lnTo>
                    <a:lnTo>
                      <a:pt x="1224" y="2540"/>
                    </a:lnTo>
                    <a:lnTo>
                      <a:pt x="1221" y="2519"/>
                    </a:lnTo>
                    <a:lnTo>
                      <a:pt x="1221" y="2496"/>
                    </a:lnTo>
                    <a:lnTo>
                      <a:pt x="1224" y="2469"/>
                    </a:lnTo>
                    <a:lnTo>
                      <a:pt x="1229" y="2441"/>
                    </a:lnTo>
                    <a:lnTo>
                      <a:pt x="1237" y="2409"/>
                    </a:lnTo>
                    <a:lnTo>
                      <a:pt x="1247" y="2378"/>
                    </a:lnTo>
                    <a:lnTo>
                      <a:pt x="1275" y="2304"/>
                    </a:lnTo>
                    <a:lnTo>
                      <a:pt x="1309" y="2230"/>
                    </a:lnTo>
                    <a:lnTo>
                      <a:pt x="1346" y="2150"/>
                    </a:lnTo>
                    <a:lnTo>
                      <a:pt x="1387" y="2071"/>
                    </a:lnTo>
                    <a:lnTo>
                      <a:pt x="1431" y="1994"/>
                    </a:lnTo>
                    <a:lnTo>
                      <a:pt x="1476" y="1920"/>
                    </a:lnTo>
                    <a:lnTo>
                      <a:pt x="1517" y="1854"/>
                    </a:lnTo>
                    <a:lnTo>
                      <a:pt x="1558" y="1794"/>
                    </a:lnTo>
                    <a:lnTo>
                      <a:pt x="1595" y="1749"/>
                    </a:lnTo>
                    <a:lnTo>
                      <a:pt x="1624" y="1712"/>
                    </a:lnTo>
                    <a:lnTo>
                      <a:pt x="1636" y="1702"/>
                    </a:lnTo>
                    <a:lnTo>
                      <a:pt x="1645" y="1694"/>
                    </a:lnTo>
                    <a:lnTo>
                      <a:pt x="1653" y="1691"/>
                    </a:lnTo>
                    <a:lnTo>
                      <a:pt x="1657" y="1691"/>
                    </a:lnTo>
                    <a:lnTo>
                      <a:pt x="1658" y="1691"/>
                    </a:lnTo>
                    <a:lnTo>
                      <a:pt x="1660" y="1695"/>
                    </a:lnTo>
                    <a:lnTo>
                      <a:pt x="1663" y="1702"/>
                    </a:lnTo>
                    <a:lnTo>
                      <a:pt x="1660" y="1708"/>
                    </a:lnTo>
                    <a:lnTo>
                      <a:pt x="1658" y="1717"/>
                    </a:lnTo>
                    <a:lnTo>
                      <a:pt x="1647" y="1739"/>
                    </a:lnTo>
                    <a:lnTo>
                      <a:pt x="1631" y="1763"/>
                    </a:lnTo>
                    <a:lnTo>
                      <a:pt x="1611" y="1790"/>
                    </a:lnTo>
                    <a:lnTo>
                      <a:pt x="1585" y="1818"/>
                    </a:lnTo>
                    <a:lnTo>
                      <a:pt x="1558" y="1849"/>
                    </a:lnTo>
                    <a:lnTo>
                      <a:pt x="1528" y="1878"/>
                    </a:lnTo>
                    <a:lnTo>
                      <a:pt x="1497" y="1904"/>
                    </a:lnTo>
                    <a:lnTo>
                      <a:pt x="1463" y="1928"/>
                    </a:lnTo>
                    <a:lnTo>
                      <a:pt x="1431" y="1950"/>
                    </a:lnTo>
                    <a:lnTo>
                      <a:pt x="1401" y="1967"/>
                    </a:lnTo>
                    <a:lnTo>
                      <a:pt x="1372" y="1978"/>
                    </a:lnTo>
                    <a:lnTo>
                      <a:pt x="1358" y="1983"/>
                    </a:lnTo>
                    <a:lnTo>
                      <a:pt x="1344" y="1983"/>
                    </a:lnTo>
                    <a:lnTo>
                      <a:pt x="1333" y="1983"/>
                    </a:lnTo>
                    <a:lnTo>
                      <a:pt x="1322" y="1982"/>
                    </a:lnTo>
                    <a:lnTo>
                      <a:pt x="1312" y="1977"/>
                    </a:lnTo>
                    <a:lnTo>
                      <a:pt x="1304" y="1970"/>
                    </a:lnTo>
                    <a:lnTo>
                      <a:pt x="1299" y="1964"/>
                    </a:lnTo>
                    <a:lnTo>
                      <a:pt x="1294" y="1956"/>
                    </a:lnTo>
                    <a:lnTo>
                      <a:pt x="1292" y="1948"/>
                    </a:lnTo>
                    <a:lnTo>
                      <a:pt x="1289" y="1937"/>
                    </a:lnTo>
                    <a:lnTo>
                      <a:pt x="1289" y="1915"/>
                    </a:lnTo>
                    <a:lnTo>
                      <a:pt x="1294" y="1887"/>
                    </a:lnTo>
                    <a:lnTo>
                      <a:pt x="1294" y="1889"/>
                    </a:lnTo>
                    <a:close/>
                  </a:path>
                </a:pathLst>
              </a:custGeom>
              <a:noFill/>
              <a:ln w="25400" cap="rnd">
                <a:noFill/>
                <a:prstDash val="solid"/>
                <a:round/>
                <a:headEnd/>
                <a:tailEnd/>
              </a:ln>
            </p:spPr>
            <p:txBody>
              <a:bodyPr/>
              <a:lstStyle/>
              <a:p>
                <a:endParaRPr lang="ja-JP" altLang="en-US" sz="1350"/>
              </a:p>
            </p:txBody>
          </p:sp>
        </p:grpSp>
        <p:grpSp>
          <p:nvGrpSpPr>
            <p:cNvPr id="2059" name="Group 13"/>
            <p:cNvGrpSpPr>
              <a:grpSpLocks/>
            </p:cNvGrpSpPr>
            <p:nvPr/>
          </p:nvGrpSpPr>
          <p:grpSpPr bwMode="auto">
            <a:xfrm>
              <a:off x="4589" y="6854"/>
              <a:ext cx="73" cy="75"/>
              <a:chOff x="9199" y="4564"/>
              <a:chExt cx="73" cy="75"/>
            </a:xfrm>
          </p:grpSpPr>
          <p:sp>
            <p:nvSpPr>
              <p:cNvPr id="2063" name="Freeform 14"/>
              <p:cNvSpPr>
                <a:spLocks/>
              </p:cNvSpPr>
              <p:nvPr/>
            </p:nvSpPr>
            <p:spPr bwMode="auto">
              <a:xfrm>
                <a:off x="9200" y="4564"/>
                <a:ext cx="73" cy="73"/>
              </a:xfrm>
              <a:custGeom>
                <a:avLst/>
                <a:gdLst>
                  <a:gd name="T0" fmla="*/ 3 w 73"/>
                  <a:gd name="T1" fmla="*/ 56 h 75"/>
                  <a:gd name="T2" fmla="*/ 3 w 73"/>
                  <a:gd name="T3" fmla="*/ 56 h 75"/>
                  <a:gd name="T4" fmla="*/ 2 w 73"/>
                  <a:gd name="T5" fmla="*/ 50 h 75"/>
                  <a:gd name="T6" fmla="*/ 0 w 73"/>
                  <a:gd name="T7" fmla="*/ 40 h 75"/>
                  <a:gd name="T8" fmla="*/ 0 w 73"/>
                  <a:gd name="T9" fmla="*/ 32 h 75"/>
                  <a:gd name="T10" fmla="*/ 2 w 73"/>
                  <a:gd name="T11" fmla="*/ 21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18 h 75"/>
                  <a:gd name="T34" fmla="*/ 70 w 73"/>
                  <a:gd name="T35" fmla="*/ 24 h 75"/>
                  <a:gd name="T36" fmla="*/ 73 w 73"/>
                  <a:gd name="T37" fmla="*/ 38 h 75"/>
                  <a:gd name="T38" fmla="*/ 70 w 73"/>
                  <a:gd name="T39" fmla="*/ 50 h 75"/>
                  <a:gd name="T40" fmla="*/ 67 w 73"/>
                  <a:gd name="T41" fmla="*/ 55 h 75"/>
                  <a:gd name="T42" fmla="*/ 64 w 73"/>
                  <a:gd name="T43" fmla="*/ 59 h 75"/>
                  <a:gd name="T44" fmla="*/ 59 w 73"/>
                  <a:gd name="T45" fmla="*/ 61 h 75"/>
                  <a:gd name="T46" fmla="*/ 51 w 73"/>
                  <a:gd name="T47" fmla="*/ 63 h 75"/>
                  <a:gd name="T48" fmla="*/ 40 w 73"/>
                  <a:gd name="T49" fmla="*/ 61 h 75"/>
                  <a:gd name="T50" fmla="*/ 30 w 73"/>
                  <a:gd name="T51" fmla="*/ 59 h 75"/>
                  <a:gd name="T52" fmla="*/ 29 w 73"/>
                  <a:gd name="T53" fmla="*/ 55 h 75"/>
                  <a:gd name="T54" fmla="*/ 26 w 73"/>
                  <a:gd name="T55" fmla="*/ 53 h 75"/>
                  <a:gd name="T56" fmla="*/ 26 w 73"/>
                  <a:gd name="T57" fmla="*/ 46 h 75"/>
                  <a:gd name="T58" fmla="*/ 30 w 73"/>
                  <a:gd name="T59" fmla="*/ 40 h 75"/>
                  <a:gd name="T60" fmla="*/ 35 w 73"/>
                  <a:gd name="T61" fmla="*/ 38 h 75"/>
                  <a:gd name="T62" fmla="*/ 45 w 73"/>
                  <a:gd name="T63" fmla="*/ 34 h 75"/>
                  <a:gd name="T64" fmla="*/ 3 w 73"/>
                  <a:gd name="T65" fmla="*/ 56 h 7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lnTo>
                      <a:pt x="3" y="68"/>
                    </a:lnTo>
                    <a:close/>
                  </a:path>
                </a:pathLst>
              </a:custGeom>
              <a:solidFill>
                <a:srgbClr val="99CCFF"/>
              </a:solidFill>
              <a:ln w="9525">
                <a:noFill/>
                <a:round/>
                <a:headEnd/>
                <a:tailEnd/>
              </a:ln>
            </p:spPr>
            <p:txBody>
              <a:bodyPr/>
              <a:lstStyle/>
              <a:p>
                <a:endParaRPr lang="ja-JP" altLang="en-US" sz="1350"/>
              </a:p>
            </p:txBody>
          </p:sp>
          <p:sp>
            <p:nvSpPr>
              <p:cNvPr id="2064" name="Freeform 15"/>
              <p:cNvSpPr>
                <a:spLocks/>
              </p:cNvSpPr>
              <p:nvPr/>
            </p:nvSpPr>
            <p:spPr bwMode="auto">
              <a:xfrm>
                <a:off x="9200" y="4564"/>
                <a:ext cx="73" cy="73"/>
              </a:xfrm>
              <a:custGeom>
                <a:avLst/>
                <a:gdLst>
                  <a:gd name="T0" fmla="*/ 3 w 73"/>
                  <a:gd name="T1" fmla="*/ 56 h 75"/>
                  <a:gd name="T2" fmla="*/ 3 w 73"/>
                  <a:gd name="T3" fmla="*/ 56 h 75"/>
                  <a:gd name="T4" fmla="*/ 2 w 73"/>
                  <a:gd name="T5" fmla="*/ 50 h 75"/>
                  <a:gd name="T6" fmla="*/ 0 w 73"/>
                  <a:gd name="T7" fmla="*/ 40 h 75"/>
                  <a:gd name="T8" fmla="*/ 0 w 73"/>
                  <a:gd name="T9" fmla="*/ 32 h 75"/>
                  <a:gd name="T10" fmla="*/ 2 w 73"/>
                  <a:gd name="T11" fmla="*/ 21 h 75"/>
                  <a:gd name="T12" fmla="*/ 7 w 73"/>
                  <a:gd name="T13" fmla="*/ 17 h 75"/>
                  <a:gd name="T14" fmla="*/ 12 w 73"/>
                  <a:gd name="T15" fmla="*/ 11 h 75"/>
                  <a:gd name="T16" fmla="*/ 18 w 73"/>
                  <a:gd name="T17" fmla="*/ 5 h 75"/>
                  <a:gd name="T18" fmla="*/ 24 w 73"/>
                  <a:gd name="T19" fmla="*/ 1 h 75"/>
                  <a:gd name="T20" fmla="*/ 30 w 73"/>
                  <a:gd name="T21" fmla="*/ 0 h 75"/>
                  <a:gd name="T22" fmla="*/ 37 w 73"/>
                  <a:gd name="T23" fmla="*/ 0 h 75"/>
                  <a:gd name="T24" fmla="*/ 45 w 73"/>
                  <a:gd name="T25" fmla="*/ 1 h 75"/>
                  <a:gd name="T26" fmla="*/ 51 w 73"/>
                  <a:gd name="T27" fmla="*/ 5 h 75"/>
                  <a:gd name="T28" fmla="*/ 57 w 73"/>
                  <a:gd name="T29" fmla="*/ 8 h 75"/>
                  <a:gd name="T30" fmla="*/ 62 w 73"/>
                  <a:gd name="T31" fmla="*/ 16 h 75"/>
                  <a:gd name="T32" fmla="*/ 67 w 73"/>
                  <a:gd name="T33" fmla="*/ 18 h 75"/>
                  <a:gd name="T34" fmla="*/ 70 w 73"/>
                  <a:gd name="T35" fmla="*/ 24 h 75"/>
                  <a:gd name="T36" fmla="*/ 73 w 73"/>
                  <a:gd name="T37" fmla="*/ 38 h 75"/>
                  <a:gd name="T38" fmla="*/ 70 w 73"/>
                  <a:gd name="T39" fmla="*/ 50 h 75"/>
                  <a:gd name="T40" fmla="*/ 67 w 73"/>
                  <a:gd name="T41" fmla="*/ 55 h 75"/>
                  <a:gd name="T42" fmla="*/ 64 w 73"/>
                  <a:gd name="T43" fmla="*/ 59 h 75"/>
                  <a:gd name="T44" fmla="*/ 59 w 73"/>
                  <a:gd name="T45" fmla="*/ 61 h 75"/>
                  <a:gd name="T46" fmla="*/ 51 w 73"/>
                  <a:gd name="T47" fmla="*/ 63 h 75"/>
                  <a:gd name="T48" fmla="*/ 40 w 73"/>
                  <a:gd name="T49" fmla="*/ 61 h 75"/>
                  <a:gd name="T50" fmla="*/ 30 w 73"/>
                  <a:gd name="T51" fmla="*/ 59 h 75"/>
                  <a:gd name="T52" fmla="*/ 29 w 73"/>
                  <a:gd name="T53" fmla="*/ 55 h 75"/>
                  <a:gd name="T54" fmla="*/ 26 w 73"/>
                  <a:gd name="T55" fmla="*/ 53 h 75"/>
                  <a:gd name="T56" fmla="*/ 26 w 73"/>
                  <a:gd name="T57" fmla="*/ 46 h 75"/>
                  <a:gd name="T58" fmla="*/ 30 w 73"/>
                  <a:gd name="T59" fmla="*/ 40 h 75"/>
                  <a:gd name="T60" fmla="*/ 35 w 73"/>
                  <a:gd name="T61" fmla="*/ 38 h 75"/>
                  <a:gd name="T62" fmla="*/ 45 w 73"/>
                  <a:gd name="T63" fmla="*/ 34 h 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73" h="75">
                    <a:moveTo>
                      <a:pt x="3" y="68"/>
                    </a:moveTo>
                    <a:lnTo>
                      <a:pt x="3" y="68"/>
                    </a:lnTo>
                    <a:lnTo>
                      <a:pt x="2" y="57"/>
                    </a:lnTo>
                    <a:lnTo>
                      <a:pt x="0" y="46"/>
                    </a:lnTo>
                    <a:lnTo>
                      <a:pt x="0" y="38"/>
                    </a:lnTo>
                    <a:lnTo>
                      <a:pt x="2" y="27"/>
                    </a:lnTo>
                    <a:lnTo>
                      <a:pt x="7" y="17"/>
                    </a:lnTo>
                    <a:lnTo>
                      <a:pt x="12" y="11"/>
                    </a:lnTo>
                    <a:lnTo>
                      <a:pt x="18" y="5"/>
                    </a:lnTo>
                    <a:lnTo>
                      <a:pt x="24" y="1"/>
                    </a:lnTo>
                    <a:lnTo>
                      <a:pt x="30" y="0"/>
                    </a:lnTo>
                    <a:lnTo>
                      <a:pt x="37" y="0"/>
                    </a:lnTo>
                    <a:lnTo>
                      <a:pt x="45" y="1"/>
                    </a:lnTo>
                    <a:lnTo>
                      <a:pt x="51" y="5"/>
                    </a:lnTo>
                    <a:lnTo>
                      <a:pt x="57" y="8"/>
                    </a:lnTo>
                    <a:lnTo>
                      <a:pt x="62" y="16"/>
                    </a:lnTo>
                    <a:lnTo>
                      <a:pt x="67" y="22"/>
                    </a:lnTo>
                    <a:lnTo>
                      <a:pt x="70" y="30"/>
                    </a:lnTo>
                    <a:lnTo>
                      <a:pt x="73" y="44"/>
                    </a:lnTo>
                    <a:lnTo>
                      <a:pt x="70" y="57"/>
                    </a:lnTo>
                    <a:lnTo>
                      <a:pt x="67" y="67"/>
                    </a:lnTo>
                    <a:lnTo>
                      <a:pt x="64" y="71"/>
                    </a:lnTo>
                    <a:lnTo>
                      <a:pt x="59" y="73"/>
                    </a:lnTo>
                    <a:lnTo>
                      <a:pt x="51" y="75"/>
                    </a:lnTo>
                    <a:lnTo>
                      <a:pt x="40" y="73"/>
                    </a:lnTo>
                    <a:lnTo>
                      <a:pt x="30" y="71"/>
                    </a:lnTo>
                    <a:lnTo>
                      <a:pt x="29" y="67"/>
                    </a:lnTo>
                    <a:lnTo>
                      <a:pt x="26" y="62"/>
                    </a:lnTo>
                    <a:lnTo>
                      <a:pt x="26" y="52"/>
                    </a:lnTo>
                    <a:lnTo>
                      <a:pt x="30" y="46"/>
                    </a:lnTo>
                    <a:lnTo>
                      <a:pt x="35" y="44"/>
                    </a:lnTo>
                    <a:lnTo>
                      <a:pt x="45" y="40"/>
                    </a:lnTo>
                  </a:path>
                </a:pathLst>
              </a:custGeom>
              <a:noFill/>
              <a:ln w="12700" cap="flat">
                <a:noFill/>
                <a:prstDash val="solid"/>
                <a:round/>
                <a:headEnd/>
                <a:tailEnd/>
              </a:ln>
            </p:spPr>
            <p:txBody>
              <a:bodyPr/>
              <a:lstStyle/>
              <a:p>
                <a:endParaRPr lang="ja-JP" altLang="en-US" sz="1350"/>
              </a:p>
            </p:txBody>
          </p:sp>
        </p:grpSp>
        <p:grpSp>
          <p:nvGrpSpPr>
            <p:cNvPr id="2060" name="Group 16"/>
            <p:cNvGrpSpPr>
              <a:grpSpLocks/>
            </p:cNvGrpSpPr>
            <p:nvPr/>
          </p:nvGrpSpPr>
          <p:grpSpPr bwMode="auto">
            <a:xfrm>
              <a:off x="4817" y="6286"/>
              <a:ext cx="616" cy="1078"/>
              <a:chOff x="9427" y="3996"/>
              <a:chExt cx="616" cy="1078"/>
            </a:xfrm>
          </p:grpSpPr>
          <p:sp>
            <p:nvSpPr>
              <p:cNvPr id="2061" name="Freeform 17"/>
              <p:cNvSpPr>
                <a:spLocks/>
              </p:cNvSpPr>
              <p:nvPr/>
            </p:nvSpPr>
            <p:spPr bwMode="auto">
              <a:xfrm>
                <a:off x="9428" y="3996"/>
                <a:ext cx="615" cy="1080"/>
              </a:xfrm>
              <a:custGeom>
                <a:avLst/>
                <a:gdLst>
                  <a:gd name="T0" fmla="*/ 0 w 2050"/>
                  <a:gd name="T1" fmla="*/ 3 h 3592"/>
                  <a:gd name="T2" fmla="*/ 0 w 2050"/>
                  <a:gd name="T3" fmla="*/ 2 h 3592"/>
                  <a:gd name="T4" fmla="*/ 0 w 2050"/>
                  <a:gd name="T5" fmla="*/ 2 h 3592"/>
                  <a:gd name="T6" fmla="*/ 1 w 2050"/>
                  <a:gd name="T7" fmla="*/ 1 h 3592"/>
                  <a:gd name="T8" fmla="*/ 1 w 2050"/>
                  <a:gd name="T9" fmla="*/ 1 h 3592"/>
                  <a:gd name="T10" fmla="*/ 1 w 2050"/>
                  <a:gd name="T11" fmla="*/ 1 h 3592"/>
                  <a:gd name="T12" fmla="*/ 1 w 2050"/>
                  <a:gd name="T13" fmla="*/ 1 h 3592"/>
                  <a:gd name="T14" fmla="*/ 2 w 2050"/>
                  <a:gd name="T15" fmla="*/ 1 h 3592"/>
                  <a:gd name="T16" fmla="*/ 2 w 2050"/>
                  <a:gd name="T17" fmla="*/ 1 h 3592"/>
                  <a:gd name="T18" fmla="*/ 1 w 2050"/>
                  <a:gd name="T19" fmla="*/ 1 h 3592"/>
                  <a:gd name="T20" fmla="*/ 1 w 2050"/>
                  <a:gd name="T21" fmla="*/ 1 h 3592"/>
                  <a:gd name="T22" fmla="*/ 1 w 2050"/>
                  <a:gd name="T23" fmla="*/ 1 h 3592"/>
                  <a:gd name="T24" fmla="*/ 0 w 2050"/>
                  <a:gd name="T25" fmla="*/ 1 h 3592"/>
                  <a:gd name="T26" fmla="*/ 0 w 2050"/>
                  <a:gd name="T27" fmla="*/ 1 h 3592"/>
                  <a:gd name="T28" fmla="*/ 0 w 2050"/>
                  <a:gd name="T29" fmla="*/ 1 h 3592"/>
                  <a:gd name="T30" fmla="*/ 0 w 2050"/>
                  <a:gd name="T31" fmla="*/ 0 h 3592"/>
                  <a:gd name="T32" fmla="*/ 0 w 2050"/>
                  <a:gd name="T33" fmla="*/ 0 h 3592"/>
                  <a:gd name="T34" fmla="*/ 1 w 2050"/>
                  <a:gd name="T35" fmla="*/ 1 h 3592"/>
                  <a:gd name="T36" fmla="*/ 1 w 2050"/>
                  <a:gd name="T37" fmla="*/ 1 h 3592"/>
                  <a:gd name="T38" fmla="*/ 1 w 2050"/>
                  <a:gd name="T39" fmla="*/ 1 h 3592"/>
                  <a:gd name="T40" fmla="*/ 1 w 2050"/>
                  <a:gd name="T41" fmla="*/ 2 h 3592"/>
                  <a:gd name="T42" fmla="*/ 2 w 2050"/>
                  <a:gd name="T43" fmla="*/ 2 h 3592"/>
                  <a:gd name="T44" fmla="*/ 1 w 2050"/>
                  <a:gd name="T45" fmla="*/ 1 h 3592"/>
                  <a:gd name="T46" fmla="*/ 1 w 2050"/>
                  <a:gd name="T47" fmla="*/ 1 h 3592"/>
                  <a:gd name="T48" fmla="*/ 1 w 2050"/>
                  <a:gd name="T49" fmla="*/ 1 h 3592"/>
                  <a:gd name="T50" fmla="*/ 1 w 2050"/>
                  <a:gd name="T51" fmla="*/ 1 h 3592"/>
                  <a:gd name="T52" fmla="*/ 1 w 2050"/>
                  <a:gd name="T53" fmla="*/ 1 h 3592"/>
                  <a:gd name="T54" fmla="*/ 0 w 2050"/>
                  <a:gd name="T55" fmla="*/ 2 h 3592"/>
                  <a:gd name="T56" fmla="*/ 0 w 2050"/>
                  <a:gd name="T57" fmla="*/ 3 h 359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2050" h="3592">
                    <a:moveTo>
                      <a:pt x="267" y="3592"/>
                    </a:moveTo>
                    <a:cubicBezTo>
                      <a:pt x="317" y="3442"/>
                      <a:pt x="367" y="3492"/>
                      <a:pt x="300" y="3325"/>
                    </a:cubicBezTo>
                    <a:cubicBezTo>
                      <a:pt x="267" y="2900"/>
                      <a:pt x="200" y="2483"/>
                      <a:pt x="192" y="2058"/>
                    </a:cubicBezTo>
                    <a:cubicBezTo>
                      <a:pt x="208" y="1825"/>
                      <a:pt x="333" y="1375"/>
                      <a:pt x="567" y="1225"/>
                    </a:cubicBezTo>
                    <a:cubicBezTo>
                      <a:pt x="617" y="1150"/>
                      <a:pt x="692" y="1058"/>
                      <a:pt x="767" y="1008"/>
                    </a:cubicBezTo>
                    <a:cubicBezTo>
                      <a:pt x="825" y="950"/>
                      <a:pt x="933" y="825"/>
                      <a:pt x="1017" y="775"/>
                    </a:cubicBezTo>
                    <a:cubicBezTo>
                      <a:pt x="1133" y="708"/>
                      <a:pt x="1333" y="650"/>
                      <a:pt x="1483" y="625"/>
                    </a:cubicBezTo>
                    <a:cubicBezTo>
                      <a:pt x="1583" y="608"/>
                      <a:pt x="1817" y="617"/>
                      <a:pt x="1900" y="625"/>
                    </a:cubicBezTo>
                    <a:cubicBezTo>
                      <a:pt x="1933" y="633"/>
                      <a:pt x="2050" y="650"/>
                      <a:pt x="2050" y="650"/>
                    </a:cubicBezTo>
                    <a:cubicBezTo>
                      <a:pt x="1900" y="950"/>
                      <a:pt x="1883" y="942"/>
                      <a:pt x="1667" y="1058"/>
                    </a:cubicBezTo>
                    <a:cubicBezTo>
                      <a:pt x="1425" y="1192"/>
                      <a:pt x="1250" y="1267"/>
                      <a:pt x="967" y="1292"/>
                    </a:cubicBezTo>
                    <a:cubicBezTo>
                      <a:pt x="892" y="1283"/>
                      <a:pt x="775" y="1300"/>
                      <a:pt x="700" y="1275"/>
                    </a:cubicBezTo>
                    <a:cubicBezTo>
                      <a:pt x="592" y="1308"/>
                      <a:pt x="508" y="1250"/>
                      <a:pt x="417" y="1208"/>
                    </a:cubicBezTo>
                    <a:cubicBezTo>
                      <a:pt x="325" y="1175"/>
                      <a:pt x="233" y="1183"/>
                      <a:pt x="167" y="1092"/>
                    </a:cubicBezTo>
                    <a:cubicBezTo>
                      <a:pt x="133" y="1017"/>
                      <a:pt x="17" y="792"/>
                      <a:pt x="0" y="642"/>
                    </a:cubicBezTo>
                    <a:cubicBezTo>
                      <a:pt x="8" y="492"/>
                      <a:pt x="8" y="325"/>
                      <a:pt x="50" y="175"/>
                    </a:cubicBezTo>
                    <a:cubicBezTo>
                      <a:pt x="58" y="125"/>
                      <a:pt x="175" y="0"/>
                      <a:pt x="175" y="0"/>
                    </a:cubicBezTo>
                    <a:cubicBezTo>
                      <a:pt x="333" y="108"/>
                      <a:pt x="483" y="458"/>
                      <a:pt x="542" y="633"/>
                    </a:cubicBezTo>
                    <a:cubicBezTo>
                      <a:pt x="608" y="792"/>
                      <a:pt x="567" y="808"/>
                      <a:pt x="583" y="975"/>
                    </a:cubicBezTo>
                    <a:cubicBezTo>
                      <a:pt x="575" y="1217"/>
                      <a:pt x="475" y="1517"/>
                      <a:pt x="600" y="1692"/>
                    </a:cubicBezTo>
                    <a:cubicBezTo>
                      <a:pt x="725" y="1867"/>
                      <a:pt x="1142" y="1975"/>
                      <a:pt x="1342" y="2025"/>
                    </a:cubicBezTo>
                    <a:cubicBezTo>
                      <a:pt x="1417" y="2017"/>
                      <a:pt x="1808" y="2050"/>
                      <a:pt x="1825" y="1975"/>
                    </a:cubicBezTo>
                    <a:cubicBezTo>
                      <a:pt x="1850" y="1867"/>
                      <a:pt x="1442" y="1583"/>
                      <a:pt x="1317" y="1508"/>
                    </a:cubicBezTo>
                    <a:cubicBezTo>
                      <a:pt x="1192" y="1433"/>
                      <a:pt x="958" y="1375"/>
                      <a:pt x="850" y="1342"/>
                    </a:cubicBezTo>
                    <a:cubicBezTo>
                      <a:pt x="833" y="1333"/>
                      <a:pt x="817" y="1317"/>
                      <a:pt x="800" y="1308"/>
                    </a:cubicBezTo>
                    <a:cubicBezTo>
                      <a:pt x="775" y="1300"/>
                      <a:pt x="758" y="1300"/>
                      <a:pt x="733" y="1292"/>
                    </a:cubicBezTo>
                    <a:cubicBezTo>
                      <a:pt x="700" y="1283"/>
                      <a:pt x="567" y="1192"/>
                      <a:pt x="567" y="1192"/>
                    </a:cubicBezTo>
                    <a:cubicBezTo>
                      <a:pt x="525" y="1317"/>
                      <a:pt x="283" y="1475"/>
                      <a:pt x="233" y="1875"/>
                    </a:cubicBezTo>
                    <a:cubicBezTo>
                      <a:pt x="183" y="2275"/>
                      <a:pt x="258" y="3233"/>
                      <a:pt x="267" y="3592"/>
                    </a:cubicBezTo>
                  </a:path>
                </a:pathLst>
              </a:custGeom>
              <a:solidFill>
                <a:srgbClr val="99CC00"/>
              </a:solidFill>
              <a:ln w="0">
                <a:noFill/>
                <a:prstDash val="solid"/>
                <a:round/>
                <a:headEnd/>
                <a:tailEnd/>
              </a:ln>
            </p:spPr>
            <p:txBody>
              <a:bodyPr/>
              <a:lstStyle/>
              <a:p>
                <a:endParaRPr lang="ja-JP" altLang="en-US" sz="1350"/>
              </a:p>
            </p:txBody>
          </p:sp>
          <p:sp>
            <p:nvSpPr>
              <p:cNvPr id="2062" name="Freeform 18"/>
              <p:cNvSpPr>
                <a:spLocks/>
              </p:cNvSpPr>
              <p:nvPr/>
            </p:nvSpPr>
            <p:spPr bwMode="auto">
              <a:xfrm>
                <a:off x="9428" y="3996"/>
                <a:ext cx="615" cy="1080"/>
              </a:xfrm>
              <a:custGeom>
                <a:avLst/>
                <a:gdLst>
                  <a:gd name="T0" fmla="*/ 80 w 616"/>
                  <a:gd name="T1" fmla="*/ 1090 h 1078"/>
                  <a:gd name="T2" fmla="*/ 90 w 616"/>
                  <a:gd name="T3" fmla="*/ 1010 h 1078"/>
                  <a:gd name="T4" fmla="*/ 58 w 616"/>
                  <a:gd name="T5" fmla="*/ 624 h 1078"/>
                  <a:gd name="T6" fmla="*/ 170 w 616"/>
                  <a:gd name="T7" fmla="*/ 373 h 1078"/>
                  <a:gd name="T8" fmla="*/ 231 w 616"/>
                  <a:gd name="T9" fmla="*/ 308 h 1078"/>
                  <a:gd name="T10" fmla="*/ 306 w 616"/>
                  <a:gd name="T11" fmla="*/ 232 h 1078"/>
                  <a:gd name="T12" fmla="*/ 440 w 616"/>
                  <a:gd name="T13" fmla="*/ 187 h 1078"/>
                  <a:gd name="T14" fmla="*/ 565 w 616"/>
                  <a:gd name="T15" fmla="*/ 187 h 1078"/>
                  <a:gd name="T16" fmla="*/ 610 w 616"/>
                  <a:gd name="T17" fmla="*/ 195 h 1078"/>
                  <a:gd name="T18" fmla="*/ 495 w 616"/>
                  <a:gd name="T19" fmla="*/ 323 h 1078"/>
                  <a:gd name="T20" fmla="*/ 291 w 616"/>
                  <a:gd name="T21" fmla="*/ 394 h 1078"/>
                  <a:gd name="T22" fmla="*/ 210 w 616"/>
                  <a:gd name="T23" fmla="*/ 388 h 1078"/>
                  <a:gd name="T24" fmla="*/ 125 w 616"/>
                  <a:gd name="T25" fmla="*/ 368 h 1078"/>
                  <a:gd name="T26" fmla="*/ 50 w 616"/>
                  <a:gd name="T27" fmla="*/ 334 h 1078"/>
                  <a:gd name="T28" fmla="*/ 0 w 616"/>
                  <a:gd name="T29" fmla="*/ 192 h 1078"/>
                  <a:gd name="T30" fmla="*/ 15 w 616"/>
                  <a:gd name="T31" fmla="*/ 52 h 1078"/>
                  <a:gd name="T32" fmla="*/ 53 w 616"/>
                  <a:gd name="T33" fmla="*/ 0 h 1078"/>
                  <a:gd name="T34" fmla="*/ 163 w 616"/>
                  <a:gd name="T35" fmla="*/ 190 h 1078"/>
                  <a:gd name="T36" fmla="*/ 175 w 616"/>
                  <a:gd name="T37" fmla="*/ 298 h 1078"/>
                  <a:gd name="T38" fmla="*/ 180 w 616"/>
                  <a:gd name="T39" fmla="*/ 514 h 1078"/>
                  <a:gd name="T40" fmla="*/ 397 w 616"/>
                  <a:gd name="T41" fmla="*/ 614 h 1078"/>
                  <a:gd name="T42" fmla="*/ 542 w 616"/>
                  <a:gd name="T43" fmla="*/ 599 h 1078"/>
                  <a:gd name="T44" fmla="*/ 390 w 616"/>
                  <a:gd name="T45" fmla="*/ 458 h 1078"/>
                  <a:gd name="T46" fmla="*/ 255 w 616"/>
                  <a:gd name="T47" fmla="*/ 409 h 1078"/>
                  <a:gd name="T48" fmla="*/ 240 w 616"/>
                  <a:gd name="T49" fmla="*/ 398 h 1078"/>
                  <a:gd name="T50" fmla="*/ 220 w 616"/>
                  <a:gd name="T51" fmla="*/ 394 h 1078"/>
                  <a:gd name="T52" fmla="*/ 170 w 616"/>
                  <a:gd name="T53" fmla="*/ 364 h 1078"/>
                  <a:gd name="T54" fmla="*/ 70 w 616"/>
                  <a:gd name="T55" fmla="*/ 569 h 1078"/>
                  <a:gd name="T56" fmla="*/ 80 w 616"/>
                  <a:gd name="T57" fmla="*/ 1090 h 107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616" h="1078">
                    <a:moveTo>
                      <a:pt x="80" y="1078"/>
                    </a:moveTo>
                    <a:cubicBezTo>
                      <a:pt x="95" y="1033"/>
                      <a:pt x="110" y="1048"/>
                      <a:pt x="90" y="998"/>
                    </a:cubicBezTo>
                    <a:cubicBezTo>
                      <a:pt x="80" y="870"/>
                      <a:pt x="60" y="745"/>
                      <a:pt x="58" y="618"/>
                    </a:cubicBezTo>
                    <a:cubicBezTo>
                      <a:pt x="63" y="548"/>
                      <a:pt x="100" y="413"/>
                      <a:pt x="170" y="367"/>
                    </a:cubicBezTo>
                    <a:cubicBezTo>
                      <a:pt x="185" y="345"/>
                      <a:pt x="208" y="317"/>
                      <a:pt x="231" y="302"/>
                    </a:cubicBezTo>
                    <a:cubicBezTo>
                      <a:pt x="248" y="285"/>
                      <a:pt x="280" y="247"/>
                      <a:pt x="306" y="232"/>
                    </a:cubicBezTo>
                    <a:cubicBezTo>
                      <a:pt x="340" y="212"/>
                      <a:pt x="401" y="195"/>
                      <a:pt x="446" y="187"/>
                    </a:cubicBezTo>
                    <a:cubicBezTo>
                      <a:pt x="476" y="182"/>
                      <a:pt x="546" y="185"/>
                      <a:pt x="571" y="187"/>
                    </a:cubicBezTo>
                    <a:cubicBezTo>
                      <a:pt x="581" y="190"/>
                      <a:pt x="616" y="195"/>
                      <a:pt x="616" y="195"/>
                    </a:cubicBezTo>
                    <a:cubicBezTo>
                      <a:pt x="571" y="285"/>
                      <a:pt x="566" y="282"/>
                      <a:pt x="501" y="317"/>
                    </a:cubicBezTo>
                    <a:cubicBezTo>
                      <a:pt x="428" y="358"/>
                      <a:pt x="376" y="380"/>
                      <a:pt x="291" y="388"/>
                    </a:cubicBezTo>
                    <a:cubicBezTo>
                      <a:pt x="268" y="385"/>
                      <a:pt x="233" y="390"/>
                      <a:pt x="210" y="382"/>
                    </a:cubicBezTo>
                    <a:cubicBezTo>
                      <a:pt x="178" y="392"/>
                      <a:pt x="153" y="375"/>
                      <a:pt x="125" y="362"/>
                    </a:cubicBezTo>
                    <a:cubicBezTo>
                      <a:pt x="98" y="352"/>
                      <a:pt x="70" y="355"/>
                      <a:pt x="50" y="328"/>
                    </a:cubicBezTo>
                    <a:cubicBezTo>
                      <a:pt x="40" y="305"/>
                      <a:pt x="5" y="237"/>
                      <a:pt x="0" y="192"/>
                    </a:cubicBezTo>
                    <a:cubicBezTo>
                      <a:pt x="3" y="147"/>
                      <a:pt x="3" y="97"/>
                      <a:pt x="15" y="52"/>
                    </a:cubicBezTo>
                    <a:cubicBezTo>
                      <a:pt x="18" y="37"/>
                      <a:pt x="53" y="0"/>
                      <a:pt x="53" y="0"/>
                    </a:cubicBezTo>
                    <a:cubicBezTo>
                      <a:pt x="100" y="32"/>
                      <a:pt x="145" y="137"/>
                      <a:pt x="163" y="190"/>
                    </a:cubicBezTo>
                    <a:cubicBezTo>
                      <a:pt x="183" y="237"/>
                      <a:pt x="170" y="242"/>
                      <a:pt x="175" y="292"/>
                    </a:cubicBezTo>
                    <a:cubicBezTo>
                      <a:pt x="173" y="365"/>
                      <a:pt x="143" y="455"/>
                      <a:pt x="180" y="508"/>
                    </a:cubicBezTo>
                    <a:cubicBezTo>
                      <a:pt x="218" y="560"/>
                      <a:pt x="343" y="593"/>
                      <a:pt x="403" y="608"/>
                    </a:cubicBezTo>
                    <a:cubicBezTo>
                      <a:pt x="426" y="605"/>
                      <a:pt x="543" y="615"/>
                      <a:pt x="548" y="593"/>
                    </a:cubicBezTo>
                    <a:cubicBezTo>
                      <a:pt x="556" y="560"/>
                      <a:pt x="433" y="475"/>
                      <a:pt x="396" y="452"/>
                    </a:cubicBezTo>
                    <a:cubicBezTo>
                      <a:pt x="358" y="430"/>
                      <a:pt x="288" y="413"/>
                      <a:pt x="255" y="403"/>
                    </a:cubicBezTo>
                    <a:cubicBezTo>
                      <a:pt x="250" y="400"/>
                      <a:pt x="246" y="395"/>
                      <a:pt x="240" y="392"/>
                    </a:cubicBezTo>
                    <a:cubicBezTo>
                      <a:pt x="233" y="390"/>
                      <a:pt x="228" y="390"/>
                      <a:pt x="220" y="388"/>
                    </a:cubicBezTo>
                    <a:cubicBezTo>
                      <a:pt x="210" y="385"/>
                      <a:pt x="170" y="358"/>
                      <a:pt x="170" y="358"/>
                    </a:cubicBezTo>
                    <a:cubicBezTo>
                      <a:pt x="158" y="395"/>
                      <a:pt x="85" y="443"/>
                      <a:pt x="70" y="563"/>
                    </a:cubicBezTo>
                    <a:cubicBezTo>
                      <a:pt x="55" y="683"/>
                      <a:pt x="78" y="970"/>
                      <a:pt x="80" y="1078"/>
                    </a:cubicBezTo>
                  </a:path>
                </a:pathLst>
              </a:custGeom>
              <a:solidFill>
                <a:srgbClr val="99CC00"/>
              </a:solidFill>
              <a:ln w="19050" cap="rnd">
                <a:noFill/>
                <a:prstDash val="solid"/>
                <a:round/>
                <a:headEnd/>
                <a:tailEnd/>
              </a:ln>
            </p:spPr>
            <p:txBody>
              <a:bodyPr/>
              <a:lstStyle/>
              <a:p>
                <a:endParaRPr lang="ja-JP" altLang="en-US" sz="1350"/>
              </a:p>
            </p:txBody>
          </p:sp>
        </p:grpSp>
      </p:grpSp>
    </p:spTree>
    <p:extLst>
      <p:ext uri="{BB962C8B-B14F-4D97-AF65-F5344CB8AC3E}">
        <p14:creationId xmlns:p14="http://schemas.microsoft.com/office/powerpoint/2010/main" val="827078181"/>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Lst>
  <p:hf hdr="0" ftr="0" dt="0"/>
  <p:txStyles>
    <p:titleStyle>
      <a:lvl1pPr algn="l" rtl="0" eaLnBrk="0" fontAlgn="base" hangingPunct="0">
        <a:spcBef>
          <a:spcPct val="0"/>
        </a:spcBef>
        <a:spcAft>
          <a:spcPct val="0"/>
        </a:spcAft>
        <a:defRPr kumimoji="1" sz="2850">
          <a:solidFill>
            <a:schemeClr val="tx2"/>
          </a:solidFill>
          <a:latin typeface="メイリオ" panose="020B0604030504040204" pitchFamily="50" charset="-128"/>
          <a:ea typeface="メイリオ" panose="020B0604030504040204" pitchFamily="50" charset="-128"/>
          <a:cs typeface="+mj-cs"/>
        </a:defRPr>
      </a:lvl1pPr>
      <a:lvl2pPr algn="l" rtl="0" eaLnBrk="0" fontAlgn="base" hangingPunct="0">
        <a:spcBef>
          <a:spcPct val="0"/>
        </a:spcBef>
        <a:spcAft>
          <a:spcPct val="0"/>
        </a:spcAft>
        <a:defRPr kumimoji="1" sz="285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285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285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2850">
          <a:solidFill>
            <a:schemeClr val="tx2"/>
          </a:solidFill>
          <a:latin typeface="Verdana" pitchFamily="34" charset="0"/>
          <a:ea typeface="ＭＳ Ｐゴシック" pitchFamily="50" charset="-128"/>
        </a:defRPr>
      </a:lvl5pPr>
      <a:lvl6pPr marL="342900" algn="l" rtl="0" fontAlgn="base">
        <a:spcBef>
          <a:spcPct val="0"/>
        </a:spcBef>
        <a:spcAft>
          <a:spcPct val="0"/>
        </a:spcAft>
        <a:defRPr kumimoji="1" sz="2850">
          <a:solidFill>
            <a:schemeClr val="tx2"/>
          </a:solidFill>
          <a:latin typeface="Verdana" pitchFamily="34" charset="0"/>
          <a:ea typeface="ＭＳ Ｐゴシック" pitchFamily="50" charset="-128"/>
        </a:defRPr>
      </a:lvl6pPr>
      <a:lvl7pPr marL="685800" algn="l" rtl="0" fontAlgn="base">
        <a:spcBef>
          <a:spcPct val="0"/>
        </a:spcBef>
        <a:spcAft>
          <a:spcPct val="0"/>
        </a:spcAft>
        <a:defRPr kumimoji="1" sz="2850">
          <a:solidFill>
            <a:schemeClr val="tx2"/>
          </a:solidFill>
          <a:latin typeface="Verdana" pitchFamily="34" charset="0"/>
          <a:ea typeface="ＭＳ Ｐゴシック" pitchFamily="50" charset="-128"/>
        </a:defRPr>
      </a:lvl7pPr>
      <a:lvl8pPr marL="1028700" algn="l" rtl="0" fontAlgn="base">
        <a:spcBef>
          <a:spcPct val="0"/>
        </a:spcBef>
        <a:spcAft>
          <a:spcPct val="0"/>
        </a:spcAft>
        <a:defRPr kumimoji="1" sz="2850">
          <a:solidFill>
            <a:schemeClr val="tx2"/>
          </a:solidFill>
          <a:latin typeface="Verdana" pitchFamily="34" charset="0"/>
          <a:ea typeface="ＭＳ Ｐゴシック" pitchFamily="50" charset="-128"/>
        </a:defRPr>
      </a:lvl8pPr>
      <a:lvl9pPr marL="1371600" algn="l" rtl="0" fontAlgn="base">
        <a:spcBef>
          <a:spcPct val="0"/>
        </a:spcBef>
        <a:spcAft>
          <a:spcPct val="0"/>
        </a:spcAft>
        <a:defRPr kumimoji="1" sz="2850">
          <a:solidFill>
            <a:schemeClr val="tx2"/>
          </a:solidFill>
          <a:latin typeface="Verdana" pitchFamily="34" charset="0"/>
          <a:ea typeface="ＭＳ Ｐゴシック" pitchFamily="50" charset="-128"/>
        </a:defRPr>
      </a:lvl9pPr>
    </p:titleStyle>
    <p:bodyStyle>
      <a:lvl1pPr marL="352425" indent="-352425" algn="l" rtl="0" eaLnBrk="0" fontAlgn="base" hangingPunct="0">
        <a:spcBef>
          <a:spcPct val="20000"/>
        </a:spcBef>
        <a:spcAft>
          <a:spcPct val="0"/>
        </a:spcAft>
        <a:buClr>
          <a:srgbClr val="669900"/>
        </a:buClr>
        <a:buFont typeface="Wingdings" pitchFamily="2" charset="2"/>
        <a:buChar char="o"/>
        <a:defRPr kumimoji="1" sz="2250">
          <a:solidFill>
            <a:schemeClr val="tx1"/>
          </a:solidFill>
          <a:latin typeface="Meiryo UI" panose="020B0604030504040204" pitchFamily="50" charset="-128"/>
          <a:ea typeface="Meiryo UI" panose="020B0604030504040204" pitchFamily="50" charset="-128"/>
          <a:cs typeface="+mn-cs"/>
        </a:defRPr>
      </a:lvl1pPr>
      <a:lvl2pPr marL="681038" indent="-327422" algn="l" rtl="0" eaLnBrk="0" fontAlgn="base" hangingPunct="0">
        <a:spcBef>
          <a:spcPct val="20000"/>
        </a:spcBef>
        <a:spcAft>
          <a:spcPct val="0"/>
        </a:spcAft>
        <a:buClr>
          <a:srgbClr val="669900"/>
        </a:buClr>
        <a:buFont typeface="Wingdings" pitchFamily="2" charset="2"/>
        <a:buChar char="n"/>
        <a:defRPr kumimoji="1" sz="1950">
          <a:solidFill>
            <a:schemeClr val="tx1"/>
          </a:solidFill>
          <a:latin typeface="Meiryo UI" panose="020B0604030504040204" pitchFamily="50" charset="-128"/>
          <a:ea typeface="Meiryo UI" panose="020B0604030504040204" pitchFamily="50" charset="-128"/>
        </a:defRPr>
      </a:lvl2pPr>
      <a:lvl3pPr marL="978694" indent="-296466" algn="l" rtl="0" eaLnBrk="0" fontAlgn="base" hangingPunct="0">
        <a:spcBef>
          <a:spcPct val="20000"/>
        </a:spcBef>
        <a:spcAft>
          <a:spcPct val="0"/>
        </a:spcAft>
        <a:buClr>
          <a:srgbClr val="669900"/>
        </a:buClr>
        <a:buFont typeface="Wingdings" pitchFamily="2" charset="2"/>
        <a:buChar char="o"/>
        <a:defRPr kumimoji="1" sz="1725">
          <a:solidFill>
            <a:schemeClr val="tx1"/>
          </a:solidFill>
          <a:latin typeface="Meiryo UI" panose="020B0604030504040204" pitchFamily="50" charset="-128"/>
          <a:ea typeface="Meiryo UI" panose="020B0604030504040204" pitchFamily="50" charset="-128"/>
        </a:defRPr>
      </a:lvl3pPr>
      <a:lvl4pPr marL="1270397" indent="-290513" algn="l" rtl="0" eaLnBrk="0" fontAlgn="base" hangingPunct="0">
        <a:spcBef>
          <a:spcPct val="20000"/>
        </a:spcBef>
        <a:spcAft>
          <a:spcPct val="0"/>
        </a:spcAft>
        <a:buClr>
          <a:srgbClr val="669900"/>
        </a:buClr>
        <a:buFont typeface="Wingdings" pitchFamily="2" charset="2"/>
        <a:buChar char="n"/>
        <a:defRPr kumimoji="1" sz="1500">
          <a:solidFill>
            <a:schemeClr val="tx1"/>
          </a:solidFill>
          <a:latin typeface="Meiryo UI" panose="020B0604030504040204" pitchFamily="50" charset="-128"/>
          <a:ea typeface="Meiryo UI" panose="020B0604030504040204" pitchFamily="50" charset="-128"/>
        </a:defRPr>
      </a:lvl4pPr>
      <a:lvl5pPr marL="1570435" indent="-298847" algn="l" rtl="0" eaLnBrk="0" fontAlgn="base" hangingPunct="0">
        <a:spcBef>
          <a:spcPct val="25000"/>
        </a:spcBef>
        <a:spcAft>
          <a:spcPct val="0"/>
        </a:spcAft>
        <a:buClr>
          <a:srgbClr val="669900"/>
        </a:buClr>
        <a:buFont typeface="Wingdings" pitchFamily="2" charset="2"/>
        <a:buChar char="§"/>
        <a:defRPr kumimoji="1" sz="1500">
          <a:solidFill>
            <a:schemeClr val="tx1"/>
          </a:solidFill>
          <a:latin typeface="Meiryo UI" panose="020B0604030504040204" pitchFamily="50" charset="-128"/>
          <a:ea typeface="Meiryo UI" panose="020B0604030504040204" pitchFamily="50" charset="-128"/>
        </a:defRPr>
      </a:lvl5pPr>
      <a:lvl6pPr marL="19133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6pPr>
      <a:lvl7pPr marL="22562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7pPr>
      <a:lvl8pPr marL="25991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8pPr>
      <a:lvl9pPr marL="2942035" indent="-298847" algn="l" rtl="0" fontAlgn="base">
        <a:spcBef>
          <a:spcPct val="25000"/>
        </a:spcBef>
        <a:spcAft>
          <a:spcPct val="0"/>
        </a:spcAft>
        <a:buClr>
          <a:srgbClr val="669900"/>
        </a:buClr>
        <a:buFont typeface="Wingdings" pitchFamily="2" charset="2"/>
        <a:buChar char="§"/>
        <a:defRPr kumimoji="1" sz="1500">
          <a:solidFill>
            <a:schemeClr val="tx1"/>
          </a:solidFill>
          <a:latin typeface="+mn-lt"/>
          <a:ea typeface="+mn-ea"/>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13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144.xml"/><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emf"/><Relationship Id="rId7" Type="http://schemas.openxmlformats.org/officeDocument/2006/relationships/image" Target="../media/image83.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png"/><Relationship Id="rId4" Type="http://schemas.openxmlformats.org/officeDocument/2006/relationships/image" Target="../media/image80.jpe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1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5.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5.xml"/></Relationships>
</file>

<file path=ppt/slides/_rels/slide234.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2" Type="http://schemas.openxmlformats.org/officeDocument/2006/relationships/hyperlink" Target="https://www.google.com/search?sxsrf=ACYBGNSeZAplMIvZF9DGygLrTsXLopKyrQ:1582114560422&amp;q=sink+sank+sunk&amp;spell=1&amp;sa=X&amp;ved=2ahUKEwi4u_iCzN3nAhWAyIsBHXL8C_QQBSgAegQIDBAq" TargetMode="Externa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tiff"/><Relationship Id="rId1" Type="http://schemas.openxmlformats.org/officeDocument/2006/relationships/slideLayout" Target="../slideLayouts/slideLayout2.xml"/><Relationship Id="rId4" Type="http://schemas.openxmlformats.org/officeDocument/2006/relationships/image" Target="../media/image109.jpg"/></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10.emf"/><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13.emf"/><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https://atmancounseling.com/" TargetMode="Externa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5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hyperlink" Target="https://www.soumu.go.jp/use_the_internet_wisely/" TargetMode="External"/><Relationship Id="rId7" Type="http://schemas.openxmlformats.org/officeDocument/2006/relationships/hyperlink" Target="https://www.iajapan.org/rule/"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keishicho.metro.tokyo.lg.jp/kurashi/cyber/notes/rule_manner.html" TargetMode="External"/><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hyperlink" Target="https://www.atomi.ac.jp/univ/resources/pdf/about/campus/mediacenter/rule/guide-sns.pdf" TargetMode="Externa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hyperlink" Target="https://www.doyukan.co.jp/store/item_056475.html" TargetMode="Externa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s://youtu.be/H7umx1jgkoQ"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8041E3DD-F145-ADE6-FC40-04B9BB50D384}"/>
              </a:ext>
            </a:extLst>
          </p:cNvPr>
          <p:cNvSpPr>
            <a:spLocks noGrp="1" noChangeArrowheads="1"/>
          </p:cNvSpPr>
          <p:nvPr>
            <p:ph type="ctrTitle"/>
          </p:nvPr>
        </p:nvSpPr>
        <p:spPr>
          <a:xfrm>
            <a:off x="388389" y="2172913"/>
            <a:ext cx="8458200"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a:t>
            </a:r>
            <a:r>
              <a:rPr lang="ja-JP" altLang="en-US" sz="5000" dirty="0">
                <a:latin typeface="メイリオ" panose="020B0604030504040204" pitchFamily="50" charset="-128"/>
                <a:ea typeface="メイリオ" panose="020B0604030504040204" pitchFamily="50" charset="-128"/>
              </a:rPr>
              <a:t>心理学</a:t>
            </a:r>
            <a:br>
              <a:rPr lang="en-US" altLang="ja-JP" sz="5000" dirty="0">
                <a:latin typeface="メイリオ" panose="020B0604030504040204" pitchFamily="50" charset="-128"/>
                <a:ea typeface="メイリオ" panose="020B0604030504040204" pitchFamily="50" charset="-128"/>
              </a:rPr>
            </a:br>
            <a:r>
              <a:rPr lang="en-US" altLang="ja-JP" sz="5000" dirty="0">
                <a:latin typeface="メイリオ" panose="020B0604030504040204" pitchFamily="50" charset="-128"/>
                <a:ea typeface="メイリオ" panose="020B0604030504040204" pitchFamily="50" charset="-128"/>
              </a:rPr>
              <a:t>1</a:t>
            </a:r>
            <a:endParaRPr lang="ja-JP" altLang="en-US" sz="5000" dirty="0">
              <a:latin typeface="メイリオ" panose="020B0604030504040204" pitchFamily="50" charset="-128"/>
              <a:ea typeface="メイリオ" panose="020B0604030504040204" pitchFamily="50" charset="-128"/>
            </a:endParaRPr>
          </a:p>
        </p:txBody>
      </p:sp>
      <p:sp>
        <p:nvSpPr>
          <p:cNvPr id="7171" name="Rectangle 5">
            <a:extLst>
              <a:ext uri="{FF2B5EF4-FFF2-40B4-BE49-F238E27FC236}">
                <a16:creationId xmlns:a16="http://schemas.microsoft.com/office/drawing/2014/main" id="{CFB8C365-881F-51C4-2574-EB517E4A9437}"/>
              </a:ext>
            </a:extLst>
          </p:cNvPr>
          <p:cNvSpPr>
            <a:spLocks noGrp="1" noChangeArrowheads="1"/>
          </p:cNvSpPr>
          <p:nvPr>
            <p:ph type="subTitle" idx="1"/>
          </p:nvPr>
        </p:nvSpPr>
        <p:spPr>
          <a:xfrm>
            <a:off x="4087643" y="4773248"/>
            <a:ext cx="4698722" cy="1600200"/>
          </a:xfrm>
        </p:spPr>
        <p:txBody>
          <a:bodyPr/>
          <a:lstStyle/>
          <a:p>
            <a:pPr eaLnBrk="1" hangingPunct="1">
              <a:lnSpc>
                <a:spcPct val="80000"/>
              </a:lnSpc>
            </a:pPr>
            <a:r>
              <a:rPr lang="ja-JP" altLang="en-US" sz="1400" dirty="0">
                <a:latin typeface="メイリオ" panose="020B0604030504040204" pitchFamily="50" charset="-128"/>
                <a:ea typeface="メイリオ" panose="020B0604030504040204" pitchFamily="50" charset="-128"/>
              </a:rPr>
              <a:t>　</a:t>
            </a:r>
          </a:p>
          <a:p>
            <a:pPr eaLnBrk="1" hangingPunct="1">
              <a:lnSpc>
                <a:spcPct val="80000"/>
              </a:lnSpc>
            </a:pPr>
            <a:r>
              <a:rPr lang="ja-JP" altLang="en-US" sz="1800" dirty="0">
                <a:latin typeface="メイリオ" panose="020B0604030504040204" pitchFamily="50" charset="-128"/>
                <a:ea typeface="メイリオ" panose="020B0604030504040204" pitchFamily="50" charset="-128"/>
              </a:rPr>
              <a:t>臨床心理士　公認心理師</a:t>
            </a:r>
            <a:endParaRPr lang="en-US" altLang="ja-JP" sz="1800" dirty="0">
              <a:latin typeface="メイリオ" panose="020B0604030504040204" pitchFamily="50" charset="-128"/>
              <a:ea typeface="メイリオ" panose="020B0604030504040204" pitchFamily="50" charset="-128"/>
            </a:endParaRPr>
          </a:p>
          <a:p>
            <a:pPr eaLnBrk="1" hangingPunct="1">
              <a:lnSpc>
                <a:spcPct val="80000"/>
              </a:lnSpc>
            </a:pPr>
            <a:r>
              <a:rPr lang="ja-JP" altLang="en-US" sz="1800" dirty="0">
                <a:latin typeface="メイリオ" panose="020B0604030504040204" pitchFamily="50" charset="-128"/>
                <a:ea typeface="メイリオ" panose="020B0604030504040204" pitchFamily="50" charset="-128"/>
              </a:rPr>
              <a:t>シニア産業カウンセラー</a:t>
            </a:r>
            <a:endParaRPr lang="en-US" altLang="ja-JP" sz="1800" dirty="0">
              <a:latin typeface="メイリオ" panose="020B0604030504040204" pitchFamily="50" charset="-128"/>
              <a:ea typeface="メイリオ" panose="020B0604030504040204" pitchFamily="50" charset="-128"/>
            </a:endParaRPr>
          </a:p>
          <a:p>
            <a:pPr eaLnBrk="1" hangingPunct="1">
              <a:lnSpc>
                <a:spcPct val="80000"/>
              </a:lnSpc>
            </a:pPr>
            <a:r>
              <a:rPr lang="ja-JP" altLang="en-US" sz="1800" dirty="0">
                <a:latin typeface="メイリオ" panose="020B0604030504040204" pitchFamily="50" charset="-128"/>
                <a:ea typeface="メイリオ" panose="020B0604030504040204" pitchFamily="50" charset="-128"/>
              </a:rPr>
              <a:t>小児発達学博士</a:t>
            </a:r>
            <a:r>
              <a:rPr lang="en-US" altLang="ja-JP" sz="1800" dirty="0">
                <a:latin typeface="メイリオ" panose="020B0604030504040204" pitchFamily="50" charset="-128"/>
                <a:ea typeface="メイリオ" panose="020B0604030504040204" pitchFamily="50" charset="-128"/>
              </a:rPr>
              <a:t>(</a:t>
            </a:r>
            <a:r>
              <a:rPr lang="ja-JP" altLang="en-US" sz="1800" dirty="0">
                <a:latin typeface="メイリオ" panose="020B0604030504040204" pitchFamily="50" charset="-128"/>
                <a:ea typeface="メイリオ" panose="020B0604030504040204" pitchFamily="50" charset="-128"/>
              </a:rPr>
              <a:t>メンタルヘルス支援領域）</a:t>
            </a:r>
            <a:endParaRPr lang="ja-JP" altLang="en-US" sz="1200" dirty="0">
              <a:latin typeface="メイリオ" panose="020B0604030504040204" pitchFamily="50" charset="-128"/>
              <a:ea typeface="メイリオ" panose="020B0604030504040204" pitchFamily="50" charset="-128"/>
            </a:endParaRPr>
          </a:p>
          <a:p>
            <a:pPr eaLnBrk="1" hangingPunct="1">
              <a:lnSpc>
                <a:spcPct val="80000"/>
              </a:lnSpc>
            </a:pPr>
            <a:endParaRPr lang="ja-JP" altLang="en-US" sz="1100" dirty="0">
              <a:latin typeface="メイリオ" panose="020B0604030504040204" pitchFamily="50" charset="-128"/>
              <a:ea typeface="メイリオ" panose="020B0604030504040204" pitchFamily="50" charset="-128"/>
            </a:endParaRPr>
          </a:p>
          <a:p>
            <a:pPr eaLnBrk="1" hangingPunct="1">
              <a:lnSpc>
                <a:spcPct val="80000"/>
              </a:lnSpc>
            </a:pPr>
            <a:r>
              <a:rPr lang="ja-JP" altLang="en-US" sz="3200" dirty="0">
                <a:latin typeface="メイリオ" panose="020B0604030504040204" pitchFamily="50" charset="-128"/>
                <a:ea typeface="メイリオ" panose="020B0604030504040204" pitchFamily="50" charset="-128"/>
              </a:rPr>
              <a:t>三尾　眞由美</a:t>
            </a:r>
          </a:p>
        </p:txBody>
      </p:sp>
      <p:sp>
        <p:nvSpPr>
          <p:cNvPr id="7172" name="Rectangle 6">
            <a:extLst>
              <a:ext uri="{FF2B5EF4-FFF2-40B4-BE49-F238E27FC236}">
                <a16:creationId xmlns:a16="http://schemas.microsoft.com/office/drawing/2014/main" id="{B958BE53-974C-D210-1786-A6D342AB6BB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spcBef>
                <a:spcPct val="0"/>
              </a:spcBef>
              <a:buClrTx/>
              <a:buFontTx/>
              <a:buNone/>
            </a:pPr>
            <a:fld id="{AA441AD8-55D5-4095-8A55-E08D2793030A}" type="slidenum">
              <a:rPr kumimoji="0" lang="en-US" altLang="ja-JP" sz="1800"/>
              <a:pPr>
                <a:spcBef>
                  <a:spcPct val="0"/>
                </a:spcBef>
                <a:buClrTx/>
                <a:buFontTx/>
                <a:buNone/>
              </a:pPr>
              <a:t>1</a:t>
            </a:fld>
            <a:endParaRPr kumimoji="0" lang="en-US" altLang="ja-JP" sz="1800"/>
          </a:p>
        </p:txBody>
      </p:sp>
      <p:sp>
        <p:nvSpPr>
          <p:cNvPr id="7173" name="テキスト ボックス 4">
            <a:extLst>
              <a:ext uri="{FF2B5EF4-FFF2-40B4-BE49-F238E27FC236}">
                <a16:creationId xmlns:a16="http://schemas.microsoft.com/office/drawing/2014/main" id="{46BFB58D-9B9A-20AE-79DB-E3B57C75B847}"/>
              </a:ext>
            </a:extLst>
          </p:cNvPr>
          <p:cNvSpPr txBox="1">
            <a:spLocks noChangeArrowheads="1"/>
          </p:cNvSpPr>
          <p:nvPr/>
        </p:nvSpPr>
        <p:spPr bwMode="auto">
          <a:xfrm>
            <a:off x="2268128" y="3838571"/>
            <a:ext cx="469872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eaLnBrk="1" hangingPunct="1">
              <a:spcBef>
                <a:spcPct val="0"/>
              </a:spcBef>
              <a:buClrTx/>
              <a:buFontTx/>
              <a:buNone/>
            </a:pPr>
            <a:r>
              <a:rPr lang="ja-JP" altLang="en-US" sz="3200" dirty="0"/>
              <a:t>イントロダクション</a:t>
            </a:r>
            <a:endParaRPr lang="en-US" altLang="ja-JP" sz="3200" dirty="0"/>
          </a:p>
          <a:p>
            <a:pPr eaLnBrk="1" hangingPunct="1">
              <a:spcBef>
                <a:spcPct val="0"/>
              </a:spcBef>
              <a:buClrTx/>
              <a:buFontTx/>
              <a:buNone/>
            </a:pPr>
            <a:r>
              <a:rPr lang="ja-JP" altLang="en-US" sz="3200" dirty="0"/>
              <a:t>コミュニケーションとは</a:t>
            </a:r>
          </a:p>
        </p:txBody>
      </p:sp>
      <p:pic>
        <p:nvPicPr>
          <p:cNvPr id="2" name="図 1">
            <a:extLst>
              <a:ext uri="{FF2B5EF4-FFF2-40B4-BE49-F238E27FC236}">
                <a16:creationId xmlns:a16="http://schemas.microsoft.com/office/drawing/2014/main" id="{8939F47A-ECCA-1826-1F6F-B07A5C792E56}"/>
              </a:ext>
            </a:extLst>
          </p:cNvPr>
          <p:cNvPicPr>
            <a:picLocks noChangeAspect="1"/>
          </p:cNvPicPr>
          <p:nvPr/>
        </p:nvPicPr>
        <p:blipFill>
          <a:blip r:embed="rId3"/>
          <a:stretch>
            <a:fillRect/>
          </a:stretch>
        </p:blipFill>
        <p:spPr>
          <a:xfrm>
            <a:off x="5940425" y="254815"/>
            <a:ext cx="2859272" cy="573074"/>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B545F4E-9880-4BE8-8CD6-A1DE9A9C57E1}"/>
              </a:ext>
            </a:extLst>
          </p:cNvPr>
          <p:cNvSpPr>
            <a:spLocks noGrp="1"/>
          </p:cNvSpPr>
          <p:nvPr>
            <p:ph type="title"/>
          </p:nvPr>
        </p:nvSpPr>
        <p:spPr/>
        <p:txBody>
          <a:bodyPr/>
          <a:lstStyle/>
          <a:p>
            <a:r>
              <a:rPr kumimoji="1" lang="ja-JP" altLang="en-US" dirty="0"/>
              <a:t>コミュニケーションの定義</a:t>
            </a:r>
          </a:p>
        </p:txBody>
      </p:sp>
      <p:sp>
        <p:nvSpPr>
          <p:cNvPr id="3" name="コンテンツ プレースホルダー 2">
            <a:extLst>
              <a:ext uri="{FF2B5EF4-FFF2-40B4-BE49-F238E27FC236}">
                <a16:creationId xmlns:a16="http://schemas.microsoft.com/office/drawing/2014/main" id="{23A72F61-EC8A-44FE-99E6-331133144E5F}"/>
              </a:ext>
            </a:extLst>
          </p:cNvPr>
          <p:cNvSpPr>
            <a:spLocks noGrp="1"/>
          </p:cNvSpPr>
          <p:nvPr>
            <p:ph idx="1"/>
          </p:nvPr>
        </p:nvSpPr>
        <p:spPr>
          <a:xfrm>
            <a:off x="571500" y="1842095"/>
            <a:ext cx="8001000" cy="4267200"/>
          </a:xfrm>
        </p:spPr>
        <p:txBody>
          <a:bodyPr/>
          <a:lstStyle/>
          <a:p>
            <a:r>
              <a:rPr lang="ja-JP" altLang="en-US" sz="2800" b="0" i="0" dirty="0">
                <a:solidFill>
                  <a:srgbClr val="333333"/>
                </a:solidFill>
                <a:effectLst/>
                <a:latin typeface="Hiragino Kaku Gothic Pro"/>
              </a:rPr>
              <a:t>一般社会的な認識　</a:t>
            </a:r>
            <a:r>
              <a:rPr lang="en-US" altLang="ja-JP" sz="2800" b="0" i="0" dirty="0">
                <a:solidFill>
                  <a:srgbClr val="333333"/>
                </a:solidFill>
                <a:effectLst/>
                <a:latin typeface="Hiragino Kaku Gothic Pro"/>
              </a:rPr>
              <a:t> 『</a:t>
            </a:r>
            <a:r>
              <a:rPr lang="ja-JP" altLang="en-US" sz="2800" b="0" i="0" dirty="0">
                <a:solidFill>
                  <a:srgbClr val="333333"/>
                </a:solidFill>
                <a:effectLst/>
                <a:latin typeface="Hiragino Kaku Gothic Pro"/>
              </a:rPr>
              <a:t>広辞苑</a:t>
            </a:r>
            <a:r>
              <a:rPr lang="en-US" altLang="ja-JP" sz="2800" b="0" i="0" dirty="0">
                <a:solidFill>
                  <a:srgbClr val="333333"/>
                </a:solidFill>
                <a:effectLst/>
                <a:latin typeface="Hiragino Kaku Gothic Pro"/>
              </a:rPr>
              <a:t>』</a:t>
            </a:r>
            <a:r>
              <a:rPr lang="ja-JP" altLang="en-US" sz="2800" b="0" i="0" dirty="0">
                <a:solidFill>
                  <a:srgbClr val="333333"/>
                </a:solidFill>
                <a:effectLst/>
                <a:latin typeface="Hiragino Kaku Gothic Pro"/>
              </a:rPr>
              <a:t>より</a:t>
            </a:r>
            <a:br>
              <a:rPr lang="en-US" altLang="ja-JP" sz="2800" b="0" i="0" dirty="0">
                <a:solidFill>
                  <a:srgbClr val="333333"/>
                </a:solidFill>
                <a:effectLst/>
                <a:latin typeface="Hiragino Kaku Gothic Pro"/>
              </a:rPr>
            </a:br>
            <a:r>
              <a:rPr lang="ja-JP" altLang="en-US" sz="2800" b="0" i="0" dirty="0">
                <a:solidFill>
                  <a:srgbClr val="333333"/>
                </a:solidFill>
                <a:effectLst/>
                <a:latin typeface="Hiragino Kaku Gothic Pro"/>
              </a:rPr>
              <a:t>「社会生活を営む人間の間に行なわれる知覚・感情・思考の伝達。言語・文字その他視覚・聴覚に訴える各種のものを媒介とする」</a:t>
            </a:r>
            <a:endParaRPr lang="en-US" altLang="ja-JP" sz="2800" b="0" i="0" dirty="0">
              <a:solidFill>
                <a:srgbClr val="333333"/>
              </a:solidFill>
              <a:effectLst/>
              <a:latin typeface="Hiragino Kaku Gothic Pro"/>
            </a:endParaRPr>
          </a:p>
        </p:txBody>
      </p:sp>
      <p:sp>
        <p:nvSpPr>
          <p:cNvPr id="4" name="スライド番号プレースホルダー 3">
            <a:extLst>
              <a:ext uri="{FF2B5EF4-FFF2-40B4-BE49-F238E27FC236}">
                <a16:creationId xmlns:a16="http://schemas.microsoft.com/office/drawing/2014/main" id="{F87DCB8E-5495-43E5-B073-1863DE9EFACF}"/>
              </a:ext>
            </a:extLst>
          </p:cNvPr>
          <p:cNvSpPr>
            <a:spLocks noGrp="1"/>
          </p:cNvSpPr>
          <p:nvPr>
            <p:ph type="sldNum" sz="quarter" idx="12"/>
          </p:nvPr>
        </p:nvSpPr>
        <p:spPr/>
        <p:txBody>
          <a:bodyPr/>
          <a:lstStyle/>
          <a:p>
            <a:fld id="{FD0A2AA8-B376-4261-8AED-8314FB246F6D}" type="slidenum">
              <a:rPr lang="en-US" altLang="ja-JP" smtClean="0"/>
              <a:pPr/>
              <a:t>10</a:t>
            </a:fld>
            <a:endParaRPr lang="en-US" altLang="ja-JP"/>
          </a:p>
        </p:txBody>
      </p:sp>
    </p:spTree>
    <p:extLst>
      <p:ext uri="{BB962C8B-B14F-4D97-AF65-F5344CB8AC3E}">
        <p14:creationId xmlns:p14="http://schemas.microsoft.com/office/powerpoint/2010/main" val="179099714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コンテンツ プレースホルダ 2">
            <a:extLst>
              <a:ext uri="{FF2B5EF4-FFF2-40B4-BE49-F238E27FC236}">
                <a16:creationId xmlns:a16="http://schemas.microsoft.com/office/drawing/2014/main" id="{1DA5F090-4B16-47F0-3331-6CA2567CF10A}"/>
              </a:ext>
            </a:extLst>
          </p:cNvPr>
          <p:cNvSpPr>
            <a:spLocks noGrp="1" noChangeArrowheads="1"/>
          </p:cNvSpPr>
          <p:nvPr>
            <p:ph idx="1"/>
          </p:nvPr>
        </p:nvSpPr>
        <p:spPr>
          <a:xfrm>
            <a:off x="539750" y="1700213"/>
            <a:ext cx="7848674" cy="4267200"/>
          </a:xfrm>
        </p:spPr>
        <p:txBody>
          <a:bodyPr/>
          <a:lstStyle/>
          <a:p>
            <a:r>
              <a:rPr lang="ja-JP" altLang="en-US" dirty="0"/>
              <a:t>ネガティビティバイアス</a:t>
            </a:r>
            <a:endParaRPr lang="en-US" altLang="ja-JP" dirty="0"/>
          </a:p>
          <a:p>
            <a:pPr lvl="1"/>
            <a:r>
              <a:rPr lang="ja-JP" altLang="en-US" dirty="0"/>
              <a:t>人はポジティブな情報より、ネガティブな情報に目を向けやすく、記憶に残りやすい。</a:t>
            </a:r>
            <a:endParaRPr lang="en-US" altLang="ja-JP" dirty="0"/>
          </a:p>
        </p:txBody>
      </p:sp>
      <p:sp>
        <p:nvSpPr>
          <p:cNvPr id="15363" name="スライド番号プレースホルダ 3">
            <a:extLst>
              <a:ext uri="{FF2B5EF4-FFF2-40B4-BE49-F238E27FC236}">
                <a16:creationId xmlns:a16="http://schemas.microsoft.com/office/drawing/2014/main" id="{D4165B99-78BF-9783-AC05-2342CAF470D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D5B6B4B-ED31-4873-8A2A-66B1EE1923D3}" type="slidenum">
              <a:rPr kumimoji="0" lang="en-US" altLang="ja-JP" sz="1800">
                <a:solidFill>
                  <a:srgbClr val="000000"/>
                </a:solidFill>
              </a:rPr>
              <a:pPr>
                <a:spcBef>
                  <a:spcPct val="0"/>
                </a:spcBef>
                <a:buClrTx/>
                <a:buFontTx/>
                <a:buNone/>
              </a:pPr>
              <a:t>100</a:t>
            </a:fld>
            <a:endParaRPr kumimoji="0" lang="en-US" altLang="ja-JP" sz="1800">
              <a:solidFill>
                <a:srgbClr val="000000"/>
              </a:solidFill>
            </a:endParaRPr>
          </a:p>
        </p:txBody>
      </p:sp>
      <p:sp>
        <p:nvSpPr>
          <p:cNvPr id="15" name="タイトル 1">
            <a:extLst>
              <a:ext uri="{FF2B5EF4-FFF2-40B4-BE49-F238E27FC236}">
                <a16:creationId xmlns:a16="http://schemas.microsoft.com/office/drawing/2014/main" id="{62AC90E3-BD59-FCF0-5D0E-F3609C88BDB1}"/>
              </a:ext>
            </a:extLst>
          </p:cNvPr>
          <p:cNvSpPr txBox="1">
            <a:spLocks noChangeArrowheads="1"/>
          </p:cNvSpPr>
          <p:nvPr/>
        </p:nvSpPr>
        <p:spPr bwMode="auto">
          <a:xfrm>
            <a:off x="1403350" y="404813"/>
            <a:ext cx="7172325" cy="11525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latin typeface="メイリオ" panose="020B0604030504040204" pitchFamily="50" charset="-128"/>
                <a:ea typeface="メイリオ" panose="020B0604030504040204" pitchFamily="50" charset="-128"/>
              </a:rPr>
              <a:t>３．人はネガティブな情報に</a:t>
            </a:r>
            <a:endParaRPr lang="en-US" altLang="ja-JP" kern="0" dirty="0">
              <a:latin typeface="メイリオ" panose="020B0604030504040204" pitchFamily="50" charset="-128"/>
              <a:ea typeface="メイリオ" panose="020B0604030504040204" pitchFamily="50" charset="-128"/>
            </a:endParaRPr>
          </a:p>
          <a:p>
            <a:pPr>
              <a:lnSpc>
                <a:spcPts val="4060"/>
              </a:lnSpc>
              <a:defRPr/>
            </a:pPr>
            <a:r>
              <a:rPr lang="ja-JP" altLang="en-US" kern="0" dirty="0">
                <a:latin typeface="メイリオ" panose="020B0604030504040204" pitchFamily="50" charset="-128"/>
                <a:ea typeface="メイリオ" panose="020B0604030504040204" pitchFamily="50" charset="-128"/>
              </a:rPr>
              <a:t>　　引っ張られてしまう</a:t>
            </a:r>
          </a:p>
        </p:txBody>
      </p:sp>
      <p:sp>
        <p:nvSpPr>
          <p:cNvPr id="2" name="テキスト ボックス 1">
            <a:extLst>
              <a:ext uri="{FF2B5EF4-FFF2-40B4-BE49-F238E27FC236}">
                <a16:creationId xmlns:a16="http://schemas.microsoft.com/office/drawing/2014/main" id="{8B6E98BB-D0A9-9BE6-CF08-67F684566337}"/>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58</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a:extLst>
              <a:ext uri="{FF2B5EF4-FFF2-40B4-BE49-F238E27FC236}">
                <a16:creationId xmlns:a16="http://schemas.microsoft.com/office/drawing/2014/main" id="{B7B13C9C-CDBF-AF3C-A7FA-34F21B453AF3}"/>
              </a:ext>
            </a:extLst>
          </p:cNvPr>
          <p:cNvSpPr/>
          <p:nvPr/>
        </p:nvSpPr>
        <p:spPr>
          <a:xfrm>
            <a:off x="1692275" y="5935663"/>
            <a:ext cx="6048375" cy="461962"/>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19" name="コンテンツ プレースホルダ 2">
            <a:extLst>
              <a:ext uri="{FF2B5EF4-FFF2-40B4-BE49-F238E27FC236}">
                <a16:creationId xmlns:a16="http://schemas.microsoft.com/office/drawing/2014/main" id="{D9C43D8C-000A-327D-967F-69F2F1412F96}"/>
              </a:ext>
            </a:extLst>
          </p:cNvPr>
          <p:cNvSpPr>
            <a:spLocks noGrp="1" noChangeArrowheads="1"/>
          </p:cNvSpPr>
          <p:nvPr>
            <p:ph idx="1"/>
          </p:nvPr>
        </p:nvSpPr>
        <p:spPr>
          <a:xfrm>
            <a:off x="539750" y="1700213"/>
            <a:ext cx="7561263" cy="4267200"/>
          </a:xfrm>
        </p:spPr>
        <p:txBody>
          <a:bodyPr/>
          <a:lstStyle/>
          <a:p>
            <a:pPr>
              <a:defRPr/>
            </a:pPr>
            <a:r>
              <a:rPr lang="ja-JP" altLang="en-US" dirty="0"/>
              <a:t>後光効果（ハロー効果）</a:t>
            </a:r>
            <a:r>
              <a:rPr lang="ja-JP" altLang="en-US" dirty="0">
                <a:latin typeface="+mj-ea"/>
              </a:rPr>
              <a:t>　</a:t>
            </a:r>
            <a:br>
              <a:rPr lang="en-US" altLang="ja-JP" dirty="0">
                <a:latin typeface="+mj-ea"/>
              </a:rPr>
            </a:br>
            <a:r>
              <a:rPr lang="ja-JP" altLang="en-US" dirty="0">
                <a:latin typeface="+mj-ea"/>
              </a:rPr>
              <a:t>ソーンダイク、</a:t>
            </a:r>
            <a:r>
              <a:rPr lang="en-US" altLang="ja-JP" dirty="0">
                <a:latin typeface="+mj-ea"/>
              </a:rPr>
              <a:t>E.L. </a:t>
            </a:r>
          </a:p>
          <a:p>
            <a:pPr marL="895350" lvl="1" indent="-457200">
              <a:defRPr/>
            </a:pPr>
            <a:r>
              <a:rPr lang="ja-JP" altLang="en-US" sz="2000" dirty="0">
                <a:latin typeface="+mj-ea"/>
              </a:rPr>
              <a:t>強い特性に引っ張られて全体の印象に影響を生じる。</a:t>
            </a:r>
            <a:endParaRPr lang="en-US" altLang="ja-JP" sz="2000" dirty="0"/>
          </a:p>
          <a:p>
            <a:pPr>
              <a:defRPr/>
            </a:pPr>
            <a:endParaRPr lang="en-US" altLang="ja-JP" dirty="0"/>
          </a:p>
        </p:txBody>
      </p:sp>
      <p:sp>
        <p:nvSpPr>
          <p:cNvPr id="17412" name="スライド番号プレースホルダ 3">
            <a:extLst>
              <a:ext uri="{FF2B5EF4-FFF2-40B4-BE49-F238E27FC236}">
                <a16:creationId xmlns:a16="http://schemas.microsoft.com/office/drawing/2014/main" id="{81AF56F8-6353-1F75-C810-CF93860BA81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3B999C0-22DB-4E65-B09E-34EF0D82257E}" type="slidenum">
              <a:rPr kumimoji="0" lang="en-US" altLang="ja-JP" sz="1800">
                <a:solidFill>
                  <a:srgbClr val="000000"/>
                </a:solidFill>
              </a:rPr>
              <a:pPr>
                <a:spcBef>
                  <a:spcPct val="0"/>
                </a:spcBef>
                <a:buClrTx/>
                <a:buFontTx/>
                <a:buNone/>
              </a:pPr>
              <a:t>101</a:t>
            </a:fld>
            <a:endParaRPr kumimoji="0" lang="en-US" altLang="ja-JP" sz="1800">
              <a:solidFill>
                <a:srgbClr val="000000"/>
              </a:solidFill>
            </a:endParaRPr>
          </a:p>
        </p:txBody>
      </p:sp>
      <p:sp>
        <p:nvSpPr>
          <p:cNvPr id="15" name="タイトル 1">
            <a:extLst>
              <a:ext uri="{FF2B5EF4-FFF2-40B4-BE49-F238E27FC236}">
                <a16:creationId xmlns:a16="http://schemas.microsoft.com/office/drawing/2014/main" id="{0F3B83A7-D5A5-C993-4024-2964F8644DE8}"/>
              </a:ext>
            </a:extLst>
          </p:cNvPr>
          <p:cNvSpPr txBox="1">
            <a:spLocks noChangeArrowheads="1"/>
          </p:cNvSpPr>
          <p:nvPr/>
        </p:nvSpPr>
        <p:spPr bwMode="auto">
          <a:xfrm>
            <a:off x="1403350" y="404813"/>
            <a:ext cx="7172325" cy="11525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latin typeface="メイリオ" panose="020B0604030504040204" pitchFamily="50" charset="-128"/>
                <a:ea typeface="メイリオ" panose="020B0604030504040204" pitchFamily="50" charset="-128"/>
              </a:rPr>
              <a:t>３．人はネガティブな情報に</a:t>
            </a:r>
            <a:endParaRPr lang="en-US" altLang="ja-JP" kern="0" dirty="0">
              <a:latin typeface="メイリオ" panose="020B0604030504040204" pitchFamily="50" charset="-128"/>
              <a:ea typeface="メイリオ" panose="020B0604030504040204" pitchFamily="50" charset="-128"/>
            </a:endParaRPr>
          </a:p>
          <a:p>
            <a:pPr>
              <a:lnSpc>
                <a:spcPts val="4060"/>
              </a:lnSpc>
              <a:defRPr/>
            </a:pPr>
            <a:r>
              <a:rPr lang="ja-JP" altLang="en-US" kern="0" dirty="0">
                <a:latin typeface="メイリオ" panose="020B0604030504040204" pitchFamily="50" charset="-128"/>
                <a:ea typeface="メイリオ" panose="020B0604030504040204" pitchFamily="50" charset="-128"/>
              </a:rPr>
              <a:t>　　引っ張られてしまう</a:t>
            </a:r>
          </a:p>
        </p:txBody>
      </p:sp>
      <p:sp>
        <p:nvSpPr>
          <p:cNvPr id="17414" name="テキスト ボックス 6">
            <a:extLst>
              <a:ext uri="{FF2B5EF4-FFF2-40B4-BE49-F238E27FC236}">
                <a16:creationId xmlns:a16="http://schemas.microsoft.com/office/drawing/2014/main" id="{A42879EE-7BE9-D48C-B098-F30B3106CE18}"/>
              </a:ext>
            </a:extLst>
          </p:cNvPr>
          <p:cNvSpPr txBox="1">
            <a:spLocks noChangeArrowheads="1"/>
          </p:cNvSpPr>
          <p:nvPr/>
        </p:nvSpPr>
        <p:spPr bwMode="auto">
          <a:xfrm>
            <a:off x="1763713" y="6021388"/>
            <a:ext cx="60483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相手が持っている望ましい側面・望ましくない側面が全体の印象に影響する</a:t>
            </a:r>
          </a:p>
        </p:txBody>
      </p:sp>
      <p:pic>
        <p:nvPicPr>
          <p:cNvPr id="17415" name="図 8">
            <a:extLst>
              <a:ext uri="{FF2B5EF4-FFF2-40B4-BE49-F238E27FC236}">
                <a16:creationId xmlns:a16="http://schemas.microsoft.com/office/drawing/2014/main" id="{12624716-D36B-A712-D3B1-96F827B9C53A}"/>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92275" y="2794000"/>
            <a:ext cx="5976937"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7AC5B41F-1E87-A2AB-B057-3B41DB02CE56}"/>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60</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F81B64FF-48EF-F5E9-999B-B5B35B401D18}"/>
              </a:ext>
            </a:extLst>
          </p:cNvPr>
          <p:cNvSpPr>
            <a:spLocks noGrp="1" noChangeArrowheads="1"/>
          </p:cNvSpPr>
          <p:nvPr>
            <p:ph idx="1"/>
          </p:nvPr>
        </p:nvSpPr>
        <p:spPr>
          <a:xfrm>
            <a:off x="539750" y="1700213"/>
            <a:ext cx="7561263" cy="4267200"/>
          </a:xfrm>
        </p:spPr>
        <p:txBody>
          <a:bodyPr/>
          <a:lstStyle/>
          <a:p>
            <a:pPr>
              <a:defRPr/>
            </a:pPr>
            <a:r>
              <a:rPr lang="ja-JP" altLang="en-US" dirty="0">
                <a:latin typeface="+mj-ea"/>
              </a:rPr>
              <a:t>与えられる情報だけでなく、自分の先入観や期待感のバイアスも、印象形成に影響を与える。</a:t>
            </a:r>
            <a:endParaRPr lang="en-US" altLang="ja-JP" dirty="0">
              <a:latin typeface="+mj-ea"/>
            </a:endParaRPr>
          </a:p>
          <a:p>
            <a:pPr marL="895350" lvl="1" indent="-457200">
              <a:defRPr/>
            </a:pPr>
            <a:r>
              <a:rPr lang="ja-JP" altLang="en-US" dirty="0">
                <a:latin typeface="+mj-ea"/>
              </a:rPr>
              <a:t>ステレオタイプ・・・一般に浸透している認識、思いこみ、固定観念など。　　　　　　　（人種・性別・年齢・職業・血液型など）</a:t>
            </a:r>
            <a:endParaRPr lang="en-US" altLang="ja-JP" dirty="0">
              <a:latin typeface="+mj-ea"/>
            </a:endParaRPr>
          </a:p>
        </p:txBody>
      </p:sp>
      <p:sp>
        <p:nvSpPr>
          <p:cNvPr id="19459" name="スライド番号プレースホルダ 3">
            <a:extLst>
              <a:ext uri="{FF2B5EF4-FFF2-40B4-BE49-F238E27FC236}">
                <a16:creationId xmlns:a16="http://schemas.microsoft.com/office/drawing/2014/main" id="{CE2C5357-EDD6-6E27-4E47-85D707C60F7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3812DCE-ED09-41F9-A014-B9C33E9B5E25}" type="slidenum">
              <a:rPr kumimoji="0" lang="en-US" altLang="ja-JP" sz="1800">
                <a:solidFill>
                  <a:srgbClr val="000000"/>
                </a:solidFill>
              </a:rPr>
              <a:pPr>
                <a:spcBef>
                  <a:spcPct val="0"/>
                </a:spcBef>
                <a:buClrTx/>
                <a:buFontTx/>
                <a:buNone/>
              </a:pPr>
              <a:t>102</a:t>
            </a:fld>
            <a:endParaRPr kumimoji="0" lang="en-US" altLang="ja-JP" sz="1800">
              <a:solidFill>
                <a:srgbClr val="000000"/>
              </a:solidFill>
            </a:endParaRPr>
          </a:p>
        </p:txBody>
      </p:sp>
      <p:sp>
        <p:nvSpPr>
          <p:cNvPr id="15" name="タイトル 1">
            <a:extLst>
              <a:ext uri="{FF2B5EF4-FFF2-40B4-BE49-F238E27FC236}">
                <a16:creationId xmlns:a16="http://schemas.microsoft.com/office/drawing/2014/main" id="{6EF47636-9801-1AA7-F92E-B2EBD28D0D6E}"/>
              </a:ext>
            </a:extLst>
          </p:cNvPr>
          <p:cNvSpPr txBox="1">
            <a:spLocks noChangeArrowheads="1"/>
          </p:cNvSpPr>
          <p:nvPr/>
        </p:nvSpPr>
        <p:spPr bwMode="auto">
          <a:xfrm>
            <a:off x="1048057" y="457508"/>
            <a:ext cx="7993186" cy="1152128"/>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latin typeface="メイリオ" panose="020B0604030504040204" pitchFamily="50" charset="-128"/>
                <a:ea typeface="メイリオ" panose="020B0604030504040204" pitchFamily="50" charset="-128"/>
              </a:rPr>
              <a:t>４．情報を受け取る側のバイアス</a:t>
            </a:r>
          </a:p>
        </p:txBody>
      </p:sp>
      <p:sp>
        <p:nvSpPr>
          <p:cNvPr id="2" name="テキスト ボックス 1">
            <a:extLst>
              <a:ext uri="{FF2B5EF4-FFF2-40B4-BE49-F238E27FC236}">
                <a16:creationId xmlns:a16="http://schemas.microsoft.com/office/drawing/2014/main" id="{07524B52-00B1-B3B3-761A-A8DF581FDBC3}"/>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61</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F556612B-729E-CCC1-BE4B-1423B721C647}"/>
              </a:ext>
            </a:extLst>
          </p:cNvPr>
          <p:cNvSpPr>
            <a:spLocks noGrp="1" noChangeArrowheads="1"/>
          </p:cNvSpPr>
          <p:nvPr>
            <p:ph type="title"/>
          </p:nvPr>
        </p:nvSpPr>
        <p:spPr>
          <a:xfrm>
            <a:off x="1116013" y="333375"/>
            <a:ext cx="7172325" cy="1216025"/>
          </a:xfrm>
        </p:spPr>
        <p:txBody>
          <a:bodyPr/>
          <a:lstStyle/>
          <a:p>
            <a:pPr>
              <a:lnSpc>
                <a:spcPts val="4063"/>
              </a:lnSpc>
            </a:pPr>
            <a:r>
              <a:rPr lang="ja-JP" altLang="en-US"/>
              <a:t>　５．期待に応えて</a:t>
            </a:r>
            <a:br>
              <a:rPr lang="en-US" altLang="ja-JP"/>
            </a:br>
            <a:r>
              <a:rPr lang="ja-JP" altLang="en-US"/>
              <a:t>　　　相手の行動が変わる</a:t>
            </a:r>
          </a:p>
        </p:txBody>
      </p:sp>
      <p:sp>
        <p:nvSpPr>
          <p:cNvPr id="21507" name="スライド番号プレースホルダー 3">
            <a:extLst>
              <a:ext uri="{FF2B5EF4-FFF2-40B4-BE49-F238E27FC236}">
                <a16:creationId xmlns:a16="http://schemas.microsoft.com/office/drawing/2014/main" id="{78FC1C7B-7B5F-FB7B-B244-8B25C49817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25D03D2-FAB6-4C8C-A51A-F69E0688FAD5}" type="slidenum">
              <a:rPr kumimoji="0" lang="en-US" altLang="ja-JP">
                <a:solidFill>
                  <a:srgbClr val="000000"/>
                </a:solidFill>
                <a:latin typeface="Verdana" panose="020B0604030504040204" pitchFamily="34" charset="0"/>
              </a:rPr>
              <a:pPr/>
              <a:t>103</a:t>
            </a:fld>
            <a:endParaRPr kumimoji="0" lang="en-US" altLang="ja-JP">
              <a:solidFill>
                <a:srgbClr val="000000"/>
              </a:solidFill>
              <a:latin typeface="Verdana" panose="020B0604030504040204" pitchFamily="34" charset="0"/>
            </a:endParaRPr>
          </a:p>
        </p:txBody>
      </p:sp>
      <p:sp>
        <p:nvSpPr>
          <p:cNvPr id="10" name="コンテンツ プレースホルダ 2">
            <a:extLst>
              <a:ext uri="{FF2B5EF4-FFF2-40B4-BE49-F238E27FC236}">
                <a16:creationId xmlns:a16="http://schemas.microsoft.com/office/drawing/2014/main" id="{19D45849-13A0-4A05-06D9-6F9F23EB9F69}"/>
              </a:ext>
            </a:extLst>
          </p:cNvPr>
          <p:cNvSpPr txBox="1">
            <a:spLocks noChangeArrowheads="1"/>
          </p:cNvSpPr>
          <p:nvPr/>
        </p:nvSpPr>
        <p:spPr bwMode="auto">
          <a:xfrm>
            <a:off x="603250" y="1700213"/>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sz="2800" kern="0" dirty="0"/>
              <a:t>ピグマリオン効果</a:t>
            </a:r>
            <a:r>
              <a:rPr lang="en-US" altLang="ja-JP" sz="2800" kern="0" dirty="0"/>
              <a:t> </a:t>
            </a:r>
            <a:r>
              <a:rPr lang="ja-JP" altLang="en-US" sz="2800" kern="0" dirty="0"/>
              <a:t>ローゼンタール、</a:t>
            </a:r>
            <a:r>
              <a:rPr lang="en-US" altLang="ja-JP" sz="2800" kern="0" dirty="0"/>
              <a:t>R.</a:t>
            </a:r>
          </a:p>
          <a:p>
            <a:pPr lvl="1">
              <a:defRPr/>
            </a:pPr>
            <a:r>
              <a:rPr lang="ja-JP" altLang="en-US" sz="2400" kern="0" dirty="0"/>
              <a:t>実際は無作為に選んだ生徒を、教師に「今後成績が伸びる可能性が高い生徒」と教えたところ、実際に選ばれた生徒の成績が上がった。</a:t>
            </a:r>
            <a:endParaRPr lang="en-US" altLang="ja-JP" sz="2400" kern="0" dirty="0"/>
          </a:p>
          <a:p>
            <a:pPr marL="471487" lvl="1" indent="0">
              <a:buFont typeface="Wingdings" pitchFamily="2" charset="2"/>
              <a:buNone/>
              <a:defRPr/>
            </a:pPr>
            <a:endParaRPr lang="en-US" altLang="ja-JP" sz="2400" kern="0" dirty="0"/>
          </a:p>
          <a:p>
            <a:pPr>
              <a:defRPr/>
            </a:pPr>
            <a:endParaRPr lang="en-US" altLang="ja-JP" kern="0" dirty="0"/>
          </a:p>
        </p:txBody>
      </p:sp>
      <p:sp>
        <p:nvSpPr>
          <p:cNvPr id="21509" name="テキスト ボックス 5">
            <a:extLst>
              <a:ext uri="{FF2B5EF4-FFF2-40B4-BE49-F238E27FC236}">
                <a16:creationId xmlns:a16="http://schemas.microsoft.com/office/drawing/2014/main" id="{CB872B6E-9745-7F3F-5E4B-A67649194E82}"/>
              </a:ext>
            </a:extLst>
          </p:cNvPr>
          <p:cNvSpPr txBox="1">
            <a:spLocks noChangeArrowheads="1"/>
          </p:cNvSpPr>
          <p:nvPr/>
        </p:nvSpPr>
        <p:spPr bwMode="auto">
          <a:xfrm>
            <a:off x="7385050" y="5438775"/>
            <a:ext cx="9985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結果的に成績が上がった</a:t>
            </a:r>
            <a:endParaRPr lang="en-US" altLang="ja-JP" sz="1000">
              <a:latin typeface="ＭＳ Ｐゴシック" panose="020B0600070205080204" pitchFamily="50" charset="-128"/>
            </a:endParaRPr>
          </a:p>
        </p:txBody>
      </p:sp>
      <p:sp>
        <p:nvSpPr>
          <p:cNvPr id="8" name="角丸四角形 7">
            <a:extLst>
              <a:ext uri="{FF2B5EF4-FFF2-40B4-BE49-F238E27FC236}">
                <a16:creationId xmlns:a16="http://schemas.microsoft.com/office/drawing/2014/main" id="{303D7370-BF67-D457-42E3-558015C43635}"/>
              </a:ext>
            </a:extLst>
          </p:cNvPr>
          <p:cNvSpPr/>
          <p:nvPr/>
        </p:nvSpPr>
        <p:spPr>
          <a:xfrm>
            <a:off x="2390775" y="6188075"/>
            <a:ext cx="450850" cy="23653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11" name="テキスト ボックス 8">
            <a:extLst>
              <a:ext uri="{FF2B5EF4-FFF2-40B4-BE49-F238E27FC236}">
                <a16:creationId xmlns:a16="http://schemas.microsoft.com/office/drawing/2014/main" id="{D6221088-1A62-9B6B-7E40-F58C0FC6B52C}"/>
              </a:ext>
            </a:extLst>
          </p:cNvPr>
          <p:cNvSpPr txBox="1">
            <a:spLocks noChangeArrowheads="1"/>
          </p:cNvSpPr>
          <p:nvPr/>
        </p:nvSpPr>
        <p:spPr bwMode="auto">
          <a:xfrm>
            <a:off x="2411413" y="6165850"/>
            <a:ext cx="5413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学者</a:t>
            </a:r>
          </a:p>
        </p:txBody>
      </p:sp>
      <p:sp>
        <p:nvSpPr>
          <p:cNvPr id="12" name="角丸四角形 11">
            <a:extLst>
              <a:ext uri="{FF2B5EF4-FFF2-40B4-BE49-F238E27FC236}">
                <a16:creationId xmlns:a16="http://schemas.microsoft.com/office/drawing/2014/main" id="{D96DC160-F3C0-5761-D5EC-DF0B1E69595D}"/>
              </a:ext>
            </a:extLst>
          </p:cNvPr>
          <p:cNvSpPr/>
          <p:nvPr/>
        </p:nvSpPr>
        <p:spPr>
          <a:xfrm>
            <a:off x="3505200" y="6188075"/>
            <a:ext cx="450850" cy="23653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13" name="テキスト ボックス 12">
            <a:extLst>
              <a:ext uri="{FF2B5EF4-FFF2-40B4-BE49-F238E27FC236}">
                <a16:creationId xmlns:a16="http://schemas.microsoft.com/office/drawing/2014/main" id="{2FCB7687-C409-D58D-2327-A56D26C4DA52}"/>
              </a:ext>
            </a:extLst>
          </p:cNvPr>
          <p:cNvSpPr txBox="1">
            <a:spLocks noChangeArrowheads="1"/>
          </p:cNvSpPr>
          <p:nvPr/>
        </p:nvSpPr>
        <p:spPr bwMode="auto">
          <a:xfrm>
            <a:off x="3527425" y="6165850"/>
            <a:ext cx="5397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教師</a:t>
            </a:r>
          </a:p>
        </p:txBody>
      </p:sp>
      <p:sp>
        <p:nvSpPr>
          <p:cNvPr id="15" name="角丸四角形 14">
            <a:extLst>
              <a:ext uri="{FF2B5EF4-FFF2-40B4-BE49-F238E27FC236}">
                <a16:creationId xmlns:a16="http://schemas.microsoft.com/office/drawing/2014/main" id="{F088BF0C-FC76-C66B-6FDF-403F998F5F82}"/>
              </a:ext>
            </a:extLst>
          </p:cNvPr>
          <p:cNvSpPr/>
          <p:nvPr/>
        </p:nvSpPr>
        <p:spPr>
          <a:xfrm>
            <a:off x="5172075" y="6188075"/>
            <a:ext cx="450850" cy="23653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15" name="テキスト ボックス 15">
            <a:extLst>
              <a:ext uri="{FF2B5EF4-FFF2-40B4-BE49-F238E27FC236}">
                <a16:creationId xmlns:a16="http://schemas.microsoft.com/office/drawing/2014/main" id="{63185EE6-E04B-0942-8C7D-CC063DDEC2DB}"/>
              </a:ext>
            </a:extLst>
          </p:cNvPr>
          <p:cNvSpPr txBox="1">
            <a:spLocks noChangeArrowheads="1"/>
          </p:cNvSpPr>
          <p:nvPr/>
        </p:nvSpPr>
        <p:spPr bwMode="auto">
          <a:xfrm>
            <a:off x="5183188" y="6165850"/>
            <a:ext cx="541337"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教師</a:t>
            </a:r>
          </a:p>
        </p:txBody>
      </p:sp>
      <p:sp>
        <p:nvSpPr>
          <p:cNvPr id="18" name="角丸四角形 17">
            <a:extLst>
              <a:ext uri="{FF2B5EF4-FFF2-40B4-BE49-F238E27FC236}">
                <a16:creationId xmlns:a16="http://schemas.microsoft.com/office/drawing/2014/main" id="{7EE4C0D5-CE4D-51FB-BE77-E3DAA4B610E1}"/>
              </a:ext>
            </a:extLst>
          </p:cNvPr>
          <p:cNvSpPr/>
          <p:nvPr/>
        </p:nvSpPr>
        <p:spPr>
          <a:xfrm>
            <a:off x="6102350" y="6188075"/>
            <a:ext cx="450850" cy="23653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17" name="テキスト ボックス 18">
            <a:extLst>
              <a:ext uri="{FF2B5EF4-FFF2-40B4-BE49-F238E27FC236}">
                <a16:creationId xmlns:a16="http://schemas.microsoft.com/office/drawing/2014/main" id="{FB089ABD-5EFE-10F7-553D-1EFE8F441650}"/>
              </a:ext>
            </a:extLst>
          </p:cNvPr>
          <p:cNvSpPr txBox="1">
            <a:spLocks noChangeArrowheads="1"/>
          </p:cNvSpPr>
          <p:nvPr/>
        </p:nvSpPr>
        <p:spPr bwMode="auto">
          <a:xfrm>
            <a:off x="6119813" y="6165850"/>
            <a:ext cx="53975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生徒</a:t>
            </a:r>
          </a:p>
        </p:txBody>
      </p:sp>
      <p:sp>
        <p:nvSpPr>
          <p:cNvPr id="20" name="下矢印 19">
            <a:extLst>
              <a:ext uri="{FF2B5EF4-FFF2-40B4-BE49-F238E27FC236}">
                <a16:creationId xmlns:a16="http://schemas.microsoft.com/office/drawing/2014/main" id="{CAF3F4F6-00D1-8084-E37F-F4A172BFACEF}"/>
              </a:ext>
            </a:extLst>
          </p:cNvPr>
          <p:cNvSpPr/>
          <p:nvPr/>
        </p:nvSpPr>
        <p:spPr>
          <a:xfrm rot="16200000">
            <a:off x="6950869" y="5503069"/>
            <a:ext cx="325438" cy="3302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角丸四角形 20">
            <a:extLst>
              <a:ext uri="{FF2B5EF4-FFF2-40B4-BE49-F238E27FC236}">
                <a16:creationId xmlns:a16="http://schemas.microsoft.com/office/drawing/2014/main" id="{2D4718FF-62A2-CC2E-1555-9535BAF59E72}"/>
              </a:ext>
            </a:extLst>
          </p:cNvPr>
          <p:cNvSpPr/>
          <p:nvPr/>
        </p:nvSpPr>
        <p:spPr>
          <a:xfrm>
            <a:off x="7380288" y="5224463"/>
            <a:ext cx="1008062" cy="887412"/>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21520" name="図 21" descr="挿絵 が含まれている画像&#10;&#10;自動的に生成された説明">
            <a:extLst>
              <a:ext uri="{FF2B5EF4-FFF2-40B4-BE49-F238E27FC236}">
                <a16:creationId xmlns:a16="http://schemas.microsoft.com/office/drawing/2014/main" id="{B63D9E06-1E28-A528-1D16-4B67BA04007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35150" y="3313113"/>
            <a:ext cx="5438775" cy="285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15BF5DAC-A600-3E77-0E59-CA0A9CF4E70B}"/>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62</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スライド番号プレースホルダー 3">
            <a:extLst>
              <a:ext uri="{FF2B5EF4-FFF2-40B4-BE49-F238E27FC236}">
                <a16:creationId xmlns:a16="http://schemas.microsoft.com/office/drawing/2014/main" id="{35C95C55-822F-157D-EEC8-B3D7C21D20B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3060287-E9B8-42C4-A1D1-45BC5B4ACB87}" type="slidenum">
              <a:rPr kumimoji="0" lang="en-US" altLang="ja-JP">
                <a:solidFill>
                  <a:srgbClr val="000000"/>
                </a:solidFill>
                <a:latin typeface="Verdana" panose="020B0604030504040204" pitchFamily="34" charset="0"/>
              </a:rPr>
              <a:pPr/>
              <a:t>104</a:t>
            </a:fld>
            <a:endParaRPr kumimoji="0" lang="en-US" altLang="ja-JP">
              <a:solidFill>
                <a:srgbClr val="000000"/>
              </a:solidFill>
              <a:latin typeface="Verdana" panose="020B0604030504040204" pitchFamily="34" charset="0"/>
            </a:endParaRPr>
          </a:p>
        </p:txBody>
      </p:sp>
      <p:sp>
        <p:nvSpPr>
          <p:cNvPr id="22531" name="タイトル 1">
            <a:extLst>
              <a:ext uri="{FF2B5EF4-FFF2-40B4-BE49-F238E27FC236}">
                <a16:creationId xmlns:a16="http://schemas.microsoft.com/office/drawing/2014/main" id="{F882547C-6D7C-EDC8-B2B9-E6EC0DDCFAC6}"/>
              </a:ext>
            </a:extLst>
          </p:cNvPr>
          <p:cNvSpPr>
            <a:spLocks noGrp="1" noChangeArrowheads="1"/>
          </p:cNvSpPr>
          <p:nvPr>
            <p:ph type="title"/>
          </p:nvPr>
        </p:nvSpPr>
        <p:spPr>
          <a:xfrm>
            <a:off x="827584" y="277019"/>
            <a:ext cx="7999412" cy="1216025"/>
          </a:xfrm>
        </p:spPr>
        <p:txBody>
          <a:bodyPr/>
          <a:lstStyle/>
          <a:p>
            <a:pPr>
              <a:lnSpc>
                <a:spcPts val="4063"/>
              </a:lnSpc>
            </a:pPr>
            <a:r>
              <a:rPr lang="ja-JP" altLang="en-US" dirty="0"/>
              <a:t>　６．他者受容ってどういうこと？</a:t>
            </a:r>
          </a:p>
        </p:txBody>
      </p:sp>
      <p:sp>
        <p:nvSpPr>
          <p:cNvPr id="4" name="コンテンツ プレースホルダー 3">
            <a:extLst>
              <a:ext uri="{FF2B5EF4-FFF2-40B4-BE49-F238E27FC236}">
                <a16:creationId xmlns:a16="http://schemas.microsoft.com/office/drawing/2014/main" id="{98237B81-C80E-249B-17E3-585B35C6C2AA}"/>
              </a:ext>
            </a:extLst>
          </p:cNvPr>
          <p:cNvSpPr>
            <a:spLocks noGrp="1"/>
          </p:cNvSpPr>
          <p:nvPr>
            <p:ph idx="1"/>
          </p:nvPr>
        </p:nvSpPr>
        <p:spPr>
          <a:xfrm>
            <a:off x="539750" y="1700213"/>
            <a:ext cx="8136706" cy="4267200"/>
          </a:xfrm>
        </p:spPr>
        <p:txBody>
          <a:bodyPr/>
          <a:lstStyle/>
          <a:p>
            <a:pPr>
              <a:defRPr/>
            </a:pPr>
            <a:r>
              <a:rPr lang="ja-JP" altLang="en-US" sz="2800" dirty="0"/>
              <a:t>他者受容とは・・・他者のありのままを認め、受け入れること。</a:t>
            </a:r>
            <a:endParaRPr lang="en-US" altLang="ja-JP" sz="2800" dirty="0"/>
          </a:p>
          <a:p>
            <a:pPr lvl="1">
              <a:defRPr/>
            </a:pPr>
            <a:r>
              <a:rPr lang="ja-JP" altLang="en-US" sz="2400" dirty="0"/>
              <a:t>以前の日本は、「察し合う」ことで関係が成立。</a:t>
            </a:r>
            <a:endParaRPr lang="en-US" altLang="ja-JP" sz="2400" dirty="0"/>
          </a:p>
          <a:p>
            <a:pPr marL="471487" lvl="1" indent="0">
              <a:buFont typeface="Wingdings" panose="05000000000000000000" pitchFamily="2" charset="2"/>
              <a:buNone/>
              <a:defRPr/>
            </a:pPr>
            <a:r>
              <a:rPr lang="ja-JP" altLang="en-US" sz="2400" dirty="0"/>
              <a:t>　　→自分の思考の枠で相手を捉えている。</a:t>
            </a:r>
            <a:endParaRPr lang="en-US" altLang="ja-JP" sz="2400" dirty="0"/>
          </a:p>
          <a:p>
            <a:pPr marL="471487" lvl="1" indent="0">
              <a:buFont typeface="Wingdings" panose="05000000000000000000" pitchFamily="2" charset="2"/>
              <a:buNone/>
              <a:defRPr/>
            </a:pPr>
            <a:r>
              <a:rPr lang="ja-JP" altLang="en-US" sz="2400" dirty="0"/>
              <a:t>　　　相手のためと思ってしたことが、相手の負担</a:t>
            </a:r>
            <a:endParaRPr lang="en-US" altLang="ja-JP" sz="2400" dirty="0"/>
          </a:p>
          <a:p>
            <a:pPr marL="471487" lvl="1" indent="0">
              <a:buFont typeface="Wingdings" panose="05000000000000000000" pitchFamily="2" charset="2"/>
              <a:buNone/>
              <a:defRPr/>
            </a:pPr>
            <a:r>
              <a:rPr lang="ja-JP" altLang="en-US" sz="2400" dirty="0"/>
              <a:t>　　　になったり、傷つけたりすることも。</a:t>
            </a:r>
            <a:endParaRPr lang="en-US" altLang="ja-JP" sz="2400" dirty="0"/>
          </a:p>
        </p:txBody>
      </p:sp>
      <p:sp>
        <p:nvSpPr>
          <p:cNvPr id="2" name="テキスト ボックス 1">
            <a:extLst>
              <a:ext uri="{FF2B5EF4-FFF2-40B4-BE49-F238E27FC236}">
                <a16:creationId xmlns:a16="http://schemas.microsoft.com/office/drawing/2014/main" id="{0084F308-8AEC-193D-ECAB-03D32A5FE076}"/>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スライド番号プレースホルダー 3">
            <a:extLst>
              <a:ext uri="{FF2B5EF4-FFF2-40B4-BE49-F238E27FC236}">
                <a16:creationId xmlns:a16="http://schemas.microsoft.com/office/drawing/2014/main" id="{A1615024-FF33-254D-BE4E-E96FE433982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81165AF-96E3-4684-AB00-C21093B88775}" type="slidenum">
              <a:rPr kumimoji="0" lang="en-US" altLang="ja-JP">
                <a:solidFill>
                  <a:srgbClr val="000000"/>
                </a:solidFill>
                <a:latin typeface="Verdana" panose="020B0604030504040204" pitchFamily="34" charset="0"/>
              </a:rPr>
              <a:pPr/>
              <a:t>105</a:t>
            </a:fld>
            <a:endParaRPr kumimoji="0" lang="en-US" altLang="ja-JP" dirty="0">
              <a:solidFill>
                <a:srgbClr val="000000"/>
              </a:solidFill>
              <a:latin typeface="Verdana" panose="020B0604030504040204" pitchFamily="34" charset="0"/>
            </a:endParaRPr>
          </a:p>
        </p:txBody>
      </p:sp>
      <p:sp>
        <p:nvSpPr>
          <p:cNvPr id="6" name="コンテンツ プレースホルダ 2">
            <a:extLst>
              <a:ext uri="{FF2B5EF4-FFF2-40B4-BE49-F238E27FC236}">
                <a16:creationId xmlns:a16="http://schemas.microsoft.com/office/drawing/2014/main" id="{16ECA32F-4A84-9BD8-84C7-A2F0A821FA08}"/>
              </a:ext>
            </a:extLst>
          </p:cNvPr>
          <p:cNvSpPr txBox="1">
            <a:spLocks noChangeArrowheads="1"/>
          </p:cNvSpPr>
          <p:nvPr/>
        </p:nvSpPr>
        <p:spPr bwMode="auto">
          <a:xfrm>
            <a:off x="603250" y="1700213"/>
            <a:ext cx="828923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kern="0" dirty="0">
                <a:latin typeface="メイリオ" panose="020B0604030504040204" pitchFamily="50" charset="-128"/>
                <a:ea typeface="メイリオ" panose="020B0604030504040204" pitchFamily="50" charset="-128"/>
              </a:rPr>
              <a:t>「この人は、こうしてほしいにちがいない」と考えたとしても、それが本当に相手の望んでいることとは限りません。</a:t>
            </a:r>
            <a:endParaRPr lang="en-US" altLang="ja-JP" kern="0" dirty="0">
              <a:latin typeface="メイリオ" panose="020B0604030504040204" pitchFamily="50" charset="-128"/>
              <a:ea typeface="メイリオ" panose="020B0604030504040204" pitchFamily="50" charset="-128"/>
            </a:endParaRPr>
          </a:p>
        </p:txBody>
      </p:sp>
      <p:sp>
        <p:nvSpPr>
          <p:cNvPr id="37" name="タイトル 1">
            <a:extLst>
              <a:ext uri="{FF2B5EF4-FFF2-40B4-BE49-F238E27FC236}">
                <a16:creationId xmlns:a16="http://schemas.microsoft.com/office/drawing/2014/main" id="{F1863678-94F0-AC46-E0B2-CA90FEFBB82C}"/>
              </a:ext>
            </a:extLst>
          </p:cNvPr>
          <p:cNvSpPr txBox="1">
            <a:spLocks noChangeArrowheads="1"/>
          </p:cNvSpPr>
          <p:nvPr/>
        </p:nvSpPr>
        <p:spPr bwMode="auto">
          <a:xfrm>
            <a:off x="1116013" y="414338"/>
            <a:ext cx="7488237" cy="12160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latin typeface="メイリオ" panose="020B0604030504040204" pitchFamily="50" charset="-128"/>
                <a:ea typeface="メイリオ" panose="020B0604030504040204" pitchFamily="50" charset="-128"/>
              </a:rPr>
              <a:t>　</a:t>
            </a:r>
            <a:r>
              <a:rPr lang="en-US" altLang="ja-JP" kern="0" dirty="0">
                <a:latin typeface="メイリオ" panose="020B0604030504040204" pitchFamily="50" charset="-128"/>
                <a:ea typeface="メイリオ" panose="020B0604030504040204" pitchFamily="50" charset="-128"/>
              </a:rPr>
              <a:t>7</a:t>
            </a:r>
            <a:r>
              <a:rPr lang="ja-JP" altLang="en-US" kern="0" dirty="0">
                <a:latin typeface="メイリオ" panose="020B0604030504040204" pitchFamily="50" charset="-128"/>
                <a:ea typeface="メイリオ" panose="020B0604030504040204" pitchFamily="50" charset="-128"/>
              </a:rPr>
              <a:t>．察し合うことにも</a:t>
            </a:r>
            <a:endParaRPr lang="en-US" altLang="ja-JP" kern="0" dirty="0">
              <a:latin typeface="メイリオ" panose="020B0604030504040204" pitchFamily="50" charset="-128"/>
              <a:ea typeface="メイリオ" panose="020B0604030504040204" pitchFamily="50" charset="-128"/>
            </a:endParaRPr>
          </a:p>
          <a:p>
            <a:pPr>
              <a:lnSpc>
                <a:spcPts val="4060"/>
              </a:lnSpc>
              <a:defRPr/>
            </a:pPr>
            <a:r>
              <a:rPr lang="ja-JP" altLang="en-US" kern="0" dirty="0">
                <a:latin typeface="メイリオ" panose="020B0604030504040204" pitchFamily="50" charset="-128"/>
                <a:ea typeface="メイリオ" panose="020B0604030504040204" pitchFamily="50" charset="-128"/>
              </a:rPr>
              <a:t>　　　落とし穴がある</a:t>
            </a:r>
          </a:p>
        </p:txBody>
      </p:sp>
      <p:pic>
        <p:nvPicPr>
          <p:cNvPr id="24581" name="図 2">
            <a:extLst>
              <a:ext uri="{FF2B5EF4-FFF2-40B4-BE49-F238E27FC236}">
                <a16:creationId xmlns:a16="http://schemas.microsoft.com/office/drawing/2014/main" id="{9B75AB7F-53B0-9406-6826-FD7C459B91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3141663"/>
            <a:ext cx="4972202" cy="34556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70796C91-D0DD-E113-EAAE-33BB425D45FE}"/>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65</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スライド番号プレースホルダー 3">
            <a:extLst>
              <a:ext uri="{FF2B5EF4-FFF2-40B4-BE49-F238E27FC236}">
                <a16:creationId xmlns:a16="http://schemas.microsoft.com/office/drawing/2014/main" id="{11731A24-8CA7-7256-F151-E04014F9395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8EF9B26-C8CA-4BD3-9839-7441ED75ECAD}" type="slidenum">
              <a:rPr kumimoji="0" lang="en-US" altLang="ja-JP">
                <a:solidFill>
                  <a:srgbClr val="000000"/>
                </a:solidFill>
                <a:latin typeface="Verdana" panose="020B0604030504040204" pitchFamily="34" charset="0"/>
              </a:rPr>
              <a:pPr/>
              <a:t>106</a:t>
            </a:fld>
            <a:endParaRPr kumimoji="0" lang="en-US" altLang="ja-JP">
              <a:solidFill>
                <a:srgbClr val="000000"/>
              </a:solidFill>
              <a:latin typeface="Verdana" panose="020B0604030504040204" pitchFamily="34" charset="0"/>
            </a:endParaRPr>
          </a:p>
        </p:txBody>
      </p:sp>
      <p:sp>
        <p:nvSpPr>
          <p:cNvPr id="6" name="コンテンツ プレースホルダ 2">
            <a:extLst>
              <a:ext uri="{FF2B5EF4-FFF2-40B4-BE49-F238E27FC236}">
                <a16:creationId xmlns:a16="http://schemas.microsoft.com/office/drawing/2014/main" id="{8CBE8E19-21AC-0253-AE01-0BF5246B019B}"/>
              </a:ext>
            </a:extLst>
          </p:cNvPr>
          <p:cNvSpPr txBox="1">
            <a:spLocks noChangeArrowheads="1"/>
          </p:cNvSpPr>
          <p:nvPr/>
        </p:nvSpPr>
        <p:spPr bwMode="auto">
          <a:xfrm>
            <a:off x="603250" y="1700213"/>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sz="2800" kern="0" dirty="0"/>
              <a:t>傾聴・・・耳を傾けて真剣に話しを聴く</a:t>
            </a:r>
            <a:endParaRPr lang="en-US" altLang="ja-JP" sz="2800" kern="0" dirty="0"/>
          </a:p>
          <a:p>
            <a:pPr marL="781050" lvl="1" indent="-342900">
              <a:defRPr/>
            </a:pPr>
            <a:r>
              <a:rPr lang="ja-JP" altLang="en-US" sz="2400" kern="0" dirty="0"/>
              <a:t>耳で捉えるだけでなく、「耳」と「十四」の「心」で捉える。</a:t>
            </a:r>
            <a:endParaRPr lang="en-US" altLang="ja-JP" sz="2400" kern="0" dirty="0"/>
          </a:p>
          <a:p>
            <a:pPr marL="781050" lvl="1" indent="-342900">
              <a:defRPr/>
            </a:pPr>
            <a:r>
              <a:rPr lang="ja-JP" altLang="en-US" sz="2400" kern="0" dirty="0"/>
              <a:t>聴くことで、コミュニケーションが豊かになり、深い信頼関係が築かれていく。</a:t>
            </a:r>
            <a:endParaRPr lang="en-US" altLang="ja-JP" sz="2400" kern="0" dirty="0"/>
          </a:p>
          <a:p>
            <a:pPr marL="781050" lvl="1" indent="-342900">
              <a:defRPr/>
            </a:pPr>
            <a:endParaRPr lang="en-US" altLang="ja-JP" sz="2400" kern="0" dirty="0"/>
          </a:p>
          <a:p>
            <a:pPr marL="781050" lvl="1" indent="-342900">
              <a:defRPr/>
            </a:pPr>
            <a:r>
              <a:rPr lang="ja-JP" altLang="en-US" sz="2400" kern="0" dirty="0"/>
              <a:t>職場でのコミュニケーションとして注目されている。</a:t>
            </a:r>
            <a:endParaRPr lang="en-US" altLang="ja-JP" sz="2400" kern="0" dirty="0"/>
          </a:p>
          <a:p>
            <a:pPr marL="781050" lvl="1" indent="-342900">
              <a:defRPr/>
            </a:pPr>
            <a:endParaRPr lang="en-US" altLang="ja-JP" sz="2000" kern="0" dirty="0"/>
          </a:p>
          <a:p>
            <a:pPr>
              <a:defRPr/>
            </a:pPr>
            <a:endParaRPr lang="en-US" altLang="ja-JP" kern="0" dirty="0"/>
          </a:p>
        </p:txBody>
      </p:sp>
      <p:sp>
        <p:nvSpPr>
          <p:cNvPr id="37" name="タイトル 1">
            <a:extLst>
              <a:ext uri="{FF2B5EF4-FFF2-40B4-BE49-F238E27FC236}">
                <a16:creationId xmlns:a16="http://schemas.microsoft.com/office/drawing/2014/main" id="{A3ADDDB7-A471-5455-6920-64EF0FE300D8}"/>
              </a:ext>
            </a:extLst>
          </p:cNvPr>
          <p:cNvSpPr txBox="1">
            <a:spLocks noChangeArrowheads="1"/>
          </p:cNvSpPr>
          <p:nvPr/>
        </p:nvSpPr>
        <p:spPr bwMode="auto">
          <a:xfrm>
            <a:off x="1096963" y="46038"/>
            <a:ext cx="7507287" cy="1366738"/>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latin typeface="メイリオ" panose="020B0604030504040204" pitchFamily="50" charset="-128"/>
                <a:ea typeface="メイリオ" panose="020B0604030504040204" pitchFamily="50" charset="-128"/>
              </a:rPr>
              <a:t>　</a:t>
            </a:r>
            <a:r>
              <a:rPr lang="en-US" altLang="ja-JP" kern="0" dirty="0">
                <a:latin typeface="メイリオ" panose="020B0604030504040204" pitchFamily="50" charset="-128"/>
                <a:ea typeface="メイリオ" panose="020B0604030504040204" pitchFamily="50" charset="-128"/>
              </a:rPr>
              <a:t>8</a:t>
            </a:r>
            <a:r>
              <a:rPr lang="ja-JP" altLang="en-US" kern="0" dirty="0">
                <a:latin typeface="メイリオ" panose="020B0604030504040204" pitchFamily="50" charset="-128"/>
                <a:ea typeface="メイリオ" panose="020B0604030504040204" pitchFamily="50" charset="-128"/>
              </a:rPr>
              <a:t>．耳と心で声を聴く「傾聴」</a:t>
            </a:r>
          </a:p>
        </p:txBody>
      </p:sp>
      <p:sp>
        <p:nvSpPr>
          <p:cNvPr id="2" name="テキスト ボックス 1">
            <a:extLst>
              <a:ext uri="{FF2B5EF4-FFF2-40B4-BE49-F238E27FC236}">
                <a16:creationId xmlns:a16="http://schemas.microsoft.com/office/drawing/2014/main" id="{D6E84148-DE41-05BE-9597-E17C26AC824B}"/>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67</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
        <p:nvSpPr>
          <p:cNvPr id="3" name="矢印: 下 2">
            <a:extLst>
              <a:ext uri="{FF2B5EF4-FFF2-40B4-BE49-F238E27FC236}">
                <a16:creationId xmlns:a16="http://schemas.microsoft.com/office/drawing/2014/main" id="{C5C4DC15-2A18-3CDE-48A3-2A1EA57675DE}"/>
              </a:ext>
            </a:extLst>
          </p:cNvPr>
          <p:cNvSpPr/>
          <p:nvPr/>
        </p:nvSpPr>
        <p:spPr>
          <a:xfrm>
            <a:off x="8604250" y="836712"/>
            <a:ext cx="288230" cy="360040"/>
          </a:xfrm>
          <a:prstGeom prst="down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ln w="22225">
                <a:solidFill>
                  <a:schemeClr val="accent2"/>
                </a:solidFill>
                <a:prstDash val="solid"/>
              </a:ln>
              <a:solidFill>
                <a:schemeClr val="accent2">
                  <a:lumMod val="40000"/>
                  <a:lumOff val="60000"/>
                </a:schemeClr>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スライド番号プレースホルダー 3">
            <a:extLst>
              <a:ext uri="{FF2B5EF4-FFF2-40B4-BE49-F238E27FC236}">
                <a16:creationId xmlns:a16="http://schemas.microsoft.com/office/drawing/2014/main" id="{E1439D28-62D4-2620-C658-F2CC796007E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C66744D9-7F8A-4233-8D73-FD89ED4D7402}" type="slidenum">
              <a:rPr kumimoji="0" lang="en-US" altLang="ja-JP">
                <a:solidFill>
                  <a:srgbClr val="000000"/>
                </a:solidFill>
                <a:latin typeface="Verdana" panose="020B0604030504040204" pitchFamily="34" charset="0"/>
              </a:rPr>
              <a:pPr/>
              <a:t>107</a:t>
            </a:fld>
            <a:endParaRPr kumimoji="0" lang="en-US" altLang="ja-JP">
              <a:solidFill>
                <a:srgbClr val="000000"/>
              </a:solidFill>
              <a:latin typeface="Verdana" panose="020B0604030504040204" pitchFamily="34" charset="0"/>
            </a:endParaRPr>
          </a:p>
        </p:txBody>
      </p:sp>
      <p:sp>
        <p:nvSpPr>
          <p:cNvPr id="6" name="コンテンツ プレースホルダ 2">
            <a:extLst>
              <a:ext uri="{FF2B5EF4-FFF2-40B4-BE49-F238E27FC236}">
                <a16:creationId xmlns:a16="http://schemas.microsoft.com/office/drawing/2014/main" id="{FC525635-864A-5095-CA11-00B2B669386F}"/>
              </a:ext>
            </a:extLst>
          </p:cNvPr>
          <p:cNvSpPr txBox="1">
            <a:spLocks noChangeArrowheads="1"/>
          </p:cNvSpPr>
          <p:nvPr/>
        </p:nvSpPr>
        <p:spPr bwMode="auto">
          <a:xfrm>
            <a:off x="603250" y="1700213"/>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sz="2800" kern="0"/>
              <a:t>「傾聴」のベースは、相手を尊重し、大切に思う気持ち。相手の心を「聴く」こと。</a:t>
            </a:r>
            <a:endParaRPr lang="en-US" altLang="ja-JP" kern="0" dirty="0"/>
          </a:p>
        </p:txBody>
      </p:sp>
      <p:sp>
        <p:nvSpPr>
          <p:cNvPr id="37" name="タイトル 1">
            <a:extLst>
              <a:ext uri="{FF2B5EF4-FFF2-40B4-BE49-F238E27FC236}">
                <a16:creationId xmlns:a16="http://schemas.microsoft.com/office/drawing/2014/main" id="{05DC85F0-0FBD-2FE8-827F-EE912721B239}"/>
              </a:ext>
            </a:extLst>
          </p:cNvPr>
          <p:cNvSpPr txBox="1">
            <a:spLocks noChangeArrowheads="1"/>
          </p:cNvSpPr>
          <p:nvPr/>
        </p:nvSpPr>
        <p:spPr bwMode="auto">
          <a:xfrm>
            <a:off x="1096963" y="46038"/>
            <a:ext cx="8083550" cy="12160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t>　</a:t>
            </a:r>
            <a:r>
              <a:rPr lang="en-US" altLang="ja-JP" kern="0" dirty="0"/>
              <a:t>9</a:t>
            </a:r>
            <a:r>
              <a:rPr lang="ja-JP" altLang="en-US" kern="0" spc="-300" dirty="0"/>
              <a:t>．“</a:t>
            </a:r>
            <a:r>
              <a:rPr lang="ja-JP" altLang="en-US" kern="0" dirty="0"/>
              <a:t>つもり</a:t>
            </a:r>
            <a:r>
              <a:rPr lang="ja-JP" altLang="en-US" kern="0" spc="-300" dirty="0"/>
              <a:t>”</a:t>
            </a:r>
            <a:r>
              <a:rPr lang="ja-JP" altLang="en-US" kern="0" dirty="0"/>
              <a:t>は、相手には伝わらない</a:t>
            </a:r>
          </a:p>
        </p:txBody>
      </p:sp>
      <p:grpSp>
        <p:nvGrpSpPr>
          <p:cNvPr id="28677" name="グループ化 2">
            <a:extLst>
              <a:ext uri="{FF2B5EF4-FFF2-40B4-BE49-F238E27FC236}">
                <a16:creationId xmlns:a16="http://schemas.microsoft.com/office/drawing/2014/main" id="{6A27C24C-5C47-405E-9E91-A1B9C09DDA4A}"/>
              </a:ext>
            </a:extLst>
          </p:cNvPr>
          <p:cNvGrpSpPr>
            <a:grpSpLocks/>
          </p:cNvGrpSpPr>
          <p:nvPr/>
        </p:nvGrpSpPr>
        <p:grpSpPr bwMode="auto">
          <a:xfrm>
            <a:off x="1968500" y="2708275"/>
            <a:ext cx="5543550" cy="3451225"/>
            <a:chOff x="2058542" y="3286895"/>
            <a:chExt cx="4383583" cy="2728951"/>
          </a:xfrm>
        </p:grpSpPr>
        <p:pic>
          <p:nvPicPr>
            <p:cNvPr id="28678" name="図 4" descr="時計 が含まれている画像&#10;&#10;自動的に生成された説明">
              <a:extLst>
                <a:ext uri="{FF2B5EF4-FFF2-40B4-BE49-F238E27FC236}">
                  <a16:creationId xmlns:a16="http://schemas.microsoft.com/office/drawing/2014/main" id="{25C65869-EB5B-4077-CBFD-BF0C559124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6314" t="57706" r="269"/>
            <a:stretch>
              <a:fillRect/>
            </a:stretch>
          </p:blipFill>
          <p:spPr bwMode="auto">
            <a:xfrm>
              <a:off x="3716933" y="4936112"/>
              <a:ext cx="2285349" cy="1079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図 6" descr="時計 が含まれている画像&#10;&#10;自動的に生成された説明">
              <a:extLst>
                <a:ext uri="{FF2B5EF4-FFF2-40B4-BE49-F238E27FC236}">
                  <a16:creationId xmlns:a16="http://schemas.microsoft.com/office/drawing/2014/main" id="{114AC36A-F805-83AA-C07A-E52E167C01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493" t="2029" r="2" b="44743"/>
            <a:stretch>
              <a:fillRect/>
            </a:stretch>
          </p:blipFill>
          <p:spPr bwMode="auto">
            <a:xfrm>
              <a:off x="4225646" y="3286895"/>
              <a:ext cx="2216479" cy="1358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0" name="図 7" descr="時計 が含まれている画像&#10;&#10;自動的に生成された説明">
              <a:extLst>
                <a:ext uri="{FF2B5EF4-FFF2-40B4-BE49-F238E27FC236}">
                  <a16:creationId xmlns:a16="http://schemas.microsoft.com/office/drawing/2014/main" id="{6621113F-0242-2547-3F9D-50B70E99CC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4" r="58072" b="24176"/>
            <a:stretch>
              <a:fillRect/>
            </a:stretch>
          </p:blipFill>
          <p:spPr bwMode="auto">
            <a:xfrm>
              <a:off x="2277874" y="3439388"/>
              <a:ext cx="1510956" cy="1981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矢印コネクタ 10">
              <a:extLst>
                <a:ext uri="{FF2B5EF4-FFF2-40B4-BE49-F238E27FC236}">
                  <a16:creationId xmlns:a16="http://schemas.microsoft.com/office/drawing/2014/main" id="{58379E5D-2DF2-795F-0E7F-DC49AE6103E7}"/>
                </a:ext>
              </a:extLst>
            </p:cNvPr>
            <p:cNvCxnSpPr/>
            <p:nvPr/>
          </p:nvCxnSpPr>
          <p:spPr>
            <a:xfrm flipV="1">
              <a:off x="3789631" y="4504504"/>
              <a:ext cx="487065" cy="362773"/>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F2ECF3A0-617E-4C88-2C06-F8DE2ED5E8E0}"/>
                </a:ext>
              </a:extLst>
            </p:cNvPr>
            <p:cNvCxnSpPr>
              <a:cxnSpLocks/>
            </p:cNvCxnSpPr>
            <p:nvPr/>
          </p:nvCxnSpPr>
          <p:spPr>
            <a:xfrm>
              <a:off x="3789631" y="4940082"/>
              <a:ext cx="429320" cy="34770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683" name="テキスト ボックス 12">
              <a:extLst>
                <a:ext uri="{FF2B5EF4-FFF2-40B4-BE49-F238E27FC236}">
                  <a16:creationId xmlns:a16="http://schemas.microsoft.com/office/drawing/2014/main" id="{DE4B4402-E711-4015-BCC4-BFE7AF6EF21A}"/>
                </a:ext>
              </a:extLst>
            </p:cNvPr>
            <p:cNvSpPr txBox="1">
              <a:spLocks noChangeArrowheads="1"/>
            </p:cNvSpPr>
            <p:nvPr/>
          </p:nvSpPr>
          <p:spPr bwMode="auto">
            <a:xfrm>
              <a:off x="5610931" y="3291879"/>
              <a:ext cx="71365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700">
                  <a:latin typeface="ＭＳ Ｐゴシック" panose="020B0600070205080204" pitchFamily="50" charset="-128"/>
                </a:rPr>
                <a:t>ダメだ、こりゃ</a:t>
              </a:r>
            </a:p>
          </p:txBody>
        </p:sp>
        <p:grpSp>
          <p:nvGrpSpPr>
            <p:cNvPr id="28684" name="グループ化 13">
              <a:extLst>
                <a:ext uri="{FF2B5EF4-FFF2-40B4-BE49-F238E27FC236}">
                  <a16:creationId xmlns:a16="http://schemas.microsoft.com/office/drawing/2014/main" id="{41D7267C-ED1A-72C1-3808-44199FE4DECC}"/>
                </a:ext>
              </a:extLst>
            </p:cNvPr>
            <p:cNvGrpSpPr>
              <a:grpSpLocks/>
            </p:cNvGrpSpPr>
            <p:nvPr/>
          </p:nvGrpSpPr>
          <p:grpSpPr bwMode="auto">
            <a:xfrm>
              <a:off x="2058542" y="4805644"/>
              <a:ext cx="423909" cy="246478"/>
              <a:chOff x="1784142" y="2573142"/>
              <a:chExt cx="423909" cy="246478"/>
            </a:xfrm>
          </p:grpSpPr>
          <p:sp>
            <p:nvSpPr>
              <p:cNvPr id="15" name="角丸四角形 14">
                <a:extLst>
                  <a:ext uri="{FF2B5EF4-FFF2-40B4-BE49-F238E27FC236}">
                    <a16:creationId xmlns:a16="http://schemas.microsoft.com/office/drawing/2014/main" id="{491C8D7C-796A-5A21-CF3F-CB9916726352}"/>
                  </a:ext>
                </a:extLst>
              </p:cNvPr>
              <p:cNvSpPr/>
              <p:nvPr/>
            </p:nvSpPr>
            <p:spPr>
              <a:xfrm>
                <a:off x="1784142" y="2594606"/>
                <a:ext cx="346469" cy="18075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89" name="テキスト ボックス 15">
                <a:extLst>
                  <a:ext uri="{FF2B5EF4-FFF2-40B4-BE49-F238E27FC236}">
                    <a16:creationId xmlns:a16="http://schemas.microsoft.com/office/drawing/2014/main" id="{949C909D-E3A0-683E-CEE9-A474627CC7C2}"/>
                  </a:ext>
                </a:extLst>
              </p:cNvPr>
              <p:cNvSpPr txBox="1">
                <a:spLocks noChangeArrowheads="1"/>
              </p:cNvSpPr>
              <p:nvPr/>
            </p:nvSpPr>
            <p:spPr bwMode="auto">
              <a:xfrm>
                <a:off x="1792553" y="2573142"/>
                <a:ext cx="415498" cy="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上司</a:t>
                </a:r>
              </a:p>
            </p:txBody>
          </p:sp>
        </p:grpSp>
        <p:grpSp>
          <p:nvGrpSpPr>
            <p:cNvPr id="28685" name="グループ化 16">
              <a:extLst>
                <a:ext uri="{FF2B5EF4-FFF2-40B4-BE49-F238E27FC236}">
                  <a16:creationId xmlns:a16="http://schemas.microsoft.com/office/drawing/2014/main" id="{67CC95BC-07FD-B672-7F36-B52AEAA37D6A}"/>
                </a:ext>
              </a:extLst>
            </p:cNvPr>
            <p:cNvGrpSpPr>
              <a:grpSpLocks/>
            </p:cNvGrpSpPr>
            <p:nvPr/>
          </p:nvGrpSpPr>
          <p:grpSpPr bwMode="auto">
            <a:xfrm>
              <a:off x="3626136" y="4223546"/>
              <a:ext cx="376043" cy="194911"/>
              <a:chOff x="1784142" y="2584076"/>
              <a:chExt cx="376043" cy="194911"/>
            </a:xfrm>
          </p:grpSpPr>
          <p:sp>
            <p:nvSpPr>
              <p:cNvPr id="18" name="角丸四角形 17">
                <a:extLst>
                  <a:ext uri="{FF2B5EF4-FFF2-40B4-BE49-F238E27FC236}">
                    <a16:creationId xmlns:a16="http://schemas.microsoft.com/office/drawing/2014/main" id="{F691CD00-2D34-FB5E-3861-703A92CB3B91}"/>
                  </a:ext>
                </a:extLst>
              </p:cNvPr>
              <p:cNvSpPr/>
              <p:nvPr/>
            </p:nvSpPr>
            <p:spPr>
              <a:xfrm>
                <a:off x="1784445" y="2593897"/>
                <a:ext cx="345213" cy="182014"/>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87" name="テキスト ボックス 18">
                <a:extLst>
                  <a:ext uri="{FF2B5EF4-FFF2-40B4-BE49-F238E27FC236}">
                    <a16:creationId xmlns:a16="http://schemas.microsoft.com/office/drawing/2014/main" id="{F498711D-5EF9-9970-0C23-CC5F497144E3}"/>
                  </a:ext>
                </a:extLst>
              </p:cNvPr>
              <p:cNvSpPr txBox="1">
                <a:spLocks noChangeArrowheads="1"/>
              </p:cNvSpPr>
              <p:nvPr/>
            </p:nvSpPr>
            <p:spPr bwMode="auto">
              <a:xfrm>
                <a:off x="1802459" y="2584076"/>
                <a:ext cx="357726" cy="194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900">
                    <a:solidFill>
                      <a:schemeClr val="bg1"/>
                    </a:solidFill>
                    <a:latin typeface="ＭＳ Ｐゴシック" panose="020B0600070205080204" pitchFamily="50" charset="-128"/>
                  </a:rPr>
                  <a:t>K</a:t>
                </a:r>
                <a:r>
                  <a:rPr lang="ja-JP" altLang="en-US" sz="900">
                    <a:solidFill>
                      <a:schemeClr val="bg1"/>
                    </a:solidFill>
                    <a:latin typeface="ＭＳ Ｐゴシック" panose="020B0600070205080204" pitchFamily="50" charset="-128"/>
                  </a:rPr>
                  <a:t>さん</a:t>
                </a:r>
              </a:p>
            </p:txBody>
          </p:sp>
        </p:grpSp>
      </p:grpSp>
      <p:sp>
        <p:nvSpPr>
          <p:cNvPr id="2" name="テキスト ボックス 1">
            <a:extLst>
              <a:ext uri="{FF2B5EF4-FFF2-40B4-BE49-F238E27FC236}">
                <a16:creationId xmlns:a16="http://schemas.microsoft.com/office/drawing/2014/main" id="{3DA810F5-18E1-740C-E382-DA3BF77C6943}"/>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69</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コンテンツ プレースホルダー 2">
            <a:extLst>
              <a:ext uri="{FF2B5EF4-FFF2-40B4-BE49-F238E27FC236}">
                <a16:creationId xmlns:a16="http://schemas.microsoft.com/office/drawing/2014/main" id="{CBD0FCD5-AB27-D739-9F5C-1463BB63318B}"/>
              </a:ext>
            </a:extLst>
          </p:cNvPr>
          <p:cNvSpPr>
            <a:spLocks noGrp="1" noChangeArrowheads="1"/>
          </p:cNvSpPr>
          <p:nvPr>
            <p:ph idx="1"/>
          </p:nvPr>
        </p:nvSpPr>
        <p:spPr/>
        <p:txBody>
          <a:bodyPr/>
          <a:lstStyle/>
          <a:p>
            <a:pPr marL="438150" lvl="1" indent="0">
              <a:buFont typeface="Wingdings" panose="05000000000000000000" pitchFamily="2" charset="2"/>
              <a:buNone/>
            </a:pPr>
            <a:br>
              <a:rPr lang="ja-JP" altLang="en-US" dirty="0"/>
            </a:br>
            <a:endParaRPr lang="ja-JP" altLang="en-US" dirty="0"/>
          </a:p>
        </p:txBody>
      </p:sp>
      <p:sp>
        <p:nvSpPr>
          <p:cNvPr id="30723" name="スライド番号プレースホルダー 3">
            <a:extLst>
              <a:ext uri="{FF2B5EF4-FFF2-40B4-BE49-F238E27FC236}">
                <a16:creationId xmlns:a16="http://schemas.microsoft.com/office/drawing/2014/main" id="{C54770D9-C036-03B5-79DB-FF4F9BD0252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E4FBE24F-B7E9-4147-A705-4A3C312925F5}" type="slidenum">
              <a:rPr kumimoji="0" lang="en-US" altLang="ja-JP">
                <a:solidFill>
                  <a:srgbClr val="000000"/>
                </a:solidFill>
                <a:latin typeface="Verdana" panose="020B0604030504040204" pitchFamily="34" charset="0"/>
              </a:rPr>
              <a:pPr/>
              <a:t>108</a:t>
            </a:fld>
            <a:endParaRPr kumimoji="0" lang="en-US" altLang="ja-JP">
              <a:solidFill>
                <a:srgbClr val="000000"/>
              </a:solidFill>
              <a:latin typeface="Verdana" panose="020B0604030504040204" pitchFamily="34" charset="0"/>
            </a:endParaRPr>
          </a:p>
        </p:txBody>
      </p:sp>
      <p:sp>
        <p:nvSpPr>
          <p:cNvPr id="30724" name="タイトル 1">
            <a:extLst>
              <a:ext uri="{FF2B5EF4-FFF2-40B4-BE49-F238E27FC236}">
                <a16:creationId xmlns:a16="http://schemas.microsoft.com/office/drawing/2014/main" id="{ECB21B6E-132F-51B1-F189-7D853196ACEE}"/>
              </a:ext>
            </a:extLst>
          </p:cNvPr>
          <p:cNvSpPr>
            <a:spLocks noGrp="1" noChangeArrowheads="1"/>
          </p:cNvSpPr>
          <p:nvPr>
            <p:ph type="title"/>
          </p:nvPr>
        </p:nvSpPr>
        <p:spPr>
          <a:xfrm>
            <a:off x="1116013" y="333375"/>
            <a:ext cx="7172325" cy="1216025"/>
          </a:xfrm>
        </p:spPr>
        <p:txBody>
          <a:bodyPr/>
          <a:lstStyle/>
          <a:p>
            <a:pPr>
              <a:lnSpc>
                <a:spcPts val="4063"/>
              </a:lnSpc>
            </a:pPr>
            <a:r>
              <a:rPr lang="ja-JP" altLang="en-US"/>
              <a:t>　</a:t>
            </a:r>
            <a:r>
              <a:rPr lang="en-US" altLang="ja-JP"/>
              <a:t>10</a:t>
            </a:r>
            <a:r>
              <a:rPr lang="ja-JP" altLang="en-US"/>
              <a:t>．相手を理解する概念には</a:t>
            </a:r>
            <a:br>
              <a:rPr lang="en-US" altLang="ja-JP"/>
            </a:br>
            <a:r>
              <a:rPr lang="ja-JP" altLang="en-US"/>
              <a:t>　　　３つのフレームがある</a:t>
            </a:r>
          </a:p>
        </p:txBody>
      </p:sp>
      <p:sp>
        <p:nvSpPr>
          <p:cNvPr id="6" name="コンテンツ プレースホルダー 3">
            <a:extLst>
              <a:ext uri="{FF2B5EF4-FFF2-40B4-BE49-F238E27FC236}">
                <a16:creationId xmlns:a16="http://schemas.microsoft.com/office/drawing/2014/main" id="{E2975B9B-6983-DE4D-1B6A-A0E81A51596C}"/>
              </a:ext>
            </a:extLst>
          </p:cNvPr>
          <p:cNvSpPr txBox="1">
            <a:spLocks/>
          </p:cNvSpPr>
          <p:nvPr/>
        </p:nvSpPr>
        <p:spPr bwMode="auto">
          <a:xfrm>
            <a:off x="692150" y="1852613"/>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kern="0"/>
              <a:t>話し手を理解する概念</a:t>
            </a:r>
            <a:endParaRPr lang="en-US" altLang="ja-JP" kern="0" dirty="0"/>
          </a:p>
          <a:p>
            <a:pPr marL="471487" lvl="1" indent="0">
              <a:buFont typeface="Wingdings" pitchFamily="2" charset="2"/>
              <a:buNone/>
              <a:defRPr/>
            </a:pPr>
            <a:r>
              <a:rPr lang="en-US" altLang="ja-JP" kern="0" dirty="0">
                <a:latin typeface="+mn-ea"/>
              </a:rPr>
              <a:t>①</a:t>
            </a:r>
            <a:r>
              <a:rPr lang="ja-JP" altLang="en-US" kern="0">
                <a:latin typeface="+mn-ea"/>
              </a:rPr>
              <a:t>客観的情報で理解</a:t>
            </a:r>
            <a:endParaRPr lang="en-US" altLang="ja-JP" kern="0" dirty="0">
              <a:latin typeface="+mn-ea"/>
            </a:endParaRPr>
          </a:p>
          <a:p>
            <a:pPr marL="471487" lvl="1" indent="0">
              <a:buFont typeface="Wingdings" pitchFamily="2" charset="2"/>
              <a:buNone/>
              <a:defRPr/>
            </a:pPr>
            <a:r>
              <a:rPr lang="en-US" altLang="ja-JP" kern="0" dirty="0">
                <a:latin typeface="+mn-ea"/>
              </a:rPr>
              <a:t>②</a:t>
            </a:r>
            <a:r>
              <a:rPr lang="ja-JP" altLang="en-US" kern="0">
                <a:latin typeface="+mn-ea"/>
              </a:rPr>
              <a:t>自分の準拠枠で理解</a:t>
            </a:r>
            <a:endParaRPr lang="en-US" altLang="ja-JP" kern="0" dirty="0">
              <a:latin typeface="+mn-ea"/>
            </a:endParaRPr>
          </a:p>
          <a:p>
            <a:pPr marL="471487" lvl="1" indent="0">
              <a:buFont typeface="Wingdings" pitchFamily="2" charset="2"/>
              <a:buNone/>
              <a:defRPr/>
            </a:pPr>
            <a:r>
              <a:rPr lang="en-US" altLang="ja-JP" kern="0" dirty="0">
                <a:latin typeface="+mn-ea"/>
              </a:rPr>
              <a:t>③</a:t>
            </a:r>
            <a:r>
              <a:rPr lang="ja-JP" altLang="en-US" kern="0">
                <a:latin typeface="+mn-ea"/>
              </a:rPr>
              <a:t>相手の準拠枠で理解</a:t>
            </a:r>
            <a:endParaRPr lang="en-US" altLang="ja-JP" kern="0" dirty="0">
              <a:latin typeface="+mn-ea"/>
            </a:endParaRPr>
          </a:p>
          <a:p>
            <a:pPr marL="471487" lvl="1" indent="0">
              <a:buFont typeface="Wingdings" pitchFamily="2" charset="2"/>
              <a:buNone/>
              <a:defRPr/>
            </a:pPr>
            <a:endParaRPr lang="en-US" altLang="ja-JP" kern="0" dirty="0"/>
          </a:p>
          <a:p>
            <a:pPr marL="471487" lvl="1" indent="0">
              <a:buFont typeface="Wingdings" pitchFamily="2" charset="2"/>
              <a:buNone/>
              <a:defRPr/>
            </a:pPr>
            <a:endParaRPr lang="en-US" altLang="ja-JP" kern="0" dirty="0"/>
          </a:p>
          <a:p>
            <a:pPr marL="471487" lvl="1" indent="0">
              <a:buFont typeface="Wingdings" pitchFamily="2" charset="2"/>
              <a:buNone/>
              <a:defRPr/>
            </a:pPr>
            <a:endParaRPr lang="en-US" altLang="ja-JP" kern="0" dirty="0"/>
          </a:p>
          <a:p>
            <a:pPr marL="471487" lvl="1" indent="0">
              <a:buFont typeface="Wingdings" pitchFamily="2" charset="2"/>
              <a:buNone/>
              <a:defRPr/>
            </a:pPr>
            <a:r>
              <a:rPr lang="ja-JP" altLang="en-US" kern="0"/>
              <a:t>傾聴では、③での理解が大切。</a:t>
            </a:r>
            <a:endParaRPr lang="en-US" altLang="ja-JP" kern="0" dirty="0"/>
          </a:p>
          <a:p>
            <a:pPr marL="0" indent="0">
              <a:buFont typeface="Wingdings" pitchFamily="2" charset="2"/>
              <a:buNone/>
              <a:defRPr/>
            </a:pPr>
            <a:endParaRPr lang="ja-JP" altLang="en-US" kern="0"/>
          </a:p>
        </p:txBody>
      </p:sp>
      <p:sp>
        <p:nvSpPr>
          <p:cNvPr id="2" name="テキスト ボックス 1">
            <a:extLst>
              <a:ext uri="{FF2B5EF4-FFF2-40B4-BE49-F238E27FC236}">
                <a16:creationId xmlns:a16="http://schemas.microsoft.com/office/drawing/2014/main" id="{F9D86E80-151C-E8AB-3AA8-185747C17E0A}"/>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71</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コンテンツ プレースホルダー 2">
            <a:extLst>
              <a:ext uri="{FF2B5EF4-FFF2-40B4-BE49-F238E27FC236}">
                <a16:creationId xmlns:a16="http://schemas.microsoft.com/office/drawing/2014/main" id="{B8BA4D4E-4B16-DB0D-7EB6-94FCC2D6D42B}"/>
              </a:ext>
            </a:extLst>
          </p:cNvPr>
          <p:cNvSpPr>
            <a:spLocks noGrp="1" noChangeArrowheads="1"/>
          </p:cNvSpPr>
          <p:nvPr>
            <p:ph idx="1"/>
          </p:nvPr>
        </p:nvSpPr>
        <p:spPr/>
        <p:txBody>
          <a:bodyPr/>
          <a:lstStyle/>
          <a:p>
            <a:pPr marL="438150" lvl="1" indent="0">
              <a:buFont typeface="Wingdings" panose="05000000000000000000" pitchFamily="2" charset="2"/>
              <a:buNone/>
            </a:pPr>
            <a:br>
              <a:rPr lang="ja-JP" altLang="en-US"/>
            </a:br>
            <a:endParaRPr lang="ja-JP" altLang="en-US"/>
          </a:p>
        </p:txBody>
      </p:sp>
      <p:sp>
        <p:nvSpPr>
          <p:cNvPr id="31747" name="スライド番号プレースホルダー 3">
            <a:extLst>
              <a:ext uri="{FF2B5EF4-FFF2-40B4-BE49-F238E27FC236}">
                <a16:creationId xmlns:a16="http://schemas.microsoft.com/office/drawing/2014/main" id="{10C0E0F8-6B00-E5B4-E0AD-22FBB5A2F2D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68CFB64-67B4-4C6F-9C2F-831E1A34F059}" type="slidenum">
              <a:rPr kumimoji="0" lang="en-US" altLang="ja-JP">
                <a:solidFill>
                  <a:srgbClr val="000000"/>
                </a:solidFill>
                <a:latin typeface="Verdana" panose="020B0604030504040204" pitchFamily="34" charset="0"/>
              </a:rPr>
              <a:pPr/>
              <a:t>109</a:t>
            </a:fld>
            <a:endParaRPr kumimoji="0" lang="en-US" altLang="ja-JP">
              <a:solidFill>
                <a:srgbClr val="000000"/>
              </a:solidFill>
              <a:latin typeface="Verdana" panose="020B0604030504040204" pitchFamily="34" charset="0"/>
            </a:endParaRPr>
          </a:p>
        </p:txBody>
      </p:sp>
      <p:sp>
        <p:nvSpPr>
          <p:cNvPr id="31748" name="タイトル 1">
            <a:extLst>
              <a:ext uri="{FF2B5EF4-FFF2-40B4-BE49-F238E27FC236}">
                <a16:creationId xmlns:a16="http://schemas.microsoft.com/office/drawing/2014/main" id="{0E3E76B0-908F-B095-1ACB-1C9B41032621}"/>
              </a:ext>
            </a:extLst>
          </p:cNvPr>
          <p:cNvSpPr>
            <a:spLocks noGrp="1" noChangeArrowheads="1"/>
          </p:cNvSpPr>
          <p:nvPr>
            <p:ph type="title"/>
          </p:nvPr>
        </p:nvSpPr>
        <p:spPr>
          <a:xfrm>
            <a:off x="1116013" y="333375"/>
            <a:ext cx="7172325" cy="1216025"/>
          </a:xfrm>
        </p:spPr>
        <p:txBody>
          <a:bodyPr/>
          <a:lstStyle/>
          <a:p>
            <a:pPr>
              <a:lnSpc>
                <a:spcPts val="4063"/>
              </a:lnSpc>
            </a:pPr>
            <a:r>
              <a:rPr lang="ja-JP" altLang="en-US"/>
              <a:t>　</a:t>
            </a:r>
            <a:r>
              <a:rPr lang="en-US" altLang="ja-JP"/>
              <a:t>10</a:t>
            </a:r>
            <a:r>
              <a:rPr lang="ja-JP" altLang="en-US"/>
              <a:t>．相手を理解する概念には</a:t>
            </a:r>
            <a:br>
              <a:rPr lang="en-US" altLang="ja-JP"/>
            </a:br>
            <a:r>
              <a:rPr lang="ja-JP" altLang="en-US"/>
              <a:t>　　　３つのフレームがある</a:t>
            </a:r>
          </a:p>
        </p:txBody>
      </p:sp>
      <p:grpSp>
        <p:nvGrpSpPr>
          <p:cNvPr id="31749" name="グループ化 6">
            <a:extLst>
              <a:ext uri="{FF2B5EF4-FFF2-40B4-BE49-F238E27FC236}">
                <a16:creationId xmlns:a16="http://schemas.microsoft.com/office/drawing/2014/main" id="{6CC53235-645C-2E14-7AD6-73C9242E4D30}"/>
              </a:ext>
            </a:extLst>
          </p:cNvPr>
          <p:cNvGrpSpPr>
            <a:grpSpLocks/>
          </p:cNvGrpSpPr>
          <p:nvPr/>
        </p:nvGrpSpPr>
        <p:grpSpPr bwMode="auto">
          <a:xfrm>
            <a:off x="1778000" y="1773238"/>
            <a:ext cx="6381750" cy="4043362"/>
            <a:chOff x="4507606" y="3068960"/>
            <a:chExt cx="4155012" cy="2633198"/>
          </a:xfrm>
        </p:grpSpPr>
        <p:pic>
          <p:nvPicPr>
            <p:cNvPr id="31750" name="図 7">
              <a:extLst>
                <a:ext uri="{FF2B5EF4-FFF2-40B4-BE49-F238E27FC236}">
                  <a16:creationId xmlns:a16="http://schemas.microsoft.com/office/drawing/2014/main" id="{ADDA5874-0813-87F8-922D-1F7C50802DEF}"/>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6363" t="932"/>
            <a:stretch>
              <a:fillRect/>
            </a:stretch>
          </p:blipFill>
          <p:spPr bwMode="auto">
            <a:xfrm>
              <a:off x="6514160" y="3068960"/>
              <a:ext cx="2148458" cy="263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図 8">
              <a:extLst>
                <a:ext uri="{FF2B5EF4-FFF2-40B4-BE49-F238E27FC236}">
                  <a16:creationId xmlns:a16="http://schemas.microsoft.com/office/drawing/2014/main" id="{9F179629-509A-1F49-9FBA-A20EA6EE01E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34384" r="71355" b="23074"/>
            <a:stretch>
              <a:fillRect/>
            </a:stretch>
          </p:blipFill>
          <p:spPr bwMode="auto">
            <a:xfrm>
              <a:off x="4507606" y="3830331"/>
              <a:ext cx="967117" cy="1130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角丸四角形 9">
              <a:extLst>
                <a:ext uri="{FF2B5EF4-FFF2-40B4-BE49-F238E27FC236}">
                  <a16:creationId xmlns:a16="http://schemas.microsoft.com/office/drawing/2014/main" id="{557863F1-F6F3-85BC-A261-6152487365C7}"/>
                </a:ext>
              </a:extLst>
            </p:cNvPr>
            <p:cNvSpPr/>
            <p:nvPr/>
          </p:nvSpPr>
          <p:spPr>
            <a:xfrm>
              <a:off x="5955659" y="5183169"/>
              <a:ext cx="432039" cy="398030"/>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角丸四角形 10">
              <a:extLst>
                <a:ext uri="{FF2B5EF4-FFF2-40B4-BE49-F238E27FC236}">
                  <a16:creationId xmlns:a16="http://schemas.microsoft.com/office/drawing/2014/main" id="{27BA9734-E574-F414-3B87-2E817016E7E5}"/>
                </a:ext>
              </a:extLst>
            </p:cNvPr>
            <p:cNvSpPr/>
            <p:nvPr/>
          </p:nvSpPr>
          <p:spPr>
            <a:xfrm>
              <a:off x="5955659" y="4341621"/>
              <a:ext cx="432039" cy="398030"/>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角丸四角形 11">
              <a:extLst>
                <a:ext uri="{FF2B5EF4-FFF2-40B4-BE49-F238E27FC236}">
                  <a16:creationId xmlns:a16="http://schemas.microsoft.com/office/drawing/2014/main" id="{17B0B52A-8851-397C-5571-E3922AE91569}"/>
                </a:ext>
              </a:extLst>
            </p:cNvPr>
            <p:cNvSpPr/>
            <p:nvPr/>
          </p:nvSpPr>
          <p:spPr>
            <a:xfrm>
              <a:off x="5955659" y="3500072"/>
              <a:ext cx="432039" cy="398030"/>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1755" name="テキスト ボックス 12">
              <a:extLst>
                <a:ext uri="{FF2B5EF4-FFF2-40B4-BE49-F238E27FC236}">
                  <a16:creationId xmlns:a16="http://schemas.microsoft.com/office/drawing/2014/main" id="{1AF31987-4C85-8F21-3DED-1CE72B5529D5}"/>
                </a:ext>
              </a:extLst>
            </p:cNvPr>
            <p:cNvSpPr txBox="1">
              <a:spLocks noChangeArrowheads="1"/>
            </p:cNvSpPr>
            <p:nvPr/>
          </p:nvSpPr>
          <p:spPr bwMode="auto">
            <a:xfrm>
              <a:off x="5955751" y="3518296"/>
              <a:ext cx="723753" cy="3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ja-JP" sz="1400">
                  <a:latin typeface="ＭＳ Ｐゴシック" panose="020B0600070205080204" pitchFamily="50" charset="-128"/>
                </a:rPr>
                <a:t>客観的</a:t>
              </a:r>
              <a:endParaRPr lang="en-US" altLang="ja-JP" sz="1400">
                <a:latin typeface="ＭＳ Ｐゴシック" panose="020B0600070205080204" pitchFamily="50" charset="-128"/>
              </a:endParaRPr>
            </a:p>
            <a:p>
              <a:r>
                <a:rPr lang="ja-JP" altLang="ja-JP" sz="1400">
                  <a:latin typeface="ＭＳ Ｐゴシック" panose="020B0600070205080204" pitchFamily="50" charset="-128"/>
                </a:rPr>
                <a:t>情</a:t>
              </a:r>
              <a:r>
                <a:rPr lang="en-US" altLang="ja-JP" sz="1400">
                  <a:latin typeface="ＭＳ Ｐゴシック" panose="020B0600070205080204" pitchFamily="50" charset="-128"/>
                </a:rPr>
                <a:t>   </a:t>
              </a:r>
              <a:r>
                <a:rPr lang="ja-JP" altLang="ja-JP" sz="1400">
                  <a:latin typeface="ＭＳ Ｐゴシック" panose="020B0600070205080204" pitchFamily="50" charset="-128"/>
                </a:rPr>
                <a:t>報</a:t>
              </a:r>
              <a:endParaRPr lang="ja-JP" altLang="en-US" sz="1400"/>
            </a:p>
          </p:txBody>
        </p:sp>
        <p:sp>
          <p:nvSpPr>
            <p:cNvPr id="31756" name="テキスト ボックス 13">
              <a:extLst>
                <a:ext uri="{FF2B5EF4-FFF2-40B4-BE49-F238E27FC236}">
                  <a16:creationId xmlns:a16="http://schemas.microsoft.com/office/drawing/2014/main" id="{A10459B2-CA97-4E4A-9EA1-A90BC77CE711}"/>
                </a:ext>
              </a:extLst>
            </p:cNvPr>
            <p:cNvSpPr txBox="1">
              <a:spLocks noChangeArrowheads="1"/>
            </p:cNvSpPr>
            <p:nvPr/>
          </p:nvSpPr>
          <p:spPr bwMode="auto">
            <a:xfrm>
              <a:off x="5926493" y="4355627"/>
              <a:ext cx="1150345" cy="3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ja-JP" sz="1400">
                  <a:latin typeface="ＭＳ Ｐゴシック" panose="020B0600070205080204" pitchFamily="50" charset="-128"/>
                </a:rPr>
                <a:t>自分の</a:t>
              </a:r>
              <a:endParaRPr lang="en-US" altLang="ja-JP" sz="1400">
                <a:latin typeface="ＭＳ Ｐゴシック" panose="020B0600070205080204" pitchFamily="50" charset="-128"/>
              </a:endParaRPr>
            </a:p>
            <a:p>
              <a:r>
                <a:rPr lang="ja-JP" altLang="ja-JP" sz="1400">
                  <a:latin typeface="ＭＳ Ｐゴシック" panose="020B0600070205080204" pitchFamily="50" charset="-128"/>
                </a:rPr>
                <a:t>準拠枠</a:t>
              </a:r>
              <a:endParaRPr lang="ja-JP" altLang="en-US" sz="1400"/>
            </a:p>
          </p:txBody>
        </p:sp>
        <p:sp>
          <p:nvSpPr>
            <p:cNvPr id="31757" name="テキスト ボックス 14">
              <a:extLst>
                <a:ext uri="{FF2B5EF4-FFF2-40B4-BE49-F238E27FC236}">
                  <a16:creationId xmlns:a16="http://schemas.microsoft.com/office/drawing/2014/main" id="{3164130C-D108-794F-8C3F-95689B05C80C}"/>
                </a:ext>
              </a:extLst>
            </p:cNvPr>
            <p:cNvSpPr txBox="1">
              <a:spLocks noChangeArrowheads="1"/>
            </p:cNvSpPr>
            <p:nvPr/>
          </p:nvSpPr>
          <p:spPr bwMode="auto">
            <a:xfrm>
              <a:off x="5951454" y="5213465"/>
              <a:ext cx="1150345" cy="34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相手</a:t>
              </a:r>
              <a:r>
                <a:rPr lang="ja-JP" altLang="ja-JP" sz="1400">
                  <a:latin typeface="ＭＳ Ｐゴシック" panose="020B0600070205080204" pitchFamily="50" charset="-128"/>
                </a:rPr>
                <a:t>の</a:t>
              </a:r>
              <a:endParaRPr lang="en-US" altLang="ja-JP" sz="1400">
                <a:latin typeface="ＭＳ Ｐゴシック" panose="020B0600070205080204" pitchFamily="50" charset="-128"/>
              </a:endParaRPr>
            </a:p>
            <a:p>
              <a:r>
                <a:rPr lang="ja-JP" altLang="ja-JP" sz="1400">
                  <a:latin typeface="ＭＳ Ｐゴシック" panose="020B0600070205080204" pitchFamily="50" charset="-128"/>
                </a:rPr>
                <a:t>準拠枠</a:t>
              </a:r>
              <a:endParaRPr lang="ja-JP" altLang="en-US" sz="1400"/>
            </a:p>
          </p:txBody>
        </p:sp>
        <p:cxnSp>
          <p:nvCxnSpPr>
            <p:cNvPr id="16" name="直線矢印コネクタ 15">
              <a:extLst>
                <a:ext uri="{FF2B5EF4-FFF2-40B4-BE49-F238E27FC236}">
                  <a16:creationId xmlns:a16="http://schemas.microsoft.com/office/drawing/2014/main" id="{3229A2FB-204B-130E-810A-E89BB1713B22}"/>
                </a:ext>
              </a:extLst>
            </p:cNvPr>
            <p:cNvCxnSpPr>
              <a:cxnSpLocks/>
            </p:cNvCxnSpPr>
            <p:nvPr/>
          </p:nvCxnSpPr>
          <p:spPr>
            <a:xfrm flipH="1" flipV="1">
              <a:off x="5449202" y="4870948"/>
              <a:ext cx="486818" cy="238818"/>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a:extLst>
                <a:ext uri="{FF2B5EF4-FFF2-40B4-BE49-F238E27FC236}">
                  <a16:creationId xmlns:a16="http://schemas.microsoft.com/office/drawing/2014/main" id="{93F0C616-3A51-7BBA-88BF-9DFC4E33E5D8}"/>
                </a:ext>
              </a:extLst>
            </p:cNvPr>
            <p:cNvCxnSpPr>
              <a:cxnSpLocks/>
            </p:cNvCxnSpPr>
            <p:nvPr/>
          </p:nvCxnSpPr>
          <p:spPr>
            <a:xfrm flipH="1">
              <a:off x="5449202" y="4499799"/>
              <a:ext cx="45684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294244D2-6CD0-DB50-50AB-8ADFC652922D}"/>
                </a:ext>
              </a:extLst>
            </p:cNvPr>
            <p:cNvCxnSpPr>
              <a:cxnSpLocks/>
            </p:cNvCxnSpPr>
            <p:nvPr/>
          </p:nvCxnSpPr>
          <p:spPr>
            <a:xfrm flipH="1">
              <a:off x="5454370" y="3743026"/>
              <a:ext cx="457879" cy="289476"/>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761" name="テキスト ボックス 18">
              <a:extLst>
                <a:ext uri="{FF2B5EF4-FFF2-40B4-BE49-F238E27FC236}">
                  <a16:creationId xmlns:a16="http://schemas.microsoft.com/office/drawing/2014/main" id="{143CBA67-6663-0E4E-EA16-CB1B9EE778EC}"/>
                </a:ext>
              </a:extLst>
            </p:cNvPr>
            <p:cNvSpPr txBox="1">
              <a:spLocks noChangeArrowheads="1"/>
            </p:cNvSpPr>
            <p:nvPr/>
          </p:nvSpPr>
          <p:spPr bwMode="auto">
            <a:xfrm>
              <a:off x="4564083" y="3738896"/>
              <a:ext cx="895842" cy="18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怒られちゃった・・・</a:t>
              </a:r>
            </a:p>
          </p:txBody>
        </p:sp>
      </p:grpSp>
      <p:sp>
        <p:nvSpPr>
          <p:cNvPr id="2" name="テキスト ボックス 1">
            <a:extLst>
              <a:ext uri="{FF2B5EF4-FFF2-40B4-BE49-F238E27FC236}">
                <a16:creationId xmlns:a16="http://schemas.microsoft.com/office/drawing/2014/main" id="{C9B6ABE4-11DE-4751-388B-761A8672C933}"/>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72</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885AB4-C52D-C85A-1E76-1C93169F1885}"/>
              </a:ext>
            </a:extLst>
          </p:cNvPr>
          <p:cNvSpPr>
            <a:spLocks noGrp="1"/>
          </p:cNvSpPr>
          <p:nvPr>
            <p:ph type="title"/>
          </p:nvPr>
        </p:nvSpPr>
        <p:spPr/>
        <p:txBody>
          <a:bodyPr/>
          <a:lstStyle/>
          <a:p>
            <a:r>
              <a:rPr kumimoji="1" lang="ja-JP" altLang="en-US" dirty="0"/>
              <a:t>コミュニケーションの定義</a:t>
            </a:r>
            <a:r>
              <a:rPr kumimoji="1" lang="en-US" altLang="ja-JP" sz="2400" dirty="0"/>
              <a:t>2</a:t>
            </a:r>
            <a:endParaRPr kumimoji="1" lang="ja-JP" altLang="en-US" dirty="0"/>
          </a:p>
        </p:txBody>
      </p:sp>
      <p:sp>
        <p:nvSpPr>
          <p:cNvPr id="3" name="コンテンツ プレースホルダー 2">
            <a:extLst>
              <a:ext uri="{FF2B5EF4-FFF2-40B4-BE49-F238E27FC236}">
                <a16:creationId xmlns:a16="http://schemas.microsoft.com/office/drawing/2014/main" id="{A32D74D0-7D73-52A0-9164-3DA71278F800}"/>
              </a:ext>
            </a:extLst>
          </p:cNvPr>
          <p:cNvSpPr>
            <a:spLocks noGrp="1"/>
          </p:cNvSpPr>
          <p:nvPr>
            <p:ph idx="1"/>
          </p:nvPr>
        </p:nvSpPr>
        <p:spPr>
          <a:xfrm>
            <a:off x="539750" y="1700213"/>
            <a:ext cx="7776666" cy="4267200"/>
          </a:xfrm>
        </p:spPr>
        <p:txBody>
          <a:bodyPr/>
          <a:lstStyle/>
          <a:p>
            <a:r>
              <a:rPr lang="ja-JP" altLang="en-US" sz="2000" b="0" i="0" u="none" strike="noStrike" baseline="0" dirty="0">
                <a:latin typeface="MSGothic"/>
              </a:rPr>
              <a:t>コミュニケーションの日本語訳としては、伝達、やりとり、通信、情報、連絡、伝染などがあり、文脈によってさまざまに翻訳されている。コミュニケーションの、語源は、ラテン語の</a:t>
            </a:r>
            <a:r>
              <a:rPr lang="en-US" altLang="ja-JP" sz="2000" b="0" i="0" u="none" strike="noStrike" baseline="0" dirty="0" err="1">
                <a:latin typeface="MSGothic"/>
              </a:rPr>
              <a:t>Communus</a:t>
            </a:r>
            <a:r>
              <a:rPr lang="ja-JP" altLang="en-US" sz="2000" b="0" i="0" u="none" strike="noStrike" baseline="0" dirty="0">
                <a:latin typeface="MSGothic"/>
              </a:rPr>
              <a:t>（コミュナス）であるとされる。</a:t>
            </a:r>
            <a:r>
              <a:rPr lang="en-US" altLang="ja-JP" sz="2000" b="0" i="0" u="none" strike="noStrike" baseline="0" dirty="0" err="1">
                <a:latin typeface="MSGothic"/>
              </a:rPr>
              <a:t>Communus</a:t>
            </a:r>
            <a:r>
              <a:rPr lang="ja-JP" altLang="en-US" sz="2000" b="0" i="0" u="none" strike="noStrike" baseline="0" dirty="0">
                <a:latin typeface="MSGothic"/>
              </a:rPr>
              <a:t>とは、「共通する、共有の」という意味をもつ語である。</a:t>
            </a:r>
          </a:p>
          <a:p>
            <a:r>
              <a:rPr lang="ja-JP" altLang="en-US" sz="2000" dirty="0">
                <a:latin typeface="MSGothic"/>
              </a:rPr>
              <a:t>ここから</a:t>
            </a:r>
            <a:r>
              <a:rPr lang="ja-JP" altLang="en-US" sz="2000" b="0" i="0" u="none" strike="noStrike" baseline="0" dirty="0">
                <a:latin typeface="MSGothic"/>
              </a:rPr>
              <a:t>コミュニケーションとは単に伝えるということだけでなく、それによってなにかが共有されていく過程であり結果であるという意味を含む語であると考えられる。</a:t>
            </a:r>
          </a:p>
          <a:p>
            <a:r>
              <a:rPr lang="ja-JP" altLang="en-US" sz="2000" b="0" i="0" u="none" strike="noStrike" baseline="0" dirty="0">
                <a:latin typeface="MSGothic"/>
              </a:rPr>
              <a:t>この送り手・受け手は個人に限らない。いずれの場合でも、コミュニケーションとは、送り手と受け手との間で、チャネルを通じてなんらかのメッセージが伝わり、受けとめられていくこと、送り手と受け手が共通の意味を理解し共有していくプロセスであると考えられる。</a:t>
            </a:r>
          </a:p>
          <a:p>
            <a:endParaRPr lang="ja-JP" altLang="en-US" sz="2000" b="0" i="0" u="none" strike="noStrike" baseline="0" dirty="0">
              <a:solidFill>
                <a:srgbClr val="747475"/>
              </a:solidFill>
              <a:latin typeface="MSGothic"/>
            </a:endParaRPr>
          </a:p>
        </p:txBody>
      </p:sp>
      <p:sp>
        <p:nvSpPr>
          <p:cNvPr id="4" name="スライド番号プレースホルダー 3">
            <a:extLst>
              <a:ext uri="{FF2B5EF4-FFF2-40B4-BE49-F238E27FC236}">
                <a16:creationId xmlns:a16="http://schemas.microsoft.com/office/drawing/2014/main" id="{A0C2C5D4-AEBB-ED63-9C45-53FEF5648F7F}"/>
              </a:ext>
            </a:extLst>
          </p:cNvPr>
          <p:cNvSpPr>
            <a:spLocks noGrp="1"/>
          </p:cNvSpPr>
          <p:nvPr>
            <p:ph type="sldNum" sz="quarter" idx="12"/>
          </p:nvPr>
        </p:nvSpPr>
        <p:spPr/>
        <p:txBody>
          <a:bodyPr/>
          <a:lstStyle/>
          <a:p>
            <a:pPr>
              <a:defRPr/>
            </a:pPr>
            <a:fld id="{F2BE5021-F781-447E-9205-249982F0E4FA}" type="slidenum">
              <a:rPr lang="en-US" altLang="ja-JP" smtClean="0"/>
              <a:pPr>
                <a:defRPr/>
              </a:pPr>
              <a:t>11</a:t>
            </a:fld>
            <a:endParaRPr lang="en-US" altLang="ja-JP"/>
          </a:p>
        </p:txBody>
      </p:sp>
    </p:spTree>
    <p:extLst>
      <p:ext uri="{BB962C8B-B14F-4D97-AF65-F5344CB8AC3E}">
        <p14:creationId xmlns:p14="http://schemas.microsoft.com/office/powerpoint/2010/main" val="10395116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3">
            <a:extLst>
              <a:ext uri="{FF2B5EF4-FFF2-40B4-BE49-F238E27FC236}">
                <a16:creationId xmlns:a16="http://schemas.microsoft.com/office/drawing/2014/main" id="{3887E3E1-90FA-D9E2-C116-C51D4BFC52E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6A74977-2CBB-43C5-BB21-C74E5E4E2BBD}" type="slidenum">
              <a:rPr kumimoji="0" lang="en-US" altLang="ja-JP">
                <a:solidFill>
                  <a:srgbClr val="000000"/>
                </a:solidFill>
                <a:latin typeface="Verdana" panose="020B0604030504040204" pitchFamily="34" charset="0"/>
              </a:rPr>
              <a:pPr/>
              <a:t>110</a:t>
            </a:fld>
            <a:endParaRPr kumimoji="0" lang="en-US" altLang="ja-JP">
              <a:solidFill>
                <a:srgbClr val="000000"/>
              </a:solidFill>
              <a:latin typeface="Verdana" panose="020B0604030504040204" pitchFamily="34" charset="0"/>
            </a:endParaRPr>
          </a:p>
        </p:txBody>
      </p:sp>
      <p:sp>
        <p:nvSpPr>
          <p:cNvPr id="32771" name="タイトル 1">
            <a:extLst>
              <a:ext uri="{FF2B5EF4-FFF2-40B4-BE49-F238E27FC236}">
                <a16:creationId xmlns:a16="http://schemas.microsoft.com/office/drawing/2014/main" id="{8D9E403A-B711-C1DA-619B-E5E0EFA8DA62}"/>
              </a:ext>
            </a:extLst>
          </p:cNvPr>
          <p:cNvSpPr>
            <a:spLocks noGrp="1" noChangeArrowheads="1"/>
          </p:cNvSpPr>
          <p:nvPr>
            <p:ph type="title"/>
          </p:nvPr>
        </p:nvSpPr>
        <p:spPr>
          <a:xfrm>
            <a:off x="1417638" y="765175"/>
            <a:ext cx="7172325" cy="792163"/>
          </a:xfrm>
        </p:spPr>
        <p:txBody>
          <a:bodyPr/>
          <a:lstStyle/>
          <a:p>
            <a:r>
              <a:rPr lang="en-US" altLang="ja-JP"/>
              <a:t>11.</a:t>
            </a:r>
            <a:r>
              <a:rPr lang="ja-JP" altLang="en-US"/>
              <a:t>相手を理解するときの</a:t>
            </a:r>
            <a:br>
              <a:rPr lang="en-US" altLang="ja-JP"/>
            </a:br>
            <a:r>
              <a:rPr lang="ja-JP" altLang="en-US"/>
              <a:t>　　５つの態度</a:t>
            </a:r>
          </a:p>
        </p:txBody>
      </p:sp>
      <p:sp>
        <p:nvSpPr>
          <p:cNvPr id="32772" name="テキスト ボックス 13">
            <a:extLst>
              <a:ext uri="{FF2B5EF4-FFF2-40B4-BE49-F238E27FC236}">
                <a16:creationId xmlns:a16="http://schemas.microsoft.com/office/drawing/2014/main" id="{9EE246D7-C5CD-47C4-CE95-4A9452BC1344}"/>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4" name="コンテンツ プレースホルダー 3">
            <a:extLst>
              <a:ext uri="{FF2B5EF4-FFF2-40B4-BE49-F238E27FC236}">
                <a16:creationId xmlns:a16="http://schemas.microsoft.com/office/drawing/2014/main" id="{FE3FA003-B74C-10E8-52CE-CFE48AC2345E}"/>
              </a:ext>
            </a:extLst>
          </p:cNvPr>
          <p:cNvSpPr>
            <a:spLocks noGrp="1"/>
          </p:cNvSpPr>
          <p:nvPr>
            <p:ph idx="1"/>
          </p:nvPr>
        </p:nvSpPr>
        <p:spPr>
          <a:xfrm>
            <a:off x="539750" y="1700213"/>
            <a:ext cx="8135938" cy="4267200"/>
          </a:xfrm>
        </p:spPr>
        <p:txBody>
          <a:bodyPr/>
          <a:lstStyle/>
          <a:p>
            <a:pPr>
              <a:defRPr/>
            </a:pPr>
            <a:r>
              <a:rPr lang="ja-JP" altLang="en-US" sz="2800" dirty="0"/>
              <a:t>ポーター</a:t>
            </a:r>
            <a:r>
              <a:rPr lang="en-US" altLang="ja-JP" sz="2800" dirty="0"/>
              <a:t>,E.H.</a:t>
            </a:r>
            <a:r>
              <a:rPr lang="ja-JP" altLang="en-US" sz="2800" dirty="0"/>
              <a:t>の「５つの態度」</a:t>
            </a:r>
            <a:endParaRPr lang="en-US" altLang="ja-JP" sz="2800" dirty="0"/>
          </a:p>
          <a:p>
            <a:pPr marL="438150" lvl="1" indent="0">
              <a:buNone/>
              <a:defRPr/>
            </a:pPr>
            <a:r>
              <a:rPr lang="en-US" altLang="ja-JP" sz="2000" dirty="0"/>
              <a:t>①</a:t>
            </a:r>
            <a:r>
              <a:rPr lang="ja-JP" altLang="en-US" sz="2000" dirty="0"/>
              <a:t>調査診断的態度・・・物事の因果関係をたどり原因を見つけようとする。</a:t>
            </a:r>
            <a:endParaRPr lang="en-US" altLang="ja-JP" sz="2000" dirty="0"/>
          </a:p>
          <a:p>
            <a:pPr marL="438150" lvl="1" indent="0">
              <a:buNone/>
              <a:defRPr/>
            </a:pPr>
            <a:r>
              <a:rPr lang="en-US" altLang="ja-JP" sz="2000" dirty="0"/>
              <a:t>②</a:t>
            </a:r>
            <a:r>
              <a:rPr lang="ja-JP" altLang="en-US" sz="2000" dirty="0"/>
              <a:t>解釈的態度・・・自分の解釈を述べる。</a:t>
            </a:r>
            <a:endParaRPr lang="en-US" altLang="ja-JP" sz="2000" dirty="0"/>
          </a:p>
          <a:p>
            <a:pPr marL="438150" lvl="1" indent="0">
              <a:buNone/>
              <a:defRPr/>
            </a:pPr>
            <a:r>
              <a:rPr lang="en-US" altLang="ja-JP" sz="2000" dirty="0"/>
              <a:t>③</a:t>
            </a:r>
            <a:r>
              <a:rPr lang="ja-JP" altLang="en-US" sz="2000" dirty="0"/>
              <a:t>評価的態度・・・自分の価値観（良い・悪い）に基づく態度。</a:t>
            </a:r>
            <a:endParaRPr lang="en-US" altLang="ja-JP" sz="2000" dirty="0"/>
          </a:p>
          <a:p>
            <a:pPr marL="438150" lvl="1" indent="0">
              <a:buNone/>
              <a:defRPr/>
            </a:pPr>
            <a:r>
              <a:rPr lang="en-US" altLang="ja-JP" sz="2000" dirty="0"/>
              <a:t>④</a:t>
            </a:r>
            <a:r>
              <a:rPr lang="ja-JP" altLang="en-US" sz="2000" dirty="0"/>
              <a:t>支持的態度・・・サポート的な態度</a:t>
            </a:r>
            <a:endParaRPr lang="en-US" altLang="ja-JP" sz="2000" dirty="0"/>
          </a:p>
          <a:p>
            <a:pPr marL="438150" lvl="1" indent="0">
              <a:buNone/>
              <a:defRPr/>
            </a:pPr>
            <a:r>
              <a:rPr lang="en-US" altLang="ja-JP" sz="2000" dirty="0"/>
              <a:t>⑤</a:t>
            </a:r>
            <a:r>
              <a:rPr lang="ja-JP" altLang="en-US" sz="2000" dirty="0"/>
              <a:t>理解的態度・・・相槌を打ち、相手の話の流れに沿って聴いていく態度。</a:t>
            </a:r>
            <a:endParaRPr lang="en-US" altLang="ja-JP" sz="2800" dirty="0"/>
          </a:p>
          <a:p>
            <a:pPr>
              <a:defRPr/>
            </a:pPr>
            <a:endParaRPr lang="ja-JP" altLang="en-US" sz="2800" dirty="0"/>
          </a:p>
        </p:txBody>
      </p:sp>
      <p:sp>
        <p:nvSpPr>
          <p:cNvPr id="2" name="テキスト ボックス 1">
            <a:extLst>
              <a:ext uri="{FF2B5EF4-FFF2-40B4-BE49-F238E27FC236}">
                <a16:creationId xmlns:a16="http://schemas.microsoft.com/office/drawing/2014/main" id="{498B9C4A-68EA-BEDA-09B2-A43407D726E2}"/>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73</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スライド番号プレースホルダー 3">
            <a:extLst>
              <a:ext uri="{FF2B5EF4-FFF2-40B4-BE49-F238E27FC236}">
                <a16:creationId xmlns:a16="http://schemas.microsoft.com/office/drawing/2014/main" id="{641677EF-D34D-39B4-CB51-D880709A0B2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04398AB-A8E2-48E8-A574-8C4000730500}" type="slidenum">
              <a:rPr kumimoji="0" lang="en-US" altLang="ja-JP">
                <a:solidFill>
                  <a:srgbClr val="000000"/>
                </a:solidFill>
                <a:latin typeface="Verdana" panose="020B0604030504040204" pitchFamily="34" charset="0"/>
              </a:rPr>
              <a:pPr/>
              <a:t>111</a:t>
            </a:fld>
            <a:endParaRPr kumimoji="0" lang="en-US" altLang="ja-JP">
              <a:solidFill>
                <a:srgbClr val="000000"/>
              </a:solidFill>
              <a:latin typeface="Verdana" panose="020B0604030504040204" pitchFamily="34" charset="0"/>
            </a:endParaRPr>
          </a:p>
        </p:txBody>
      </p:sp>
      <p:sp>
        <p:nvSpPr>
          <p:cNvPr id="33795" name="タイトル 1">
            <a:extLst>
              <a:ext uri="{FF2B5EF4-FFF2-40B4-BE49-F238E27FC236}">
                <a16:creationId xmlns:a16="http://schemas.microsoft.com/office/drawing/2014/main" id="{17EE1A37-731C-370A-3738-51B160FFFA41}"/>
              </a:ext>
            </a:extLst>
          </p:cNvPr>
          <p:cNvSpPr>
            <a:spLocks noGrp="1" noChangeArrowheads="1"/>
          </p:cNvSpPr>
          <p:nvPr>
            <p:ph type="title"/>
          </p:nvPr>
        </p:nvSpPr>
        <p:spPr>
          <a:xfrm>
            <a:off x="1417638" y="765175"/>
            <a:ext cx="7172325" cy="792163"/>
          </a:xfrm>
        </p:spPr>
        <p:txBody>
          <a:bodyPr/>
          <a:lstStyle/>
          <a:p>
            <a:r>
              <a:rPr lang="en-US" altLang="ja-JP"/>
              <a:t>11.</a:t>
            </a:r>
            <a:r>
              <a:rPr lang="ja-JP" altLang="en-US"/>
              <a:t>相手を理解するときの</a:t>
            </a:r>
            <a:br>
              <a:rPr lang="en-US" altLang="ja-JP"/>
            </a:br>
            <a:r>
              <a:rPr lang="ja-JP" altLang="en-US"/>
              <a:t>　　５つの態度</a:t>
            </a:r>
          </a:p>
        </p:txBody>
      </p:sp>
      <p:sp>
        <p:nvSpPr>
          <p:cNvPr id="33796" name="テキスト ボックス 13">
            <a:extLst>
              <a:ext uri="{FF2B5EF4-FFF2-40B4-BE49-F238E27FC236}">
                <a16:creationId xmlns:a16="http://schemas.microsoft.com/office/drawing/2014/main" id="{4748169A-E81F-8179-74AA-FD68BE498F25}"/>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grpSp>
        <p:nvGrpSpPr>
          <p:cNvPr id="33797" name="グループ化 1">
            <a:extLst>
              <a:ext uri="{FF2B5EF4-FFF2-40B4-BE49-F238E27FC236}">
                <a16:creationId xmlns:a16="http://schemas.microsoft.com/office/drawing/2014/main" id="{D797B8EA-74AB-4F7F-786A-F1599C2B10B1}"/>
              </a:ext>
            </a:extLst>
          </p:cNvPr>
          <p:cNvGrpSpPr>
            <a:grpSpLocks/>
          </p:cNvGrpSpPr>
          <p:nvPr/>
        </p:nvGrpSpPr>
        <p:grpSpPr bwMode="auto">
          <a:xfrm>
            <a:off x="1612900" y="1412875"/>
            <a:ext cx="5918200" cy="4429125"/>
            <a:chOff x="2217801" y="2837405"/>
            <a:chExt cx="3980939" cy="2980068"/>
          </a:xfrm>
        </p:grpSpPr>
        <p:pic>
          <p:nvPicPr>
            <p:cNvPr id="33798" name="図 6">
              <a:extLst>
                <a:ext uri="{FF2B5EF4-FFF2-40B4-BE49-F238E27FC236}">
                  <a16:creationId xmlns:a16="http://schemas.microsoft.com/office/drawing/2014/main" id="{03F7D03C-87CF-BA64-9B1E-E33E80C9B32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7801" y="2837405"/>
              <a:ext cx="3980939" cy="2930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9" name="テキスト ボックス 7">
              <a:extLst>
                <a:ext uri="{FF2B5EF4-FFF2-40B4-BE49-F238E27FC236}">
                  <a16:creationId xmlns:a16="http://schemas.microsoft.com/office/drawing/2014/main" id="{512AC2F2-E978-2D97-B98B-FF31B7FF7773}"/>
                </a:ext>
              </a:extLst>
            </p:cNvPr>
            <p:cNvSpPr txBox="1">
              <a:spLocks noChangeArrowheads="1"/>
            </p:cNvSpPr>
            <p:nvPr/>
          </p:nvSpPr>
          <p:spPr bwMode="auto">
            <a:xfrm>
              <a:off x="4665682" y="5610407"/>
              <a:ext cx="1150345" cy="20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⑤</a:t>
              </a:r>
              <a:r>
                <a:rPr lang="ja-JP" altLang="en-US" sz="1400">
                  <a:latin typeface="ＭＳ Ｐゴシック" panose="020B0600070205080204" pitchFamily="50" charset="-128"/>
                </a:rPr>
                <a:t>理解的態度</a:t>
              </a:r>
              <a:endParaRPr lang="ja-JP" altLang="en-US" sz="1400"/>
            </a:p>
          </p:txBody>
        </p:sp>
        <p:sp>
          <p:nvSpPr>
            <p:cNvPr id="33800" name="テキスト ボックス 11">
              <a:extLst>
                <a:ext uri="{FF2B5EF4-FFF2-40B4-BE49-F238E27FC236}">
                  <a16:creationId xmlns:a16="http://schemas.microsoft.com/office/drawing/2014/main" id="{93400F68-3826-1193-47A2-1442693E7AA4}"/>
                </a:ext>
              </a:extLst>
            </p:cNvPr>
            <p:cNvSpPr txBox="1">
              <a:spLocks noChangeArrowheads="1"/>
            </p:cNvSpPr>
            <p:nvPr/>
          </p:nvSpPr>
          <p:spPr bwMode="auto">
            <a:xfrm>
              <a:off x="2255466" y="4471922"/>
              <a:ext cx="1428531" cy="20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①</a:t>
              </a:r>
              <a:r>
                <a:rPr lang="ja-JP" altLang="en-US" sz="1400">
                  <a:latin typeface="ＭＳ Ｐゴシック" panose="020B0600070205080204" pitchFamily="50" charset="-128"/>
                </a:rPr>
                <a:t>調査診断的態度</a:t>
              </a:r>
              <a:endParaRPr lang="ja-JP" altLang="en-US" sz="1400"/>
            </a:p>
          </p:txBody>
        </p:sp>
        <p:sp>
          <p:nvSpPr>
            <p:cNvPr id="33801" name="テキスト ボックス 12">
              <a:extLst>
                <a:ext uri="{FF2B5EF4-FFF2-40B4-BE49-F238E27FC236}">
                  <a16:creationId xmlns:a16="http://schemas.microsoft.com/office/drawing/2014/main" id="{46E135BB-548B-F57D-868F-C783B53B9674}"/>
                </a:ext>
              </a:extLst>
            </p:cNvPr>
            <p:cNvSpPr txBox="1">
              <a:spLocks noChangeArrowheads="1"/>
            </p:cNvSpPr>
            <p:nvPr/>
          </p:nvSpPr>
          <p:spPr bwMode="auto">
            <a:xfrm>
              <a:off x="2255466" y="5558033"/>
              <a:ext cx="1150345" cy="20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②</a:t>
              </a:r>
              <a:r>
                <a:rPr lang="ja-JP" altLang="en-US" sz="1400">
                  <a:latin typeface="ＭＳ Ｐゴシック" panose="020B0600070205080204" pitchFamily="50" charset="-128"/>
                </a:rPr>
                <a:t>解釈的態度</a:t>
              </a:r>
              <a:endParaRPr lang="ja-JP" altLang="en-US" sz="1400"/>
            </a:p>
          </p:txBody>
        </p:sp>
        <p:sp>
          <p:nvSpPr>
            <p:cNvPr id="33802" name="テキスト ボックス 13">
              <a:extLst>
                <a:ext uri="{FF2B5EF4-FFF2-40B4-BE49-F238E27FC236}">
                  <a16:creationId xmlns:a16="http://schemas.microsoft.com/office/drawing/2014/main" id="{C97B03C6-D155-49AB-6703-E3D32BD6103F}"/>
                </a:ext>
              </a:extLst>
            </p:cNvPr>
            <p:cNvSpPr txBox="1">
              <a:spLocks noChangeArrowheads="1"/>
            </p:cNvSpPr>
            <p:nvPr/>
          </p:nvSpPr>
          <p:spPr bwMode="auto">
            <a:xfrm>
              <a:off x="4665682" y="3690545"/>
              <a:ext cx="1150345" cy="20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③</a:t>
              </a:r>
              <a:r>
                <a:rPr lang="ja-JP" altLang="en-US" sz="1400">
                  <a:latin typeface="ＭＳ Ｐゴシック" panose="020B0600070205080204" pitchFamily="50" charset="-128"/>
                </a:rPr>
                <a:t>評価的態度</a:t>
              </a:r>
              <a:endParaRPr lang="ja-JP" altLang="en-US" sz="1400"/>
            </a:p>
          </p:txBody>
        </p:sp>
        <p:sp>
          <p:nvSpPr>
            <p:cNvPr id="33803" name="テキスト ボックス 14">
              <a:extLst>
                <a:ext uri="{FF2B5EF4-FFF2-40B4-BE49-F238E27FC236}">
                  <a16:creationId xmlns:a16="http://schemas.microsoft.com/office/drawing/2014/main" id="{A18C8855-2CF1-9873-5D7F-2A4F0CC0B5FC}"/>
                </a:ext>
              </a:extLst>
            </p:cNvPr>
            <p:cNvSpPr txBox="1">
              <a:spLocks noChangeArrowheads="1"/>
            </p:cNvSpPr>
            <p:nvPr/>
          </p:nvSpPr>
          <p:spPr bwMode="auto">
            <a:xfrm>
              <a:off x="4665682" y="4600520"/>
              <a:ext cx="1150345" cy="207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④</a:t>
              </a:r>
              <a:r>
                <a:rPr lang="ja-JP" altLang="en-US" sz="1400">
                  <a:latin typeface="ＭＳ Ｐゴシック" panose="020B0600070205080204" pitchFamily="50" charset="-128"/>
                </a:rPr>
                <a:t>支援的態度</a:t>
              </a:r>
              <a:endParaRPr lang="ja-JP" altLang="en-US" sz="1400"/>
            </a:p>
          </p:txBody>
        </p:sp>
      </p:grpSp>
      <p:sp>
        <p:nvSpPr>
          <p:cNvPr id="2" name="テキスト ボックス 1">
            <a:extLst>
              <a:ext uri="{FF2B5EF4-FFF2-40B4-BE49-F238E27FC236}">
                <a16:creationId xmlns:a16="http://schemas.microsoft.com/office/drawing/2014/main" id="{813674DC-CE8D-E217-7771-2170C8F5FF78}"/>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スライド番号プレースホルダー 3">
            <a:extLst>
              <a:ext uri="{FF2B5EF4-FFF2-40B4-BE49-F238E27FC236}">
                <a16:creationId xmlns:a16="http://schemas.microsoft.com/office/drawing/2014/main" id="{11D023BC-0ED5-7DCE-7003-65BCE07D0EA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EC0C8C8-1945-40EC-81FE-3F867830C31A}" type="slidenum">
              <a:rPr kumimoji="0" lang="en-US" altLang="ja-JP">
                <a:solidFill>
                  <a:srgbClr val="000000"/>
                </a:solidFill>
                <a:latin typeface="Verdana" panose="020B0604030504040204" pitchFamily="34" charset="0"/>
              </a:rPr>
              <a:pPr/>
              <a:t>112</a:t>
            </a:fld>
            <a:endParaRPr kumimoji="0" lang="en-US" altLang="ja-JP">
              <a:solidFill>
                <a:srgbClr val="000000"/>
              </a:solidFill>
              <a:latin typeface="Verdana" panose="020B0604030504040204" pitchFamily="34" charset="0"/>
            </a:endParaRPr>
          </a:p>
        </p:txBody>
      </p:sp>
      <p:sp>
        <p:nvSpPr>
          <p:cNvPr id="34819" name="タイトル 1">
            <a:extLst>
              <a:ext uri="{FF2B5EF4-FFF2-40B4-BE49-F238E27FC236}">
                <a16:creationId xmlns:a16="http://schemas.microsoft.com/office/drawing/2014/main" id="{2B528B6D-C35D-C81F-B87F-11139BBBE5E6}"/>
              </a:ext>
            </a:extLst>
          </p:cNvPr>
          <p:cNvSpPr>
            <a:spLocks noGrp="1" noChangeArrowheads="1"/>
          </p:cNvSpPr>
          <p:nvPr>
            <p:ph type="title"/>
          </p:nvPr>
        </p:nvSpPr>
        <p:spPr>
          <a:xfrm>
            <a:off x="1417638" y="765175"/>
            <a:ext cx="7172325" cy="792163"/>
          </a:xfrm>
        </p:spPr>
        <p:txBody>
          <a:bodyPr/>
          <a:lstStyle/>
          <a:p>
            <a:r>
              <a:rPr lang="en-US" altLang="ja-JP"/>
              <a:t>11.</a:t>
            </a:r>
            <a:r>
              <a:rPr lang="ja-JP" altLang="en-US"/>
              <a:t>相手を理解するときの</a:t>
            </a:r>
            <a:br>
              <a:rPr lang="en-US" altLang="ja-JP"/>
            </a:br>
            <a:r>
              <a:rPr lang="ja-JP" altLang="en-US"/>
              <a:t>　　５つの態度</a:t>
            </a:r>
          </a:p>
        </p:txBody>
      </p:sp>
      <p:sp>
        <p:nvSpPr>
          <p:cNvPr id="34820" name="テキスト ボックス 13">
            <a:extLst>
              <a:ext uri="{FF2B5EF4-FFF2-40B4-BE49-F238E27FC236}">
                <a16:creationId xmlns:a16="http://schemas.microsoft.com/office/drawing/2014/main" id="{B3F6FBE6-0E18-C5EA-4CE8-B6A663023A19}"/>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25" name="コンテンツ プレースホルダー 3">
            <a:extLst>
              <a:ext uri="{FF2B5EF4-FFF2-40B4-BE49-F238E27FC236}">
                <a16:creationId xmlns:a16="http://schemas.microsoft.com/office/drawing/2014/main" id="{2D89CA54-BEF7-ADD7-3CE8-B95D1D762F60}"/>
              </a:ext>
            </a:extLst>
          </p:cNvPr>
          <p:cNvSpPr>
            <a:spLocks noGrp="1"/>
          </p:cNvSpPr>
          <p:nvPr>
            <p:ph idx="1"/>
          </p:nvPr>
        </p:nvSpPr>
        <p:spPr>
          <a:xfrm>
            <a:off x="539750" y="1700213"/>
            <a:ext cx="7920038" cy="4267200"/>
          </a:xfrm>
        </p:spPr>
        <p:txBody>
          <a:bodyPr/>
          <a:lstStyle/>
          <a:p>
            <a:pPr>
              <a:defRPr/>
            </a:pPr>
            <a:r>
              <a:rPr lang="ja-JP" altLang="en-US" dirty="0"/>
              <a:t>「なぜ」と 「うん」は使い方に注意が必要。</a:t>
            </a:r>
            <a:endParaRPr lang="en-US" altLang="ja-JP" dirty="0"/>
          </a:p>
          <a:p>
            <a:pPr marL="895350" lvl="1" indent="-457200">
              <a:defRPr/>
            </a:pPr>
            <a:r>
              <a:rPr lang="ja-JP" altLang="en-US" dirty="0"/>
              <a:t>「なぜ」・・・調査診断的態度以外に、会話の弾み　　</a:t>
            </a:r>
            <a:endParaRPr lang="en-US" altLang="ja-JP" dirty="0"/>
          </a:p>
          <a:p>
            <a:pPr marL="438150" lvl="1" indent="0">
              <a:buFont typeface="Wingdings" panose="05000000000000000000" pitchFamily="2" charset="2"/>
              <a:buNone/>
              <a:defRPr/>
            </a:pPr>
            <a:r>
              <a:rPr lang="ja-JP" altLang="en-US" dirty="0"/>
              <a:t>　　　　　　　　</a:t>
            </a:r>
            <a:r>
              <a:rPr lang="en-US" altLang="ja-JP" dirty="0"/>
              <a:t> </a:t>
            </a:r>
            <a:r>
              <a:rPr lang="ja-JP" altLang="en-US" dirty="0"/>
              <a:t>や反論・批判の気持ちを伝える「なぜ」</a:t>
            </a:r>
            <a:endParaRPr lang="en-US" altLang="ja-JP" dirty="0"/>
          </a:p>
          <a:p>
            <a:pPr marL="438150" lvl="1" indent="0">
              <a:buFont typeface="Wingdings" panose="05000000000000000000" pitchFamily="2" charset="2"/>
              <a:buNone/>
              <a:defRPr/>
            </a:pPr>
            <a:r>
              <a:rPr lang="ja-JP" altLang="en-US" dirty="0"/>
              <a:t>　　　　　　　　</a:t>
            </a:r>
            <a:r>
              <a:rPr lang="en-US" altLang="ja-JP" dirty="0"/>
              <a:t> </a:t>
            </a:r>
            <a:r>
              <a:rPr lang="ja-JP" altLang="en-US" dirty="0"/>
              <a:t>がある。</a:t>
            </a:r>
            <a:endParaRPr lang="en-US" altLang="ja-JP" dirty="0"/>
          </a:p>
          <a:p>
            <a:pPr marL="895350" lvl="1" indent="-457200">
              <a:defRPr/>
            </a:pPr>
            <a:r>
              <a:rPr lang="ja-JP" altLang="en-US" dirty="0"/>
              <a:t>「うん」・・・理解的態度以外に、「イエス（同意・</a:t>
            </a:r>
            <a:endParaRPr lang="en-US" altLang="ja-JP" dirty="0"/>
          </a:p>
          <a:p>
            <a:pPr marL="438150" lvl="1" indent="0">
              <a:buFont typeface="Wingdings" panose="05000000000000000000" pitchFamily="2" charset="2"/>
              <a:buNone/>
              <a:defRPr/>
            </a:pPr>
            <a:r>
              <a:rPr lang="en-US" altLang="ja-JP" dirty="0"/>
              <a:t>                </a:t>
            </a:r>
            <a:r>
              <a:rPr lang="ja-JP" altLang="en-US" dirty="0"/>
              <a:t>是認）」に捉えられがち。</a:t>
            </a:r>
            <a:endParaRPr lang="en-US" altLang="ja-JP" dirty="0"/>
          </a:p>
          <a:p>
            <a:pPr marL="0" indent="0">
              <a:buFont typeface="Wingdings" panose="05000000000000000000" pitchFamily="2" charset="2"/>
              <a:buNone/>
              <a:defRPr/>
            </a:pPr>
            <a:endParaRPr lang="ja-JP" altLang="en-US" dirty="0"/>
          </a:p>
        </p:txBody>
      </p:sp>
      <p:sp>
        <p:nvSpPr>
          <p:cNvPr id="2" name="テキスト ボックス 1">
            <a:extLst>
              <a:ext uri="{FF2B5EF4-FFF2-40B4-BE49-F238E27FC236}">
                <a16:creationId xmlns:a16="http://schemas.microsoft.com/office/drawing/2014/main" id="{B711F440-26AA-9F24-973A-461C53E46EF2}"/>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76</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7A25934D-08E9-2C25-B135-6F32445D514E}"/>
              </a:ext>
            </a:extLst>
          </p:cNvPr>
          <p:cNvSpPr>
            <a:spLocks noGrp="1"/>
          </p:cNvSpPr>
          <p:nvPr>
            <p:ph idx="1"/>
          </p:nvPr>
        </p:nvSpPr>
        <p:spPr>
          <a:xfrm>
            <a:off x="107504" y="1700212"/>
            <a:ext cx="9001571" cy="4681537"/>
          </a:xfrm>
          <a:ln>
            <a:noFill/>
          </a:ln>
        </p:spPr>
        <p:txBody>
          <a:bodyPr/>
          <a:lstStyle/>
          <a:p>
            <a:pPr>
              <a:defRPr/>
            </a:pPr>
            <a:r>
              <a:rPr lang="ja-JP" altLang="en-US" sz="2800" dirty="0"/>
              <a:t>共感的理解・・・相手の準拠枠で相手を理解する</a:t>
            </a:r>
            <a:endParaRPr lang="en-US" altLang="ja-JP" sz="2800" dirty="0"/>
          </a:p>
          <a:p>
            <a:pPr>
              <a:defRPr/>
            </a:pPr>
            <a:r>
              <a:rPr lang="ja-JP" altLang="en-US" dirty="0"/>
              <a:t>ロジャーズ、</a:t>
            </a:r>
            <a:r>
              <a:rPr lang="en-US" altLang="ja-JP" dirty="0"/>
              <a:t>C.R.</a:t>
            </a:r>
            <a:r>
              <a:rPr lang="ja-JP" altLang="en-US" dirty="0"/>
              <a:t>の「共感的理解」</a:t>
            </a:r>
            <a:endParaRPr lang="en-US" altLang="ja-JP" dirty="0"/>
          </a:p>
          <a:p>
            <a:pPr marL="0" indent="0">
              <a:buFont typeface="Wingdings" panose="05000000000000000000" pitchFamily="2" charset="2"/>
              <a:buNone/>
              <a:defRPr/>
            </a:pPr>
            <a:r>
              <a:rPr lang="ja-JP" altLang="en-US" dirty="0"/>
              <a:t>　　</a:t>
            </a:r>
            <a:r>
              <a:rPr lang="ja-JP" altLang="en-US" sz="2400" dirty="0"/>
              <a:t>「クライエントの私的な世界を、あたかも自分自身のもの</a:t>
            </a:r>
            <a:endParaRPr lang="en-US" altLang="ja-JP" sz="2400" dirty="0"/>
          </a:p>
          <a:p>
            <a:pPr marL="0" indent="0">
              <a:buFont typeface="Wingdings" panose="05000000000000000000" pitchFamily="2" charset="2"/>
              <a:buNone/>
              <a:defRPr/>
            </a:pPr>
            <a:r>
              <a:rPr lang="ja-JP" altLang="en-US" sz="2400" dirty="0"/>
              <a:t>　　　であるかのように感じとること」</a:t>
            </a:r>
            <a:endParaRPr lang="en-US" altLang="ja-JP" sz="2400" dirty="0"/>
          </a:p>
          <a:p>
            <a:pPr marL="471487" lvl="1" indent="0">
              <a:buFont typeface="Wingdings" panose="05000000000000000000" pitchFamily="2" charset="2"/>
              <a:buNone/>
              <a:defRPr/>
            </a:pPr>
            <a:r>
              <a:rPr lang="ja-JP" altLang="en-US" sz="2000" dirty="0">
                <a:solidFill>
                  <a:srgbClr val="639B00"/>
                </a:solidFill>
              </a:rPr>
              <a:t>■</a:t>
            </a:r>
            <a:r>
              <a:rPr lang="ja-JP" altLang="en-US" sz="2000" dirty="0"/>
              <a:t>人格変容が起こるのに必要にして十分な条件</a:t>
            </a:r>
            <a:br>
              <a:rPr lang="en-US" altLang="ja-JP" sz="2000" dirty="0"/>
            </a:br>
            <a:r>
              <a:rPr lang="ja-JP" altLang="en-US" sz="2000" dirty="0"/>
              <a:t>　（６つのうち主要３条件）</a:t>
            </a:r>
            <a:endParaRPr lang="en-US" altLang="ja-JP" sz="2000" dirty="0"/>
          </a:p>
          <a:p>
            <a:pPr marL="471487" lvl="1" indent="0">
              <a:buFont typeface="Wingdings" panose="05000000000000000000" pitchFamily="2" charset="2"/>
              <a:buNone/>
              <a:defRPr/>
            </a:pPr>
            <a:r>
              <a:rPr lang="en-US" altLang="ja-JP" sz="2000" dirty="0"/>
              <a:t>①</a:t>
            </a:r>
            <a:r>
              <a:rPr lang="ja-JP" altLang="en-US" sz="2000" dirty="0"/>
              <a:t>共感的理解</a:t>
            </a:r>
            <a:endParaRPr lang="en-US" altLang="ja-JP" sz="2000" dirty="0"/>
          </a:p>
          <a:p>
            <a:pPr marL="471487" lvl="1" indent="0">
              <a:buFont typeface="Wingdings" panose="05000000000000000000" pitchFamily="2" charset="2"/>
              <a:buNone/>
              <a:defRPr/>
            </a:pPr>
            <a:r>
              <a:rPr lang="en-US" altLang="ja-JP" sz="2000" dirty="0"/>
              <a:t>②</a:t>
            </a:r>
            <a:r>
              <a:rPr lang="ja-JP" altLang="en-US" sz="2000" dirty="0"/>
              <a:t>自己一致</a:t>
            </a:r>
            <a:endParaRPr lang="en-US" altLang="ja-JP" sz="2000" dirty="0"/>
          </a:p>
          <a:p>
            <a:pPr marL="471487" lvl="1" indent="0">
              <a:buFont typeface="Wingdings" panose="05000000000000000000" pitchFamily="2" charset="2"/>
              <a:buNone/>
              <a:defRPr/>
            </a:pPr>
            <a:r>
              <a:rPr lang="en-US" altLang="ja-JP" sz="2000" dirty="0"/>
              <a:t>③</a:t>
            </a:r>
            <a:r>
              <a:rPr lang="ja-JP" altLang="en-US" sz="2000" dirty="0"/>
              <a:t>無条件の肯定的配慮</a:t>
            </a:r>
            <a:endParaRPr lang="en-US" altLang="ja-JP" sz="2000" dirty="0"/>
          </a:p>
          <a:p>
            <a:pPr marL="471487" lvl="1" indent="0">
              <a:buFont typeface="Wingdings" panose="05000000000000000000" pitchFamily="2" charset="2"/>
              <a:buNone/>
              <a:defRPr/>
            </a:pPr>
            <a:endParaRPr lang="en-US" altLang="ja-JP" sz="2000" dirty="0"/>
          </a:p>
          <a:p>
            <a:pPr marL="0" indent="0">
              <a:buFont typeface="Wingdings" panose="05000000000000000000" pitchFamily="2" charset="2"/>
              <a:buNone/>
              <a:defRPr/>
            </a:pPr>
            <a:endParaRPr lang="en-US" altLang="ja-JP" dirty="0"/>
          </a:p>
        </p:txBody>
      </p:sp>
      <p:sp>
        <p:nvSpPr>
          <p:cNvPr id="35843" name="スライド番号プレースホルダー 3">
            <a:extLst>
              <a:ext uri="{FF2B5EF4-FFF2-40B4-BE49-F238E27FC236}">
                <a16:creationId xmlns:a16="http://schemas.microsoft.com/office/drawing/2014/main" id="{2EF9EC7F-C687-DF28-90FB-A2BEDC0F0B4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A960197-6343-41A0-A9D8-613A4EFDE2E3}" type="slidenum">
              <a:rPr kumimoji="0" lang="en-US" altLang="ja-JP">
                <a:solidFill>
                  <a:srgbClr val="000000"/>
                </a:solidFill>
                <a:latin typeface="Verdana" panose="020B0604030504040204" pitchFamily="34" charset="0"/>
              </a:rPr>
              <a:pPr/>
              <a:t>113</a:t>
            </a:fld>
            <a:endParaRPr kumimoji="0" lang="en-US" altLang="ja-JP">
              <a:solidFill>
                <a:srgbClr val="000000"/>
              </a:solidFill>
              <a:latin typeface="Verdana" panose="020B0604030504040204" pitchFamily="34" charset="0"/>
            </a:endParaRPr>
          </a:p>
        </p:txBody>
      </p:sp>
      <p:sp>
        <p:nvSpPr>
          <p:cNvPr id="35844" name="テキスト ボックス 13">
            <a:extLst>
              <a:ext uri="{FF2B5EF4-FFF2-40B4-BE49-F238E27FC236}">
                <a16:creationId xmlns:a16="http://schemas.microsoft.com/office/drawing/2014/main" id="{E1280A63-AFBB-BBE0-23E3-9C3F6693A5C9}"/>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14" name="タイトル 1">
            <a:extLst>
              <a:ext uri="{FF2B5EF4-FFF2-40B4-BE49-F238E27FC236}">
                <a16:creationId xmlns:a16="http://schemas.microsoft.com/office/drawing/2014/main" id="{7B3FC48F-688B-707B-24D9-80292BF64392}"/>
              </a:ext>
            </a:extLst>
          </p:cNvPr>
          <p:cNvSpPr txBox="1">
            <a:spLocks noChangeArrowheads="1"/>
          </p:cNvSpPr>
          <p:nvPr/>
        </p:nvSpPr>
        <p:spPr bwMode="auto">
          <a:xfrm>
            <a:off x="1431925" y="258763"/>
            <a:ext cx="7172325" cy="100965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11.</a:t>
            </a:r>
            <a:r>
              <a:rPr lang="ja-JP" altLang="en-US" kern="0"/>
              <a:t>理解的態度を詳しくみていこう</a:t>
            </a:r>
          </a:p>
        </p:txBody>
      </p:sp>
      <p:sp>
        <p:nvSpPr>
          <p:cNvPr id="2" name="テキスト ボックス 1">
            <a:extLst>
              <a:ext uri="{FF2B5EF4-FFF2-40B4-BE49-F238E27FC236}">
                <a16:creationId xmlns:a16="http://schemas.microsoft.com/office/drawing/2014/main" id="{D5EAC0A0-5251-ABA4-E3EB-09A3D953F000}"/>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77</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番号プレースホルダー 3">
            <a:extLst>
              <a:ext uri="{FF2B5EF4-FFF2-40B4-BE49-F238E27FC236}">
                <a16:creationId xmlns:a16="http://schemas.microsoft.com/office/drawing/2014/main" id="{2B898C28-697C-F218-F3CD-A43A17C7817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9F6324F-AC61-4228-B338-A82E60649BF2}" type="slidenum">
              <a:rPr kumimoji="0" lang="en-US" altLang="ja-JP">
                <a:solidFill>
                  <a:srgbClr val="000000"/>
                </a:solidFill>
                <a:latin typeface="Verdana" panose="020B0604030504040204" pitchFamily="34" charset="0"/>
              </a:rPr>
              <a:pPr/>
              <a:t>114</a:t>
            </a:fld>
            <a:endParaRPr kumimoji="0" lang="en-US" altLang="ja-JP">
              <a:solidFill>
                <a:srgbClr val="000000"/>
              </a:solidFill>
              <a:latin typeface="Verdana" panose="020B0604030504040204" pitchFamily="34" charset="0"/>
            </a:endParaRPr>
          </a:p>
        </p:txBody>
      </p:sp>
      <p:sp>
        <p:nvSpPr>
          <p:cNvPr id="37891" name="テキスト ボックス 13">
            <a:extLst>
              <a:ext uri="{FF2B5EF4-FFF2-40B4-BE49-F238E27FC236}">
                <a16:creationId xmlns:a16="http://schemas.microsoft.com/office/drawing/2014/main" id="{8947929A-E53A-080D-B5C9-71561ED9814A}"/>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14" name="タイトル 1">
            <a:extLst>
              <a:ext uri="{FF2B5EF4-FFF2-40B4-BE49-F238E27FC236}">
                <a16:creationId xmlns:a16="http://schemas.microsoft.com/office/drawing/2014/main" id="{AB648FAE-FDFF-2CD9-1DCF-F593A867AFBB}"/>
              </a:ext>
            </a:extLst>
          </p:cNvPr>
          <p:cNvSpPr txBox="1">
            <a:spLocks noChangeArrowheads="1"/>
          </p:cNvSpPr>
          <p:nvPr/>
        </p:nvSpPr>
        <p:spPr bwMode="auto">
          <a:xfrm>
            <a:off x="1431925" y="258763"/>
            <a:ext cx="7172325" cy="100965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12.</a:t>
            </a:r>
            <a:r>
              <a:rPr lang="ja-JP" altLang="en-US" kern="0" dirty="0"/>
              <a:t>理解的態度を詳しくみていこう</a:t>
            </a:r>
          </a:p>
        </p:txBody>
      </p:sp>
      <p:sp>
        <p:nvSpPr>
          <p:cNvPr id="37893" name="コンテンツ プレースホルダー 1">
            <a:extLst>
              <a:ext uri="{FF2B5EF4-FFF2-40B4-BE49-F238E27FC236}">
                <a16:creationId xmlns:a16="http://schemas.microsoft.com/office/drawing/2014/main" id="{3BA40CB9-7B5F-47CB-68B4-D46EA772453B}"/>
              </a:ext>
            </a:extLst>
          </p:cNvPr>
          <p:cNvSpPr>
            <a:spLocks noGrp="1" noChangeArrowheads="1"/>
          </p:cNvSpPr>
          <p:nvPr>
            <p:ph idx="1"/>
          </p:nvPr>
        </p:nvSpPr>
        <p:spPr>
          <a:xfrm>
            <a:off x="387424" y="1838325"/>
            <a:ext cx="8001000" cy="4267200"/>
          </a:xfrm>
        </p:spPr>
        <p:txBody>
          <a:bodyPr/>
          <a:lstStyle/>
          <a:p>
            <a:r>
              <a:rPr lang="ja-JP" altLang="en-US" sz="2800" dirty="0"/>
              <a:t>傾聴（カウンセリング）によって、自己概念の変容を図る</a:t>
            </a:r>
          </a:p>
        </p:txBody>
      </p:sp>
      <p:sp>
        <p:nvSpPr>
          <p:cNvPr id="37894" name="テキスト ボックス 7">
            <a:extLst>
              <a:ext uri="{FF2B5EF4-FFF2-40B4-BE49-F238E27FC236}">
                <a16:creationId xmlns:a16="http://schemas.microsoft.com/office/drawing/2014/main" id="{3E3FDB41-A941-6762-9F45-5D916135ACF7}"/>
              </a:ext>
            </a:extLst>
          </p:cNvPr>
          <p:cNvSpPr txBox="1">
            <a:spLocks noChangeArrowheads="1"/>
          </p:cNvSpPr>
          <p:nvPr/>
        </p:nvSpPr>
        <p:spPr bwMode="auto">
          <a:xfrm>
            <a:off x="3848100" y="2554288"/>
            <a:ext cx="23701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自己概念の変容</a:t>
            </a:r>
          </a:p>
        </p:txBody>
      </p:sp>
      <p:sp>
        <p:nvSpPr>
          <p:cNvPr id="37895" name="テキスト ボックス 8">
            <a:extLst>
              <a:ext uri="{FF2B5EF4-FFF2-40B4-BE49-F238E27FC236}">
                <a16:creationId xmlns:a16="http://schemas.microsoft.com/office/drawing/2014/main" id="{A359B353-78CB-3F35-6D3B-D25E74E2F266}"/>
              </a:ext>
            </a:extLst>
          </p:cNvPr>
          <p:cNvSpPr txBox="1">
            <a:spLocks noChangeArrowheads="1"/>
          </p:cNvSpPr>
          <p:nvPr/>
        </p:nvSpPr>
        <p:spPr bwMode="auto">
          <a:xfrm>
            <a:off x="5367338" y="5859463"/>
            <a:ext cx="31988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ロジャーズ「ロシャーズ全集第８巻」をもとに作著者成</a:t>
            </a:r>
          </a:p>
        </p:txBody>
      </p:sp>
      <p:grpSp>
        <p:nvGrpSpPr>
          <p:cNvPr id="37896" name="グループ化 2">
            <a:extLst>
              <a:ext uri="{FF2B5EF4-FFF2-40B4-BE49-F238E27FC236}">
                <a16:creationId xmlns:a16="http://schemas.microsoft.com/office/drawing/2014/main" id="{87A59E1A-3636-D1CE-AF3C-F2ED2FDA1100}"/>
              </a:ext>
            </a:extLst>
          </p:cNvPr>
          <p:cNvGrpSpPr>
            <a:grpSpLocks/>
          </p:cNvGrpSpPr>
          <p:nvPr/>
        </p:nvGrpSpPr>
        <p:grpSpPr bwMode="auto">
          <a:xfrm>
            <a:off x="2195513" y="3205163"/>
            <a:ext cx="5303837" cy="2563812"/>
            <a:chOff x="2109363" y="3276036"/>
            <a:chExt cx="4130009" cy="1996868"/>
          </a:xfrm>
        </p:grpSpPr>
        <p:sp>
          <p:nvSpPr>
            <p:cNvPr id="7" name="円/楕円 6">
              <a:extLst>
                <a:ext uri="{FF2B5EF4-FFF2-40B4-BE49-F238E27FC236}">
                  <a16:creationId xmlns:a16="http://schemas.microsoft.com/office/drawing/2014/main" id="{5FE9C5ED-796F-E55A-18F5-76E1CACE89CE}"/>
                </a:ext>
              </a:extLst>
            </p:cNvPr>
            <p:cNvSpPr/>
            <p:nvPr/>
          </p:nvSpPr>
          <p:spPr>
            <a:xfrm>
              <a:off x="5063785" y="3587622"/>
              <a:ext cx="1164462" cy="1164737"/>
            </a:xfrm>
            <a:prstGeom prst="ellipse">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円/楕円 9">
              <a:extLst>
                <a:ext uri="{FF2B5EF4-FFF2-40B4-BE49-F238E27FC236}">
                  <a16:creationId xmlns:a16="http://schemas.microsoft.com/office/drawing/2014/main" id="{B4F21457-5AA3-7518-77CC-7F67174A7F27}"/>
                </a:ext>
              </a:extLst>
            </p:cNvPr>
            <p:cNvSpPr/>
            <p:nvPr/>
          </p:nvSpPr>
          <p:spPr>
            <a:xfrm>
              <a:off x="2898033" y="3587622"/>
              <a:ext cx="1164462" cy="1164737"/>
            </a:xfrm>
            <a:prstGeom prst="ellipse">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円/楕円 10">
              <a:extLst>
                <a:ext uri="{FF2B5EF4-FFF2-40B4-BE49-F238E27FC236}">
                  <a16:creationId xmlns:a16="http://schemas.microsoft.com/office/drawing/2014/main" id="{1CEBCB96-73D4-1800-E9DB-2141BD5EE9B7}"/>
                </a:ext>
              </a:extLst>
            </p:cNvPr>
            <p:cNvSpPr/>
            <p:nvPr/>
          </p:nvSpPr>
          <p:spPr>
            <a:xfrm>
              <a:off x="4659560" y="3587622"/>
              <a:ext cx="1164462" cy="1164737"/>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円/楕円 11">
              <a:extLst>
                <a:ext uri="{FF2B5EF4-FFF2-40B4-BE49-F238E27FC236}">
                  <a16:creationId xmlns:a16="http://schemas.microsoft.com/office/drawing/2014/main" id="{E8EE5219-EE17-B3A5-9321-D37354B51EE6}"/>
                </a:ext>
              </a:extLst>
            </p:cNvPr>
            <p:cNvSpPr/>
            <p:nvPr/>
          </p:nvSpPr>
          <p:spPr>
            <a:xfrm>
              <a:off x="2109363" y="3587622"/>
              <a:ext cx="1164462" cy="1164737"/>
            </a:xfrm>
            <a:prstGeom prst="ellipse">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右矢印 12">
              <a:extLst>
                <a:ext uri="{FF2B5EF4-FFF2-40B4-BE49-F238E27FC236}">
                  <a16:creationId xmlns:a16="http://schemas.microsoft.com/office/drawing/2014/main" id="{F5A1862A-F7B4-18C9-D614-BDB652E367FB}"/>
                </a:ext>
              </a:extLst>
            </p:cNvPr>
            <p:cNvSpPr/>
            <p:nvPr/>
          </p:nvSpPr>
          <p:spPr>
            <a:xfrm>
              <a:off x="4205890" y="3983286"/>
              <a:ext cx="348597" cy="411738"/>
            </a:xfrm>
            <a:prstGeom prst="rightArrow">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7902" name="テキスト ボックス 14">
              <a:extLst>
                <a:ext uri="{FF2B5EF4-FFF2-40B4-BE49-F238E27FC236}">
                  <a16:creationId xmlns:a16="http://schemas.microsoft.com/office/drawing/2014/main" id="{5958969F-1D87-CB0F-B4C5-7A20192AEC2E}"/>
                </a:ext>
              </a:extLst>
            </p:cNvPr>
            <p:cNvSpPr txBox="1">
              <a:spLocks noChangeArrowheads="1"/>
            </p:cNvSpPr>
            <p:nvPr/>
          </p:nvSpPr>
          <p:spPr bwMode="auto">
            <a:xfrm>
              <a:off x="2417307" y="3280201"/>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経験</a:t>
              </a:r>
            </a:p>
          </p:txBody>
        </p:sp>
        <p:sp>
          <p:nvSpPr>
            <p:cNvPr id="37903" name="テキスト ボックス 15">
              <a:extLst>
                <a:ext uri="{FF2B5EF4-FFF2-40B4-BE49-F238E27FC236}">
                  <a16:creationId xmlns:a16="http://schemas.microsoft.com/office/drawing/2014/main" id="{9A948FE2-67E6-9D04-BE5F-36BDE1320926}"/>
                </a:ext>
              </a:extLst>
            </p:cNvPr>
            <p:cNvSpPr txBox="1">
              <a:spLocks noChangeArrowheads="1"/>
            </p:cNvSpPr>
            <p:nvPr/>
          </p:nvSpPr>
          <p:spPr bwMode="auto">
            <a:xfrm>
              <a:off x="3095145" y="3276036"/>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自己概念</a:t>
              </a:r>
            </a:p>
          </p:txBody>
        </p:sp>
        <p:sp>
          <p:nvSpPr>
            <p:cNvPr id="37904" name="テキスト ボックス 16">
              <a:extLst>
                <a:ext uri="{FF2B5EF4-FFF2-40B4-BE49-F238E27FC236}">
                  <a16:creationId xmlns:a16="http://schemas.microsoft.com/office/drawing/2014/main" id="{46800260-8C80-AB5C-38AF-BDE67D0A9A47}"/>
                </a:ext>
              </a:extLst>
            </p:cNvPr>
            <p:cNvSpPr txBox="1">
              <a:spLocks noChangeArrowheads="1"/>
            </p:cNvSpPr>
            <p:nvPr/>
          </p:nvSpPr>
          <p:spPr bwMode="auto">
            <a:xfrm>
              <a:off x="4934619" y="3280201"/>
              <a:ext cx="4924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経験</a:t>
              </a:r>
            </a:p>
          </p:txBody>
        </p:sp>
        <p:sp>
          <p:nvSpPr>
            <p:cNvPr id="37905" name="テキスト ボックス 17">
              <a:extLst>
                <a:ext uri="{FF2B5EF4-FFF2-40B4-BE49-F238E27FC236}">
                  <a16:creationId xmlns:a16="http://schemas.microsoft.com/office/drawing/2014/main" id="{246C3993-F4F0-0A6D-AD6C-EC68286E9625}"/>
                </a:ext>
              </a:extLst>
            </p:cNvPr>
            <p:cNvSpPr txBox="1">
              <a:spLocks noChangeArrowheads="1"/>
            </p:cNvSpPr>
            <p:nvPr/>
          </p:nvSpPr>
          <p:spPr bwMode="auto">
            <a:xfrm>
              <a:off x="5367355" y="3276036"/>
              <a:ext cx="80021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自己概念</a:t>
              </a:r>
            </a:p>
          </p:txBody>
        </p:sp>
        <p:sp>
          <p:nvSpPr>
            <p:cNvPr id="37906" name="テキスト ボックス 18">
              <a:extLst>
                <a:ext uri="{FF2B5EF4-FFF2-40B4-BE49-F238E27FC236}">
                  <a16:creationId xmlns:a16="http://schemas.microsoft.com/office/drawing/2014/main" id="{2FEDE964-6812-1A8F-3E33-8AC90DD6BB80}"/>
                </a:ext>
              </a:extLst>
            </p:cNvPr>
            <p:cNvSpPr txBox="1">
              <a:spLocks noChangeArrowheads="1"/>
            </p:cNvSpPr>
            <p:nvPr/>
          </p:nvSpPr>
          <p:spPr bwMode="auto">
            <a:xfrm>
              <a:off x="2263418" y="4811239"/>
              <a:ext cx="1568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a:latin typeface="ＭＳ Ｐゴシック" panose="020B0600070205080204" pitchFamily="50" charset="-128"/>
                </a:rPr>
                <a:t>全体的パーソナリティ</a:t>
              </a:r>
              <a:endParaRPr lang="en-US" altLang="ja-JP" sz="1200">
                <a:latin typeface="ＭＳ Ｐゴシック" panose="020B0600070205080204" pitchFamily="50" charset="-128"/>
              </a:endParaRPr>
            </a:p>
            <a:p>
              <a:pPr algn="ctr"/>
              <a:r>
                <a:rPr lang="ja-JP" altLang="en-US" sz="1200">
                  <a:latin typeface="ＭＳ Ｐゴシック" panose="020B0600070205080204" pitchFamily="50" charset="-128"/>
                </a:rPr>
                <a:t>（不適応状態）</a:t>
              </a:r>
            </a:p>
          </p:txBody>
        </p:sp>
        <p:sp>
          <p:nvSpPr>
            <p:cNvPr id="37907" name="テキスト ボックス 19">
              <a:extLst>
                <a:ext uri="{FF2B5EF4-FFF2-40B4-BE49-F238E27FC236}">
                  <a16:creationId xmlns:a16="http://schemas.microsoft.com/office/drawing/2014/main" id="{71B9D54F-50CB-174E-1912-1046829927D4}"/>
                </a:ext>
              </a:extLst>
            </p:cNvPr>
            <p:cNvSpPr txBox="1">
              <a:spLocks noChangeArrowheads="1"/>
            </p:cNvSpPr>
            <p:nvPr/>
          </p:nvSpPr>
          <p:spPr bwMode="auto">
            <a:xfrm>
              <a:off x="4671314" y="4801112"/>
              <a:ext cx="15680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200">
                  <a:latin typeface="ＭＳ Ｐゴシック" panose="020B0600070205080204" pitchFamily="50" charset="-128"/>
                </a:rPr>
                <a:t>全体的パーソナリティ</a:t>
              </a:r>
              <a:endParaRPr lang="en-US" altLang="ja-JP" sz="1200">
                <a:latin typeface="ＭＳ Ｐゴシック" panose="020B0600070205080204" pitchFamily="50" charset="-128"/>
              </a:endParaRPr>
            </a:p>
            <a:p>
              <a:pPr algn="ctr"/>
              <a:r>
                <a:rPr lang="ja-JP" altLang="en-US" sz="1200">
                  <a:latin typeface="ＭＳ Ｐゴシック" panose="020B0600070205080204" pitchFamily="50" charset="-128"/>
                </a:rPr>
                <a:t>（適応状態）</a:t>
              </a:r>
            </a:p>
          </p:txBody>
        </p:sp>
      </p:grpSp>
      <p:sp>
        <p:nvSpPr>
          <p:cNvPr id="2" name="テキスト ボックス 1">
            <a:extLst>
              <a:ext uri="{FF2B5EF4-FFF2-40B4-BE49-F238E27FC236}">
                <a16:creationId xmlns:a16="http://schemas.microsoft.com/office/drawing/2014/main" id="{6EB03678-2368-D58A-4FD5-D88A449BD045}"/>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77</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コンテンツ プレースホルダー 3">
            <a:extLst>
              <a:ext uri="{FF2B5EF4-FFF2-40B4-BE49-F238E27FC236}">
                <a16:creationId xmlns:a16="http://schemas.microsoft.com/office/drawing/2014/main" id="{D7BD9816-45F4-A109-AD81-7E7E01A58787}"/>
              </a:ext>
            </a:extLst>
          </p:cNvPr>
          <p:cNvSpPr>
            <a:spLocks noGrp="1"/>
          </p:cNvSpPr>
          <p:nvPr>
            <p:ph idx="1"/>
          </p:nvPr>
        </p:nvSpPr>
        <p:spPr>
          <a:xfrm>
            <a:off x="539750" y="1700213"/>
            <a:ext cx="8569325" cy="4267200"/>
          </a:xfrm>
          <a:ln>
            <a:noFill/>
          </a:ln>
        </p:spPr>
        <p:txBody>
          <a:bodyPr/>
          <a:lstStyle/>
          <a:p>
            <a:pPr>
              <a:defRPr/>
            </a:pPr>
            <a:r>
              <a:rPr lang="ja-JP" altLang="en-US" dirty="0"/>
              <a:t>ロジャーズ、</a:t>
            </a:r>
            <a:r>
              <a:rPr lang="en-US" altLang="ja-JP" dirty="0"/>
              <a:t>C.R.</a:t>
            </a:r>
            <a:r>
              <a:rPr lang="ja-JP" altLang="en-US" dirty="0"/>
              <a:t>の「人間観」</a:t>
            </a:r>
            <a:endParaRPr lang="en-US" altLang="ja-JP" dirty="0"/>
          </a:p>
          <a:p>
            <a:pPr marL="0" indent="0">
              <a:buFont typeface="Wingdings" panose="05000000000000000000" pitchFamily="2" charset="2"/>
              <a:buNone/>
              <a:defRPr/>
            </a:pPr>
            <a:r>
              <a:rPr lang="ja-JP" altLang="en-US" dirty="0"/>
              <a:t>　・</a:t>
            </a:r>
            <a:r>
              <a:rPr lang="ja-JP" altLang="en-US" sz="2400" dirty="0"/>
              <a:t>人間は生まれつき自己実現への傾向をもっている。</a:t>
            </a:r>
            <a:endParaRPr lang="en-US" altLang="ja-JP" sz="2400" dirty="0"/>
          </a:p>
          <a:p>
            <a:pPr marL="0" indent="0">
              <a:buFont typeface="Wingdings" panose="05000000000000000000" pitchFamily="2" charset="2"/>
              <a:buNone/>
              <a:defRPr/>
            </a:pPr>
            <a:endParaRPr lang="en-US" altLang="ja-JP" sz="2400" dirty="0"/>
          </a:p>
          <a:p>
            <a:pPr marL="0" indent="0">
              <a:buFont typeface="Wingdings" panose="05000000000000000000" pitchFamily="2" charset="2"/>
              <a:buNone/>
              <a:defRPr/>
            </a:pPr>
            <a:r>
              <a:rPr lang="ja-JP" altLang="en-US" sz="2400" dirty="0"/>
              <a:t>　・人間は自分で問題を解決する能力を持っている。</a:t>
            </a:r>
            <a:endParaRPr lang="en-US" altLang="ja-JP" sz="2000" dirty="0"/>
          </a:p>
          <a:p>
            <a:pPr marL="0" indent="0">
              <a:buFont typeface="Wingdings" panose="05000000000000000000" pitchFamily="2" charset="2"/>
              <a:buNone/>
              <a:defRPr/>
            </a:pPr>
            <a:endParaRPr lang="en-US" altLang="ja-JP" dirty="0"/>
          </a:p>
        </p:txBody>
      </p:sp>
      <p:sp>
        <p:nvSpPr>
          <p:cNvPr id="39939" name="スライド番号プレースホルダー 3">
            <a:extLst>
              <a:ext uri="{FF2B5EF4-FFF2-40B4-BE49-F238E27FC236}">
                <a16:creationId xmlns:a16="http://schemas.microsoft.com/office/drawing/2014/main" id="{21BCC930-FC32-DBAC-65F7-11499D4D806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F565B26-841E-4450-A8D0-6214D4F69873}" type="slidenum">
              <a:rPr kumimoji="0" lang="en-US" altLang="ja-JP">
                <a:solidFill>
                  <a:srgbClr val="000000"/>
                </a:solidFill>
                <a:latin typeface="Verdana" panose="020B0604030504040204" pitchFamily="34" charset="0"/>
              </a:rPr>
              <a:pPr/>
              <a:t>115</a:t>
            </a:fld>
            <a:endParaRPr kumimoji="0" lang="en-US" altLang="ja-JP">
              <a:solidFill>
                <a:srgbClr val="000000"/>
              </a:solidFill>
              <a:latin typeface="Verdana" panose="020B0604030504040204" pitchFamily="34" charset="0"/>
            </a:endParaRPr>
          </a:p>
        </p:txBody>
      </p:sp>
      <p:sp>
        <p:nvSpPr>
          <p:cNvPr id="39940" name="テキスト ボックス 13">
            <a:extLst>
              <a:ext uri="{FF2B5EF4-FFF2-40B4-BE49-F238E27FC236}">
                <a16:creationId xmlns:a16="http://schemas.microsoft.com/office/drawing/2014/main" id="{58F587A0-3BA3-4EF8-3812-5732A4AA8EC3}"/>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14" name="タイトル 1">
            <a:extLst>
              <a:ext uri="{FF2B5EF4-FFF2-40B4-BE49-F238E27FC236}">
                <a16:creationId xmlns:a16="http://schemas.microsoft.com/office/drawing/2014/main" id="{5CEF2D47-FE07-51B3-7FE9-BAFCDE57CEE1}"/>
              </a:ext>
            </a:extLst>
          </p:cNvPr>
          <p:cNvSpPr txBox="1">
            <a:spLocks noChangeArrowheads="1"/>
          </p:cNvSpPr>
          <p:nvPr/>
        </p:nvSpPr>
        <p:spPr bwMode="auto">
          <a:xfrm>
            <a:off x="1403350" y="536575"/>
            <a:ext cx="7172325" cy="100965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13.</a:t>
            </a:r>
            <a:r>
              <a:rPr lang="ja-JP" altLang="en-US" kern="0" dirty="0"/>
              <a:t>「傾聴」は相手を信頼する</a:t>
            </a:r>
            <a:endParaRPr lang="en-US" altLang="ja-JP" kern="0" dirty="0"/>
          </a:p>
          <a:p>
            <a:pPr>
              <a:defRPr/>
            </a:pPr>
            <a:r>
              <a:rPr lang="ja-JP" altLang="en-US" kern="0" dirty="0"/>
              <a:t>　　　ところから始まる</a:t>
            </a:r>
            <a:endParaRPr lang="en-US" altLang="ja-JP" kern="0" dirty="0"/>
          </a:p>
        </p:txBody>
      </p:sp>
      <p:sp>
        <p:nvSpPr>
          <p:cNvPr id="2" name="テキスト ボックス 1">
            <a:extLst>
              <a:ext uri="{FF2B5EF4-FFF2-40B4-BE49-F238E27FC236}">
                <a16:creationId xmlns:a16="http://schemas.microsoft.com/office/drawing/2014/main" id="{C0AACC3D-DE5A-6B12-B7AE-0C839806BF85}"/>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81</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スライド番号プレースホルダー 3">
            <a:extLst>
              <a:ext uri="{FF2B5EF4-FFF2-40B4-BE49-F238E27FC236}">
                <a16:creationId xmlns:a16="http://schemas.microsoft.com/office/drawing/2014/main" id="{3B4ABF0E-C92A-FE83-169E-0A143A856B5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B394F42-F5A9-4B19-B3F3-80866F5E3C72}" type="slidenum">
              <a:rPr kumimoji="0" lang="en-US" altLang="ja-JP">
                <a:solidFill>
                  <a:srgbClr val="000000"/>
                </a:solidFill>
                <a:latin typeface="Verdana" panose="020B0604030504040204" pitchFamily="34" charset="0"/>
              </a:rPr>
              <a:pPr/>
              <a:t>116</a:t>
            </a:fld>
            <a:endParaRPr kumimoji="0" lang="en-US" altLang="ja-JP">
              <a:solidFill>
                <a:srgbClr val="000000"/>
              </a:solidFill>
              <a:latin typeface="Verdana" panose="020B0604030504040204" pitchFamily="34" charset="0"/>
            </a:endParaRPr>
          </a:p>
        </p:txBody>
      </p:sp>
      <p:sp>
        <p:nvSpPr>
          <p:cNvPr id="41987" name="テキスト ボックス 13">
            <a:extLst>
              <a:ext uri="{FF2B5EF4-FFF2-40B4-BE49-F238E27FC236}">
                <a16:creationId xmlns:a16="http://schemas.microsoft.com/office/drawing/2014/main" id="{87B5BF30-D634-7E22-923E-77A3AFFC6066}"/>
              </a:ext>
            </a:extLst>
          </p:cNvPr>
          <p:cNvSpPr txBox="1">
            <a:spLocks noChangeArrowheads="1"/>
          </p:cNvSpPr>
          <p:nvPr/>
        </p:nvSpPr>
        <p:spPr bwMode="auto">
          <a:xfrm>
            <a:off x="6164263" y="6176963"/>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14" name="タイトル 1">
            <a:extLst>
              <a:ext uri="{FF2B5EF4-FFF2-40B4-BE49-F238E27FC236}">
                <a16:creationId xmlns:a16="http://schemas.microsoft.com/office/drawing/2014/main" id="{9212F77A-A763-6451-A3A3-3502357A29CB}"/>
              </a:ext>
            </a:extLst>
          </p:cNvPr>
          <p:cNvSpPr txBox="1">
            <a:spLocks noChangeArrowheads="1"/>
          </p:cNvSpPr>
          <p:nvPr/>
        </p:nvSpPr>
        <p:spPr bwMode="auto">
          <a:xfrm>
            <a:off x="1403350" y="536575"/>
            <a:ext cx="7172325" cy="100965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13.</a:t>
            </a:r>
            <a:r>
              <a:rPr lang="ja-JP" altLang="en-US" kern="0" dirty="0"/>
              <a:t>「傾聴」は相手を信頼する</a:t>
            </a:r>
            <a:endParaRPr lang="en-US" altLang="ja-JP" kern="0" dirty="0"/>
          </a:p>
          <a:p>
            <a:pPr>
              <a:defRPr/>
            </a:pPr>
            <a:r>
              <a:rPr lang="ja-JP" altLang="en-US" kern="0" dirty="0"/>
              <a:t>　　　ところから始まる</a:t>
            </a:r>
            <a:endParaRPr lang="en-US" altLang="ja-JP" kern="0" dirty="0"/>
          </a:p>
        </p:txBody>
      </p:sp>
      <p:sp>
        <p:nvSpPr>
          <p:cNvPr id="41989" name="テキスト ボックス 9">
            <a:extLst>
              <a:ext uri="{FF2B5EF4-FFF2-40B4-BE49-F238E27FC236}">
                <a16:creationId xmlns:a16="http://schemas.microsoft.com/office/drawing/2014/main" id="{C3068236-2153-14B1-7269-9A42AA5DCB7F}"/>
              </a:ext>
            </a:extLst>
          </p:cNvPr>
          <p:cNvSpPr txBox="1">
            <a:spLocks noChangeArrowheads="1"/>
          </p:cNvSpPr>
          <p:nvPr/>
        </p:nvSpPr>
        <p:spPr bwMode="auto">
          <a:xfrm>
            <a:off x="1619250" y="1905000"/>
            <a:ext cx="386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ロジャーズの「人間観」</a:t>
            </a:r>
          </a:p>
        </p:txBody>
      </p:sp>
      <p:grpSp>
        <p:nvGrpSpPr>
          <p:cNvPr id="41990" name="グループ化 2">
            <a:extLst>
              <a:ext uri="{FF2B5EF4-FFF2-40B4-BE49-F238E27FC236}">
                <a16:creationId xmlns:a16="http://schemas.microsoft.com/office/drawing/2014/main" id="{6F7F04D9-B679-B771-3078-6660CCA64E73}"/>
              </a:ext>
            </a:extLst>
          </p:cNvPr>
          <p:cNvGrpSpPr>
            <a:grpSpLocks/>
          </p:cNvGrpSpPr>
          <p:nvPr/>
        </p:nvGrpSpPr>
        <p:grpSpPr bwMode="auto">
          <a:xfrm>
            <a:off x="1547813" y="2354263"/>
            <a:ext cx="6438900" cy="3841750"/>
            <a:chOff x="2171926" y="3231131"/>
            <a:chExt cx="4727585" cy="2777133"/>
          </a:xfrm>
        </p:grpSpPr>
        <p:pic>
          <p:nvPicPr>
            <p:cNvPr id="41991" name="図 6">
              <a:extLst>
                <a:ext uri="{FF2B5EF4-FFF2-40B4-BE49-F238E27FC236}">
                  <a16:creationId xmlns:a16="http://schemas.microsoft.com/office/drawing/2014/main" id="{E5C8DF8F-8977-3642-7468-42F775D9B1A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5326" t="-4526" r="33968"/>
            <a:stretch>
              <a:fillRect/>
            </a:stretch>
          </p:blipFill>
          <p:spPr bwMode="auto">
            <a:xfrm>
              <a:off x="3921606" y="3231131"/>
              <a:ext cx="1044001" cy="2756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図 7">
              <a:extLst>
                <a:ext uri="{FF2B5EF4-FFF2-40B4-BE49-F238E27FC236}">
                  <a16:creationId xmlns:a16="http://schemas.microsoft.com/office/drawing/2014/main" id="{428037CC-0996-88B1-10DD-38BF11108567}"/>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4075"/>
            <a:stretch>
              <a:fillRect/>
            </a:stretch>
          </p:blipFill>
          <p:spPr bwMode="auto">
            <a:xfrm>
              <a:off x="5361667" y="3371260"/>
              <a:ext cx="1221492" cy="2637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図 8">
              <a:extLst>
                <a:ext uri="{FF2B5EF4-FFF2-40B4-BE49-F238E27FC236}">
                  <a16:creationId xmlns:a16="http://schemas.microsoft.com/office/drawing/2014/main" id="{F0F90770-21AF-BAF5-10A6-561D0A4E48E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t="-2432" r="68198" b="2"/>
            <a:stretch>
              <a:fillRect/>
            </a:stretch>
          </p:blipFill>
          <p:spPr bwMode="auto">
            <a:xfrm>
              <a:off x="2171926" y="3280617"/>
              <a:ext cx="1081307" cy="270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テキスト ボックス 11">
              <a:extLst>
                <a:ext uri="{FF2B5EF4-FFF2-40B4-BE49-F238E27FC236}">
                  <a16:creationId xmlns:a16="http://schemas.microsoft.com/office/drawing/2014/main" id="{058E3F01-82B9-653B-1F71-612BFA0FB000}"/>
                </a:ext>
              </a:extLst>
            </p:cNvPr>
            <p:cNvSpPr txBox="1">
              <a:spLocks noChangeArrowheads="1"/>
            </p:cNvSpPr>
            <p:nvPr/>
          </p:nvSpPr>
          <p:spPr bwMode="auto">
            <a:xfrm>
              <a:off x="3659452" y="3283782"/>
              <a:ext cx="1718449" cy="2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b="1">
                  <a:latin typeface="ＭＳ Ｐゴシック" panose="020B0600070205080204" pitchFamily="50" charset="-128"/>
                </a:rPr>
                <a:t>「よくなる力が内在している」</a:t>
              </a:r>
              <a:endParaRPr lang="ja-JP" altLang="en-US" sz="1200" b="1"/>
            </a:p>
          </p:txBody>
        </p:sp>
        <p:cxnSp>
          <p:nvCxnSpPr>
            <p:cNvPr id="13" name="直線矢印コネクタ 12">
              <a:extLst>
                <a:ext uri="{FF2B5EF4-FFF2-40B4-BE49-F238E27FC236}">
                  <a16:creationId xmlns:a16="http://schemas.microsoft.com/office/drawing/2014/main" id="{B539E6E3-EAF6-6B6E-54D1-A5D199D61AD0}"/>
                </a:ext>
              </a:extLst>
            </p:cNvPr>
            <p:cNvCxnSpPr>
              <a:cxnSpLocks/>
            </p:cNvCxnSpPr>
            <p:nvPr/>
          </p:nvCxnSpPr>
          <p:spPr>
            <a:xfrm>
              <a:off x="3271066" y="4757407"/>
              <a:ext cx="39396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DBF86E0A-6324-5094-8782-A48B2C8AEAEC}"/>
                </a:ext>
              </a:extLst>
            </p:cNvPr>
            <p:cNvCxnSpPr>
              <a:cxnSpLocks/>
            </p:cNvCxnSpPr>
            <p:nvPr/>
          </p:nvCxnSpPr>
          <p:spPr>
            <a:xfrm>
              <a:off x="4984466" y="4757407"/>
              <a:ext cx="393965" cy="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1997" name="テキスト ボックス 15">
              <a:extLst>
                <a:ext uri="{FF2B5EF4-FFF2-40B4-BE49-F238E27FC236}">
                  <a16:creationId xmlns:a16="http://schemas.microsoft.com/office/drawing/2014/main" id="{A12F3022-A5A6-49D9-8A00-AE717D44D097}"/>
                </a:ext>
              </a:extLst>
            </p:cNvPr>
            <p:cNvSpPr txBox="1">
              <a:spLocks noChangeArrowheads="1"/>
            </p:cNvSpPr>
            <p:nvPr/>
          </p:nvSpPr>
          <p:spPr bwMode="auto">
            <a:xfrm>
              <a:off x="5181062" y="3271165"/>
              <a:ext cx="1718449" cy="200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b="1">
                  <a:latin typeface="ＭＳ Ｐゴシック" panose="020B0600070205080204" pitchFamily="50" charset="-128"/>
                </a:rPr>
                <a:t>「自己解決能力を持っている」</a:t>
              </a:r>
            </a:p>
          </p:txBody>
        </p:sp>
      </p:grpSp>
      <p:sp>
        <p:nvSpPr>
          <p:cNvPr id="2" name="テキスト ボックス 1">
            <a:extLst>
              <a:ext uri="{FF2B5EF4-FFF2-40B4-BE49-F238E27FC236}">
                <a16:creationId xmlns:a16="http://schemas.microsoft.com/office/drawing/2014/main" id="{5202F673-64DD-764C-6E5F-2AFBF94126CB}"/>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83</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44034" name="タイトル 1">
            <a:extLst>
              <a:ext uri="{FF2B5EF4-FFF2-40B4-BE49-F238E27FC236}">
                <a16:creationId xmlns:a16="http://schemas.microsoft.com/office/drawing/2014/main" id="{16CC1B28-51F0-599D-DF79-571AF3606867}"/>
              </a:ext>
            </a:extLst>
          </p:cNvPr>
          <p:cNvSpPr>
            <a:spLocks noGrp="1" noChangeArrowheads="1"/>
          </p:cNvSpPr>
          <p:nvPr>
            <p:ph type="title"/>
          </p:nvPr>
        </p:nvSpPr>
        <p:spPr>
          <a:xfrm>
            <a:off x="1431925" y="52388"/>
            <a:ext cx="7172325" cy="1216025"/>
          </a:xfrm>
        </p:spPr>
        <p:txBody>
          <a:bodyPr/>
          <a:lstStyle/>
          <a:p>
            <a:r>
              <a:rPr lang="en-US" altLang="ja-JP"/>
              <a:t>14</a:t>
            </a:r>
            <a:r>
              <a:rPr lang="ja-JP" altLang="en-US"/>
              <a:t>．「傾聴」の効果</a:t>
            </a:r>
          </a:p>
        </p:txBody>
      </p:sp>
      <p:sp>
        <p:nvSpPr>
          <p:cNvPr id="22530" name="コンテンツ プレースホルダー 2">
            <a:extLst>
              <a:ext uri="{FF2B5EF4-FFF2-40B4-BE49-F238E27FC236}">
                <a16:creationId xmlns:a16="http://schemas.microsoft.com/office/drawing/2014/main" id="{D1AEB08A-0C2F-A23B-910D-0193A21046FF}"/>
              </a:ext>
            </a:extLst>
          </p:cNvPr>
          <p:cNvSpPr>
            <a:spLocks noGrp="1" noChangeArrowheads="1"/>
          </p:cNvSpPr>
          <p:nvPr>
            <p:ph idx="1"/>
          </p:nvPr>
        </p:nvSpPr>
        <p:spPr/>
        <p:txBody>
          <a:bodyPr/>
          <a:lstStyle/>
          <a:p>
            <a:pPr>
              <a:defRPr/>
            </a:pPr>
            <a:r>
              <a:rPr lang="ja-JP" altLang="en-US" sz="2800" dirty="0"/>
              <a:t>「傾聴」による話し手への効果</a:t>
            </a:r>
            <a:endParaRPr lang="en-US" altLang="ja-JP" sz="2800" dirty="0"/>
          </a:p>
          <a:p>
            <a:pPr marL="0" indent="0">
              <a:buFont typeface="Wingdings" panose="05000000000000000000" pitchFamily="2" charset="2"/>
              <a:buNone/>
              <a:defRPr/>
            </a:pPr>
            <a:r>
              <a:rPr lang="ja-JP" altLang="en-US" sz="2800" dirty="0"/>
              <a:t>　　・信頼関係の成立</a:t>
            </a:r>
            <a:endParaRPr lang="en-US" altLang="ja-JP" sz="2800" dirty="0"/>
          </a:p>
          <a:p>
            <a:pPr marL="0" indent="0">
              <a:buFont typeface="Wingdings" panose="05000000000000000000" pitchFamily="2" charset="2"/>
              <a:buNone/>
              <a:defRPr/>
            </a:pPr>
            <a:r>
              <a:rPr lang="ja-JP" altLang="en-US" sz="2800" dirty="0"/>
              <a:t>　　・カタルシス効果</a:t>
            </a:r>
            <a:endParaRPr lang="en-US" altLang="ja-JP" sz="2800" dirty="0"/>
          </a:p>
          <a:p>
            <a:pPr marL="0" indent="0">
              <a:buFont typeface="Wingdings" panose="05000000000000000000" pitchFamily="2" charset="2"/>
              <a:buNone/>
              <a:defRPr/>
            </a:pPr>
            <a:r>
              <a:rPr lang="ja-JP" altLang="en-US" sz="2800" dirty="0"/>
              <a:t>　　・自己受容効果</a:t>
            </a:r>
            <a:endParaRPr lang="en-US" altLang="ja-JP" sz="2800" dirty="0"/>
          </a:p>
          <a:p>
            <a:pPr marL="0" indent="0">
              <a:buFont typeface="Wingdings" panose="05000000000000000000" pitchFamily="2" charset="2"/>
              <a:buNone/>
              <a:defRPr/>
            </a:pPr>
            <a:r>
              <a:rPr lang="ja-JP" altLang="en-US" sz="2800" dirty="0"/>
              <a:t>　　・自己理解効果</a:t>
            </a:r>
            <a:endParaRPr lang="en-US" altLang="ja-JP" sz="2800" dirty="0"/>
          </a:p>
          <a:p>
            <a:pPr marL="0" indent="0">
              <a:buFont typeface="Wingdings" panose="05000000000000000000" pitchFamily="2" charset="2"/>
              <a:buNone/>
              <a:defRPr/>
            </a:pPr>
            <a:r>
              <a:rPr lang="ja-JP" altLang="en-US" sz="2800" dirty="0"/>
              <a:t>　　・メタ認知効果</a:t>
            </a:r>
            <a:endParaRPr lang="en-US" altLang="ja-JP" sz="2800" dirty="0"/>
          </a:p>
          <a:p>
            <a:pPr marL="0" indent="0">
              <a:buFont typeface="Wingdings" panose="05000000000000000000" pitchFamily="2" charset="2"/>
              <a:buNone/>
              <a:defRPr/>
            </a:pPr>
            <a:r>
              <a:rPr lang="ja-JP" altLang="en-US" sz="2800" dirty="0"/>
              <a:t>　　・態度・行動変容効果</a:t>
            </a:r>
            <a:br>
              <a:rPr lang="ja-JP" altLang="en-US" sz="2800" dirty="0"/>
            </a:br>
            <a:endParaRPr lang="ja-JP" altLang="en-US" sz="2800" dirty="0"/>
          </a:p>
        </p:txBody>
      </p:sp>
      <p:sp>
        <p:nvSpPr>
          <p:cNvPr id="44036" name="スライド番号プレースホルダー 3">
            <a:extLst>
              <a:ext uri="{FF2B5EF4-FFF2-40B4-BE49-F238E27FC236}">
                <a16:creationId xmlns:a16="http://schemas.microsoft.com/office/drawing/2014/main" id="{E99B4F07-FDFF-5F40-1D7F-7D7D970AA87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B8A2F56-CEC0-4D2F-9412-CC4B556E7276}" type="slidenum">
              <a:rPr kumimoji="0" lang="en-US" altLang="ja-JP">
                <a:solidFill>
                  <a:srgbClr val="000000"/>
                </a:solidFill>
                <a:latin typeface="Verdana" panose="020B0604030504040204" pitchFamily="34" charset="0"/>
              </a:rPr>
              <a:pPr/>
              <a:t>117</a:t>
            </a:fld>
            <a:endParaRPr kumimoji="0" lang="en-US" altLang="ja-JP">
              <a:solidFill>
                <a:srgbClr val="000000"/>
              </a:solidFill>
              <a:latin typeface="Verdana" panose="020B0604030504040204" pitchFamily="34" charset="0"/>
            </a:endParaRPr>
          </a:p>
        </p:txBody>
      </p:sp>
      <p:sp>
        <p:nvSpPr>
          <p:cNvPr id="2" name="テキスト ボックス 1">
            <a:extLst>
              <a:ext uri="{FF2B5EF4-FFF2-40B4-BE49-F238E27FC236}">
                <a16:creationId xmlns:a16="http://schemas.microsoft.com/office/drawing/2014/main" id="{38732FF3-38EA-0EDF-5572-68AFC06362B3}"/>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FAB1B71-FB7E-C872-EBD6-4DDF1C0BB6F5}"/>
              </a:ext>
            </a:extLst>
          </p:cNvPr>
          <p:cNvSpPr>
            <a:spLocks noGrp="1"/>
          </p:cNvSpPr>
          <p:nvPr>
            <p:ph type="title"/>
          </p:nvPr>
        </p:nvSpPr>
        <p:spPr>
          <a:xfrm>
            <a:off x="2222216" y="857250"/>
            <a:ext cx="2149781" cy="628708"/>
          </a:xfrm>
        </p:spPr>
        <p:txBody>
          <a:bodyPr/>
          <a:lstStyle/>
          <a:p>
            <a:r>
              <a:rPr kumimoji="1" lang="ja-JP" altLang="en-US" dirty="0"/>
              <a:t>反対語</a:t>
            </a:r>
          </a:p>
        </p:txBody>
      </p:sp>
      <p:sp>
        <p:nvSpPr>
          <p:cNvPr id="3" name="コンテンツ プレースホルダー 2">
            <a:extLst>
              <a:ext uri="{FF2B5EF4-FFF2-40B4-BE49-F238E27FC236}">
                <a16:creationId xmlns:a16="http://schemas.microsoft.com/office/drawing/2014/main" id="{4A6132E1-0B5B-F76F-EE12-1932BBE938D8}"/>
              </a:ext>
            </a:extLst>
          </p:cNvPr>
          <p:cNvSpPr>
            <a:spLocks noGrp="1"/>
          </p:cNvSpPr>
          <p:nvPr>
            <p:ph idx="1"/>
          </p:nvPr>
        </p:nvSpPr>
        <p:spPr>
          <a:xfrm>
            <a:off x="912925" y="1812714"/>
            <a:ext cx="3659075" cy="4413345"/>
          </a:xfrm>
        </p:spPr>
        <p:txBody>
          <a:bodyPr>
            <a:normAutofit/>
          </a:bodyPr>
          <a:lstStyle/>
          <a:p>
            <a:r>
              <a:rPr lang="ja-JP" altLang="en-US" sz="1800" dirty="0"/>
              <a:t>鳥貴族。</a:t>
            </a:r>
            <a:endParaRPr lang="en-US" altLang="ja-JP" sz="1800" dirty="0"/>
          </a:p>
          <a:p>
            <a:r>
              <a:rPr lang="ja-JP" altLang="en-US" sz="1800" dirty="0"/>
              <a:t>そうだ京都、行こう</a:t>
            </a:r>
            <a:endParaRPr lang="en-US" altLang="ja-JP" sz="1800" dirty="0"/>
          </a:p>
          <a:p>
            <a:r>
              <a:rPr lang="ja-JP" altLang="en-US" sz="1800" dirty="0"/>
              <a:t>ねるねる、ねるね</a:t>
            </a:r>
            <a:endParaRPr lang="en-US" altLang="ja-JP" sz="1800" dirty="0"/>
          </a:p>
          <a:p>
            <a:r>
              <a:rPr lang="ja-JP" altLang="en-US" sz="1800" dirty="0"/>
              <a:t>生理的に無理</a:t>
            </a:r>
            <a:endParaRPr lang="en-US" altLang="ja-JP" sz="1800" dirty="0"/>
          </a:p>
          <a:p>
            <a:r>
              <a:rPr lang="ja-JP" altLang="en-US" sz="1800" dirty="0"/>
              <a:t>やせ、がまん</a:t>
            </a:r>
            <a:endParaRPr lang="en-US" altLang="ja-JP" sz="1800" dirty="0"/>
          </a:p>
          <a:p>
            <a:r>
              <a:rPr lang="ja-JP" altLang="en-US" sz="1800" dirty="0"/>
              <a:t>プラダを着た悪魔</a:t>
            </a:r>
            <a:endParaRPr lang="en-US" altLang="ja-JP" sz="1800" dirty="0"/>
          </a:p>
          <a:p>
            <a:r>
              <a:rPr lang="ja-JP" altLang="en-US" sz="1800" dirty="0"/>
              <a:t>いないいないばあ</a:t>
            </a:r>
            <a:endParaRPr lang="en-US" altLang="ja-JP" sz="1800" dirty="0"/>
          </a:p>
          <a:p>
            <a:r>
              <a:rPr lang="ja-JP" altLang="en-US" sz="1800" dirty="0"/>
              <a:t>こどもチャレンジ</a:t>
            </a:r>
            <a:endParaRPr lang="en-US" altLang="ja-JP" sz="1800" dirty="0"/>
          </a:p>
          <a:p>
            <a:r>
              <a:rPr lang="ja-JP" altLang="en-US" sz="1800" dirty="0"/>
              <a:t>世界に一つだけの花</a:t>
            </a:r>
            <a:endParaRPr lang="en-US" altLang="ja-JP" sz="1800" dirty="0"/>
          </a:p>
          <a:p>
            <a:r>
              <a:rPr lang="ja-JP" altLang="en-US" sz="1800" dirty="0"/>
              <a:t>おむすび、ころりん</a:t>
            </a:r>
            <a:endParaRPr lang="en-US" altLang="ja-JP" sz="1800" dirty="0"/>
          </a:p>
          <a:p>
            <a:r>
              <a:rPr lang="ja-JP" altLang="en-US" sz="1800" dirty="0"/>
              <a:t>おかあさんといっしょ</a:t>
            </a:r>
            <a:endParaRPr lang="en-US" altLang="ja-JP" sz="1800" dirty="0"/>
          </a:p>
          <a:p>
            <a:r>
              <a:rPr lang="ja-JP" altLang="en-US" sz="1800" dirty="0"/>
              <a:t>シェフの気まぐれサラダ</a:t>
            </a:r>
            <a:endParaRPr lang="en-US" altLang="ja-JP" sz="1800" dirty="0"/>
          </a:p>
          <a:p>
            <a:r>
              <a:rPr lang="ja-JP" altLang="en-US" sz="1800" dirty="0"/>
              <a:t>みんなちがってみんないい</a:t>
            </a:r>
          </a:p>
        </p:txBody>
      </p:sp>
      <p:sp>
        <p:nvSpPr>
          <p:cNvPr id="4" name="スライド番号プレースホルダー 3">
            <a:extLst>
              <a:ext uri="{FF2B5EF4-FFF2-40B4-BE49-F238E27FC236}">
                <a16:creationId xmlns:a16="http://schemas.microsoft.com/office/drawing/2014/main" id="{EFE2E633-1EFB-DF61-B4E6-E0423B1E4B13}"/>
              </a:ext>
            </a:extLst>
          </p:cNvPr>
          <p:cNvSpPr>
            <a:spLocks noGrp="1"/>
          </p:cNvSpPr>
          <p:nvPr>
            <p:ph type="sldNum" sz="quarter" idx="12"/>
          </p:nvPr>
        </p:nvSpPr>
        <p:spPr/>
        <p:txBody>
          <a:bodyPr/>
          <a:lstStyle/>
          <a:p>
            <a:pPr>
              <a:defRPr/>
            </a:pPr>
            <a:fld id="{69B2D628-DDBC-4FC1-B1DA-A6397C0D41A5}" type="slidenum">
              <a:rPr lang="en-US" altLang="ja-JP" smtClean="0"/>
              <a:pPr>
                <a:defRPr/>
              </a:pPr>
              <a:t>118</a:t>
            </a:fld>
            <a:endParaRPr lang="en-US" altLang="ja-JP" dirty="0"/>
          </a:p>
        </p:txBody>
      </p:sp>
      <p:sp>
        <p:nvSpPr>
          <p:cNvPr id="5" name="コンテンツ プレースホルダー 2">
            <a:extLst>
              <a:ext uri="{FF2B5EF4-FFF2-40B4-BE49-F238E27FC236}">
                <a16:creationId xmlns:a16="http://schemas.microsoft.com/office/drawing/2014/main" id="{9DAFD0C4-5700-57CC-ABDC-E56A5A3C1310}"/>
              </a:ext>
            </a:extLst>
          </p:cNvPr>
          <p:cNvSpPr txBox="1">
            <a:spLocks/>
          </p:cNvSpPr>
          <p:nvPr/>
        </p:nvSpPr>
        <p:spPr bwMode="auto">
          <a:xfrm>
            <a:off x="4283968" y="1812713"/>
            <a:ext cx="4158944" cy="4413345"/>
          </a:xfrm>
          <a:prstGeom prst="rect">
            <a:avLst/>
          </a:prstGeom>
          <a:noFill/>
          <a:ln w="9525">
            <a:noFill/>
            <a:miter lim="800000"/>
            <a:headEnd/>
            <a:tailEnd/>
          </a:ln>
        </p:spPr>
        <p:txBody>
          <a:bodyPr vert="horz" wrap="square" lIns="68580" tIns="34290" rIns="68580" bIns="34290" numCol="1" anchor="t" anchorCtr="0" compatLnSpc="1">
            <a:prstTxWarp prst="textNoShape">
              <a:avLst/>
            </a:prstTxWarp>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eiryo UI" panose="020B0604030504040204" pitchFamily="50" charset="-128"/>
                <a:ea typeface="Meiryo UI" panose="020B0604030504040204" pitchFamily="50" charset="-128"/>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eiryo UI" panose="020B0604030504040204" pitchFamily="50" charset="-128"/>
                <a:ea typeface="Meiryo UI" panose="020B0604030504040204" pitchFamily="50" charset="-128"/>
              </a:defRPr>
            </a:lvl2pPr>
            <a:lvl3pPr marL="1304925" indent="-395288" algn="l" rtl="0" eaLnBrk="0" fontAlgn="base" hangingPunct="0">
              <a:spcBef>
                <a:spcPct val="20000"/>
              </a:spcBef>
              <a:spcAft>
                <a:spcPct val="0"/>
              </a:spcAft>
              <a:buClr>
                <a:srgbClr val="669900"/>
              </a:buClr>
              <a:buFont typeface="Wingdings" pitchFamily="2" charset="2"/>
              <a:buChar char="l"/>
              <a:defRPr kumimoji="1" sz="2300">
                <a:solidFill>
                  <a:schemeClr val="tx1"/>
                </a:solidFill>
                <a:latin typeface="Meiryo UI" panose="020B0604030504040204" pitchFamily="50" charset="-128"/>
                <a:ea typeface="Meiryo UI" panose="020B0604030504040204" pitchFamily="50" charset="-128"/>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eiryo UI" panose="020B0604030504040204" pitchFamily="50" charset="-128"/>
                <a:ea typeface="Meiryo UI" panose="020B0604030504040204" pitchFamily="50" charset="-128"/>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eiryo UI" panose="020B0604030504040204" pitchFamily="50" charset="-128"/>
                <a:ea typeface="Meiryo UI" panose="020B0604030504040204"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r>
              <a:rPr lang="ja-JP" altLang="en-US" sz="1800" kern="0" dirty="0"/>
              <a:t>魚民</a:t>
            </a:r>
            <a:endParaRPr lang="en-US" altLang="ja-JP" sz="1800" kern="0" dirty="0"/>
          </a:p>
          <a:p>
            <a:r>
              <a:rPr lang="ja-JP" altLang="en-US" sz="1800" kern="0" dirty="0"/>
              <a:t>うゎぁぁ！東京が来たぞ</a:t>
            </a:r>
            <a:endParaRPr lang="en-US" altLang="ja-JP" sz="1800" kern="0" dirty="0"/>
          </a:p>
          <a:p>
            <a:r>
              <a:rPr lang="ja-JP" altLang="en-US" sz="1800" kern="0" dirty="0"/>
              <a:t>起きる起きる、起きるって</a:t>
            </a:r>
            <a:endParaRPr lang="en-US" altLang="ja-JP" sz="1800" kern="0" dirty="0"/>
          </a:p>
          <a:p>
            <a:r>
              <a:rPr lang="ja-JP" altLang="en-US" sz="1800" kern="0" dirty="0"/>
              <a:t>理論上は可能</a:t>
            </a:r>
            <a:endParaRPr lang="en-US" altLang="ja-JP" sz="1800" kern="0" dirty="0"/>
          </a:p>
          <a:p>
            <a:r>
              <a:rPr lang="ja-JP" altLang="en-US" sz="1800" kern="0" dirty="0"/>
              <a:t>デブ大暴れ</a:t>
            </a:r>
            <a:endParaRPr lang="en-US" altLang="ja-JP" sz="1800" kern="0" dirty="0"/>
          </a:p>
          <a:p>
            <a:r>
              <a:rPr lang="ja-JP" altLang="en-US" sz="1800" kern="0" dirty="0"/>
              <a:t>しまむらを脱いだ天使</a:t>
            </a:r>
            <a:endParaRPr lang="en-US" altLang="ja-JP" sz="1800" kern="0" dirty="0"/>
          </a:p>
          <a:p>
            <a:r>
              <a:rPr lang="ja-JP" altLang="en-US" sz="1800" kern="0" dirty="0"/>
              <a:t>いつまでもいるじじい</a:t>
            </a:r>
            <a:endParaRPr lang="en-US" altLang="ja-JP" sz="1800" kern="0" dirty="0"/>
          </a:p>
          <a:p>
            <a:r>
              <a:rPr lang="ja-JP" altLang="en-US" sz="1800" kern="0" dirty="0"/>
              <a:t>大人ギブアップ</a:t>
            </a:r>
            <a:endParaRPr lang="en-US" altLang="ja-JP" sz="1800" kern="0" dirty="0"/>
          </a:p>
          <a:p>
            <a:r>
              <a:rPr lang="ja-JP" altLang="en-US" sz="1800" kern="0" dirty="0"/>
              <a:t>お前の代わりぐらいどこにでもいて草</a:t>
            </a:r>
            <a:endParaRPr lang="en-US" altLang="ja-JP" sz="1800" kern="0" dirty="0"/>
          </a:p>
          <a:p>
            <a:r>
              <a:rPr lang="ja-JP" altLang="en-US" sz="1800" kern="0" dirty="0"/>
              <a:t>サンドイッチ、直立不動</a:t>
            </a:r>
            <a:endParaRPr lang="en-US" altLang="ja-JP" sz="1800" kern="0" dirty="0"/>
          </a:p>
          <a:p>
            <a:r>
              <a:rPr lang="ja-JP" altLang="en-US" sz="1800" kern="0" dirty="0"/>
              <a:t>お父さんは別居</a:t>
            </a:r>
            <a:endParaRPr lang="en-US" altLang="ja-JP" sz="1800" kern="0" dirty="0"/>
          </a:p>
          <a:p>
            <a:r>
              <a:rPr lang="ja-JP" altLang="en-US" sz="1800" kern="0" dirty="0"/>
              <a:t>皿洗いの本気ハンバーグ</a:t>
            </a:r>
            <a:endParaRPr lang="en-US" altLang="ja-JP" sz="1800" kern="0" dirty="0"/>
          </a:p>
          <a:p>
            <a:r>
              <a:rPr lang="ja-JP" altLang="en-US" sz="1800" kern="0" dirty="0"/>
              <a:t>揃いも揃ってみんなダメ</a:t>
            </a:r>
          </a:p>
        </p:txBody>
      </p:sp>
    </p:spTree>
    <p:extLst>
      <p:ext uri="{BB962C8B-B14F-4D97-AF65-F5344CB8AC3E}">
        <p14:creationId xmlns:p14="http://schemas.microsoft.com/office/powerpoint/2010/main" val="1195842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5">
                                            <p:txEl>
                                              <p:pRg st="11" end="11"/>
                                            </p:txEl>
                                          </p:spTgt>
                                        </p:tgtEl>
                                        <p:attrNameLst>
                                          <p:attrName>style.visibility</p:attrName>
                                        </p:attrNameLst>
                                      </p:cBhvr>
                                      <p:to>
                                        <p:strVal val="visible"/>
                                      </p:to>
                                    </p:set>
                                    <p:anim calcmode="lin" valueType="num">
                                      <p:cBhvr additive="base">
                                        <p:cTn id="73"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5">
                                            <p:txEl>
                                              <p:pRg st="12" end="12"/>
                                            </p:txEl>
                                          </p:spTgt>
                                        </p:tgtEl>
                                        <p:attrNameLst>
                                          <p:attrName>style.visibility</p:attrName>
                                        </p:attrNameLst>
                                      </p:cBhvr>
                                      <p:to>
                                        <p:strVal val="visible"/>
                                      </p:to>
                                    </p:set>
                                    <p:anim calcmode="lin" valueType="num">
                                      <p:cBhvr additive="base">
                                        <p:cTn id="79"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6A9205FA-B5CD-FABF-004C-BCA5874DBE2D}"/>
              </a:ext>
            </a:extLst>
          </p:cNvPr>
          <p:cNvSpPr>
            <a:spLocks noGrp="1" noChangeArrowheads="1"/>
          </p:cNvSpPr>
          <p:nvPr>
            <p:ph type="ctrTitle"/>
          </p:nvPr>
        </p:nvSpPr>
        <p:spPr>
          <a:xfrm>
            <a:off x="251520" y="2132013"/>
            <a:ext cx="8568952"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a:t>
            </a:r>
            <a:r>
              <a:rPr lang="ja-JP" altLang="en-US" sz="4800" dirty="0">
                <a:latin typeface="HG丸ｺﾞｼｯｸM-PRO" panose="020F0600000000000000" pitchFamily="50" charset="-128"/>
                <a:ea typeface="HG丸ｺﾞｼｯｸM-PRO" panose="020F0600000000000000" pitchFamily="50" charset="-128"/>
              </a:rPr>
              <a:t>心理学</a:t>
            </a:r>
            <a:br>
              <a:rPr lang="en-US" altLang="ja-JP" sz="4800" dirty="0">
                <a:latin typeface="HG丸ｺﾞｼｯｸM-PRO" panose="020F0600000000000000" pitchFamily="50" charset="-128"/>
                <a:ea typeface="HG丸ｺﾞｼｯｸM-PRO" panose="020F0600000000000000" pitchFamily="50" charset="-128"/>
              </a:rPr>
            </a:br>
            <a:r>
              <a:rPr lang="en-US" altLang="ja-JP" sz="4800" dirty="0">
                <a:latin typeface="HG丸ｺﾞｼｯｸM-PRO" panose="020F0600000000000000" pitchFamily="50" charset="-128"/>
                <a:ea typeface="HG丸ｺﾞｼｯｸM-PRO" panose="020F0600000000000000" pitchFamily="50" charset="-128"/>
              </a:rPr>
              <a:t>5</a:t>
            </a:r>
            <a:endParaRPr lang="ja-JP" altLang="en-US" sz="4800" dirty="0">
              <a:latin typeface="HG丸ｺﾞｼｯｸM-PRO" panose="020F0600000000000000" pitchFamily="50" charset="-128"/>
              <a:ea typeface="HG丸ｺﾞｼｯｸM-PRO" panose="020F0600000000000000" pitchFamily="50" charset="-128"/>
            </a:endParaRPr>
          </a:p>
        </p:txBody>
      </p:sp>
      <p:sp>
        <p:nvSpPr>
          <p:cNvPr id="7171" name="Rectangle 5">
            <a:extLst>
              <a:ext uri="{FF2B5EF4-FFF2-40B4-BE49-F238E27FC236}">
                <a16:creationId xmlns:a16="http://schemas.microsoft.com/office/drawing/2014/main" id="{4A4CE905-7A41-0667-0273-F39F98A36689}"/>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7172" name="Rectangle 6">
            <a:extLst>
              <a:ext uri="{FF2B5EF4-FFF2-40B4-BE49-F238E27FC236}">
                <a16:creationId xmlns:a16="http://schemas.microsoft.com/office/drawing/2014/main" id="{E1D1C830-15AB-96E1-B413-CACC4D9F94C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FBAE84A-6BCC-4BED-9398-55045F2E6D21}" type="slidenum">
              <a:rPr kumimoji="0" lang="en-US" altLang="ja-JP" sz="1800">
                <a:latin typeface="ホリデイMDJP03" pitchFamily="2" charset="-128"/>
                <a:ea typeface="ホリデイMDJP03" pitchFamily="2" charset="-128"/>
              </a:rPr>
              <a:pPr>
                <a:spcBef>
                  <a:spcPct val="0"/>
                </a:spcBef>
                <a:buClrTx/>
                <a:buFontTx/>
                <a:buNone/>
              </a:pPr>
              <a:t>119</a:t>
            </a:fld>
            <a:endParaRPr kumimoji="0" lang="en-US" altLang="ja-JP" sz="1800">
              <a:latin typeface="ホリデイMDJP03" pitchFamily="2" charset="-128"/>
              <a:ea typeface="ホリデイMDJP03" pitchFamily="2" charset="-128"/>
            </a:endParaRPr>
          </a:p>
        </p:txBody>
      </p:sp>
      <p:sp>
        <p:nvSpPr>
          <p:cNvPr id="7173" name="テキスト ボックス 4">
            <a:extLst>
              <a:ext uri="{FF2B5EF4-FFF2-40B4-BE49-F238E27FC236}">
                <a16:creationId xmlns:a16="http://schemas.microsoft.com/office/drawing/2014/main" id="{D9D38269-B3A2-9C77-08A1-0611C36261A1}"/>
              </a:ext>
            </a:extLst>
          </p:cNvPr>
          <p:cNvSpPr txBox="1">
            <a:spLocks noChangeArrowheads="1"/>
          </p:cNvSpPr>
          <p:nvPr/>
        </p:nvSpPr>
        <p:spPr bwMode="auto">
          <a:xfrm>
            <a:off x="2109691" y="3692684"/>
            <a:ext cx="48526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latin typeface="HG丸ｺﾞｼｯｸM-PRO" panose="020F0600000000000000" pitchFamily="50" charset="-128"/>
                <a:ea typeface="HG丸ｺﾞｼｯｸM-PRO" panose="020F0600000000000000" pitchFamily="50" charset="-128"/>
              </a:rPr>
              <a:t>第４章「傾聴」のテクニック</a:t>
            </a:r>
            <a:endParaRPr lang="ja-JP" altLang="en-US" sz="2800" dirty="0"/>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038B306-1D47-1218-19E2-444BD212DFDC}"/>
              </a:ext>
            </a:extLst>
          </p:cNvPr>
          <p:cNvSpPr>
            <a:spLocks noGrp="1"/>
          </p:cNvSpPr>
          <p:nvPr>
            <p:ph type="title"/>
          </p:nvPr>
        </p:nvSpPr>
        <p:spPr/>
        <p:txBody>
          <a:bodyPr/>
          <a:lstStyle/>
          <a:p>
            <a:r>
              <a:rPr kumimoji="1" lang="ja-JP" altLang="en-US" dirty="0"/>
              <a:t>コミュニケーションの定義</a:t>
            </a:r>
            <a:r>
              <a:rPr kumimoji="1" lang="en-US" altLang="ja-JP" sz="2800" dirty="0"/>
              <a:t>3</a:t>
            </a:r>
            <a:endParaRPr kumimoji="1" lang="ja-JP" altLang="en-US" dirty="0"/>
          </a:p>
        </p:txBody>
      </p:sp>
      <p:sp>
        <p:nvSpPr>
          <p:cNvPr id="3" name="コンテンツ プレースホルダー 2">
            <a:extLst>
              <a:ext uri="{FF2B5EF4-FFF2-40B4-BE49-F238E27FC236}">
                <a16:creationId xmlns:a16="http://schemas.microsoft.com/office/drawing/2014/main" id="{22ECF91A-B89C-6867-43C6-BBA2634D39E7}"/>
              </a:ext>
            </a:extLst>
          </p:cNvPr>
          <p:cNvSpPr>
            <a:spLocks noGrp="1"/>
          </p:cNvSpPr>
          <p:nvPr>
            <p:ph idx="1"/>
          </p:nvPr>
        </p:nvSpPr>
        <p:spPr>
          <a:xfrm>
            <a:off x="539750" y="1700212"/>
            <a:ext cx="8280722" cy="4852987"/>
          </a:xfrm>
        </p:spPr>
        <p:txBody>
          <a:bodyPr/>
          <a:lstStyle/>
          <a:p>
            <a:r>
              <a:rPr lang="ja-JP" altLang="en-US" sz="3200" dirty="0"/>
              <a:t>メッセージの送信・受信</a:t>
            </a:r>
            <a:endParaRPr kumimoji="1" lang="en-US" altLang="ja-JP" sz="3200" dirty="0"/>
          </a:p>
          <a:p>
            <a:r>
              <a:rPr lang="ja-JP" altLang="en-US" sz="2400" b="0" i="0" u="none" strike="noStrike" baseline="0" dirty="0">
                <a:latin typeface="MSGothic"/>
              </a:rPr>
              <a:t>送り手がある目的をもった情報を発信・伝達しようとして「メッセージ」を形成し（記号化）、なんらかの「伝達経路（チャネル）」を使って送信する。この「メッセージ」を受け手が受け取り，解釈することによって（解読）、コミュニケーションが成立する。</a:t>
            </a:r>
            <a:endParaRPr kumimoji="1" lang="ja-JP" altLang="en-US" sz="3600" dirty="0"/>
          </a:p>
          <a:p>
            <a:r>
              <a:rPr kumimoji="1" lang="ja-JP" altLang="en-US" sz="2400" u="sng" dirty="0"/>
              <a:t>多くの場合</a:t>
            </a:r>
            <a:r>
              <a:rPr kumimoji="1" lang="ja-JP" altLang="en-US" sz="2400" dirty="0"/>
              <a:t>、「メッセージ」を受け取った受け手は、それに対してなんらかの反応である「メッセージ」を、今度は送り手となって発信し、もとの送り手が今度は受け手としてそれを受け取り解釈する（フィードバック）。このプロセスの繰り返しで、コミュニケーションは成り立っていると考えられる。</a:t>
            </a:r>
          </a:p>
        </p:txBody>
      </p:sp>
      <p:sp>
        <p:nvSpPr>
          <p:cNvPr id="4" name="スライド番号プレースホルダー 3">
            <a:extLst>
              <a:ext uri="{FF2B5EF4-FFF2-40B4-BE49-F238E27FC236}">
                <a16:creationId xmlns:a16="http://schemas.microsoft.com/office/drawing/2014/main" id="{A699B002-DAB9-2F35-6440-D5CC3985B84C}"/>
              </a:ext>
            </a:extLst>
          </p:cNvPr>
          <p:cNvSpPr>
            <a:spLocks noGrp="1"/>
          </p:cNvSpPr>
          <p:nvPr>
            <p:ph type="sldNum" sz="quarter" idx="12"/>
          </p:nvPr>
        </p:nvSpPr>
        <p:spPr/>
        <p:txBody>
          <a:bodyPr/>
          <a:lstStyle/>
          <a:p>
            <a:pPr>
              <a:defRPr/>
            </a:pPr>
            <a:fld id="{F2BE5021-F781-447E-9205-249982F0E4FA}" type="slidenum">
              <a:rPr lang="en-US" altLang="ja-JP" smtClean="0"/>
              <a:pPr>
                <a:defRPr/>
              </a:pPr>
              <a:t>12</a:t>
            </a:fld>
            <a:endParaRPr lang="en-US" altLang="ja-JP"/>
          </a:p>
        </p:txBody>
      </p:sp>
    </p:spTree>
    <p:extLst>
      <p:ext uri="{BB962C8B-B14F-4D97-AF65-F5344CB8AC3E}">
        <p14:creationId xmlns:p14="http://schemas.microsoft.com/office/powerpoint/2010/main" val="337961806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6E6CFBC0-F1E6-1002-9457-F5A633B7B154}"/>
              </a:ext>
            </a:extLst>
          </p:cNvPr>
          <p:cNvSpPr>
            <a:spLocks noGrp="1" noChangeArrowheads="1"/>
          </p:cNvSpPr>
          <p:nvPr>
            <p:ph type="title"/>
          </p:nvPr>
        </p:nvSpPr>
        <p:spPr>
          <a:xfrm>
            <a:off x="1368425" y="133350"/>
            <a:ext cx="7524055" cy="1152526"/>
          </a:xfrm>
        </p:spPr>
        <p:txBody>
          <a:bodyPr/>
          <a:lstStyle/>
          <a:p>
            <a:pPr>
              <a:lnSpc>
                <a:spcPts val="4063"/>
              </a:lnSpc>
            </a:pPr>
            <a:r>
              <a:rPr lang="ja-JP" altLang="en-US" dirty="0"/>
              <a:t>１．日常生活に活かせる「傾聴」</a:t>
            </a:r>
          </a:p>
        </p:txBody>
      </p:sp>
      <p:sp>
        <p:nvSpPr>
          <p:cNvPr id="8195" name="コンテンツ プレースホルダ 2">
            <a:extLst>
              <a:ext uri="{FF2B5EF4-FFF2-40B4-BE49-F238E27FC236}">
                <a16:creationId xmlns:a16="http://schemas.microsoft.com/office/drawing/2014/main" id="{30A1C58D-690A-F548-5D69-BEF4510CCACE}"/>
              </a:ext>
            </a:extLst>
          </p:cNvPr>
          <p:cNvSpPr>
            <a:spLocks noGrp="1" noChangeArrowheads="1"/>
          </p:cNvSpPr>
          <p:nvPr>
            <p:ph idx="1"/>
          </p:nvPr>
        </p:nvSpPr>
        <p:spPr/>
        <p:txBody>
          <a:bodyPr/>
          <a:lstStyle/>
          <a:p>
            <a:pPr>
              <a:defRPr/>
            </a:pPr>
            <a:r>
              <a:rPr lang="ja-JP" altLang="en-US" sz="2800" dirty="0"/>
              <a:t>日常のコミュニケーション場面で建設的な関係作りに必要な３つの技法。</a:t>
            </a:r>
            <a:endParaRPr lang="en-US" altLang="ja-JP" sz="2800" dirty="0"/>
          </a:p>
          <a:p>
            <a:pPr marL="0" indent="0">
              <a:buFont typeface="Wingdings" panose="05000000000000000000" pitchFamily="2" charset="2"/>
              <a:buNone/>
              <a:defRPr/>
            </a:pPr>
            <a:r>
              <a:rPr lang="ja-JP" altLang="en-US" sz="2800" dirty="0"/>
              <a:t>　　</a:t>
            </a:r>
            <a:r>
              <a:rPr lang="en-US" altLang="ja-JP" sz="2800" dirty="0"/>
              <a:t>①</a:t>
            </a:r>
            <a:r>
              <a:rPr lang="ja-JP" altLang="en-US" sz="2800" dirty="0"/>
              <a:t>簡単受容</a:t>
            </a:r>
            <a:br>
              <a:rPr lang="en-US" altLang="ja-JP" sz="2800" dirty="0"/>
            </a:br>
            <a:r>
              <a:rPr lang="ja-JP" altLang="en-US" sz="2800" dirty="0"/>
              <a:t>　　（うなずき・相槌、一語の繰り返し）</a:t>
            </a:r>
            <a:endParaRPr lang="en-US" altLang="ja-JP" sz="2800" dirty="0"/>
          </a:p>
          <a:p>
            <a:pPr marL="0" indent="0">
              <a:buFont typeface="Wingdings" panose="05000000000000000000" pitchFamily="2" charset="2"/>
              <a:buNone/>
              <a:defRPr/>
            </a:pPr>
            <a:r>
              <a:rPr lang="ja-JP" altLang="en-US" sz="2800" dirty="0"/>
              <a:t>　　</a:t>
            </a:r>
            <a:r>
              <a:rPr lang="en-US" altLang="ja-JP" sz="2800" dirty="0"/>
              <a:t>②</a:t>
            </a:r>
            <a:r>
              <a:rPr lang="ja-JP" altLang="en-US" sz="2800" dirty="0"/>
              <a:t>質問</a:t>
            </a:r>
            <a:endParaRPr lang="en-US" altLang="ja-JP" sz="2800" dirty="0"/>
          </a:p>
          <a:p>
            <a:pPr marL="0" indent="0">
              <a:buFont typeface="Wingdings" panose="05000000000000000000" pitchFamily="2" charset="2"/>
              <a:buNone/>
              <a:defRPr/>
            </a:pPr>
            <a:r>
              <a:rPr lang="ja-JP" altLang="en-US" sz="2800" dirty="0"/>
              <a:t>　　</a:t>
            </a:r>
            <a:r>
              <a:rPr lang="en-US" altLang="ja-JP" sz="2800" dirty="0"/>
              <a:t>③</a:t>
            </a:r>
            <a:r>
              <a:rPr lang="ja-JP" altLang="en-US" sz="2800" dirty="0"/>
              <a:t>要約</a:t>
            </a:r>
            <a:endParaRPr lang="en-US" altLang="ja-JP" dirty="0"/>
          </a:p>
        </p:txBody>
      </p:sp>
      <p:sp>
        <p:nvSpPr>
          <p:cNvPr id="8196" name="スライド番号プレースホルダ 3">
            <a:extLst>
              <a:ext uri="{FF2B5EF4-FFF2-40B4-BE49-F238E27FC236}">
                <a16:creationId xmlns:a16="http://schemas.microsoft.com/office/drawing/2014/main" id="{F0CC89DB-3BDE-B8D0-09DD-7414733A4C3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8DFBB7A-E497-4301-928D-937E0B669B2C}" type="slidenum">
              <a:rPr kumimoji="0" lang="en-US" altLang="ja-JP" sz="1800">
                <a:solidFill>
                  <a:srgbClr val="000000"/>
                </a:solidFill>
              </a:rPr>
              <a:pPr>
                <a:spcBef>
                  <a:spcPct val="0"/>
                </a:spcBef>
                <a:buClrTx/>
                <a:buFontTx/>
                <a:buNone/>
              </a:pPr>
              <a:t>120</a:t>
            </a:fld>
            <a:endParaRPr kumimoji="0" lang="en-US" altLang="ja-JP" sz="1800">
              <a:solidFill>
                <a:srgbClr val="000000"/>
              </a:solidFill>
            </a:endParaRPr>
          </a:p>
        </p:txBody>
      </p:sp>
      <p:sp>
        <p:nvSpPr>
          <p:cNvPr id="4" name="テキスト ボックス 3">
            <a:extLst>
              <a:ext uri="{FF2B5EF4-FFF2-40B4-BE49-F238E27FC236}">
                <a16:creationId xmlns:a16="http://schemas.microsoft.com/office/drawing/2014/main" id="{725C7492-EF35-2E59-C9A0-380DD761E6DC}"/>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88</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CE6E5199-32E8-2687-58E0-F1FC3FA99875}"/>
              </a:ext>
            </a:extLst>
          </p:cNvPr>
          <p:cNvSpPr>
            <a:spLocks noGrp="1" noChangeArrowheads="1"/>
          </p:cNvSpPr>
          <p:nvPr>
            <p:ph idx="1"/>
          </p:nvPr>
        </p:nvSpPr>
        <p:spPr>
          <a:xfrm>
            <a:off x="539750" y="1700213"/>
            <a:ext cx="8424738" cy="4267200"/>
          </a:xfrm>
        </p:spPr>
        <p:txBody>
          <a:bodyPr/>
          <a:lstStyle/>
          <a:p>
            <a:pPr>
              <a:defRPr/>
            </a:pPr>
            <a:r>
              <a:rPr lang="ja-JP" altLang="en-US" sz="2800" dirty="0"/>
              <a:t>簡単受容（うなずき・相槌・一語の繰り返し）では、短い応答で、相手の話の流れを妨げることなく、相手を尊重し、注意深く話を聴いているという受容的態度を示すことができる。</a:t>
            </a:r>
            <a:endParaRPr lang="en-US" altLang="ja-JP" sz="2800" dirty="0"/>
          </a:p>
          <a:p>
            <a:pPr>
              <a:defRPr/>
            </a:pPr>
            <a:endParaRPr lang="en-US" altLang="ja-JP" sz="2800" dirty="0"/>
          </a:p>
          <a:p>
            <a:pPr>
              <a:defRPr/>
            </a:pPr>
            <a:r>
              <a:rPr lang="ja-JP" altLang="en-US" sz="2800" dirty="0"/>
              <a:t>３つの態度「共感的理解・自己一致・無条件の肯定的配慮」をできるだけ忘れずに、話し手と向き合うこと。</a:t>
            </a:r>
            <a:endParaRPr lang="en-US" altLang="ja-JP" sz="2800" dirty="0"/>
          </a:p>
        </p:txBody>
      </p:sp>
      <p:sp>
        <p:nvSpPr>
          <p:cNvPr id="9219" name="スライド番号プレースホルダ 3">
            <a:extLst>
              <a:ext uri="{FF2B5EF4-FFF2-40B4-BE49-F238E27FC236}">
                <a16:creationId xmlns:a16="http://schemas.microsoft.com/office/drawing/2014/main" id="{E7BB2688-2DE5-E502-20CD-7182C586209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3825AFB-EDF0-42E1-92E2-90129AC8ED1C}" type="slidenum">
              <a:rPr kumimoji="0" lang="en-US" altLang="ja-JP" sz="1800">
                <a:solidFill>
                  <a:srgbClr val="000000"/>
                </a:solidFill>
              </a:rPr>
              <a:pPr>
                <a:spcBef>
                  <a:spcPct val="0"/>
                </a:spcBef>
                <a:buClrTx/>
                <a:buFontTx/>
                <a:buNone/>
              </a:pPr>
              <a:t>121</a:t>
            </a:fld>
            <a:endParaRPr kumimoji="0" lang="en-US" altLang="ja-JP" sz="1800">
              <a:solidFill>
                <a:srgbClr val="000000"/>
              </a:solidFill>
            </a:endParaRPr>
          </a:p>
        </p:txBody>
      </p:sp>
      <p:sp>
        <p:nvSpPr>
          <p:cNvPr id="9220" name="タイトル 1">
            <a:extLst>
              <a:ext uri="{FF2B5EF4-FFF2-40B4-BE49-F238E27FC236}">
                <a16:creationId xmlns:a16="http://schemas.microsoft.com/office/drawing/2014/main" id="{5E955E43-7895-9A8F-9E20-2AA6814FD871}"/>
              </a:ext>
            </a:extLst>
          </p:cNvPr>
          <p:cNvSpPr>
            <a:spLocks noGrp="1" noChangeArrowheads="1"/>
          </p:cNvSpPr>
          <p:nvPr>
            <p:ph type="title"/>
          </p:nvPr>
        </p:nvSpPr>
        <p:spPr>
          <a:xfrm>
            <a:off x="1403350" y="404813"/>
            <a:ext cx="7172325" cy="1152525"/>
          </a:xfrm>
        </p:spPr>
        <p:txBody>
          <a:bodyPr/>
          <a:lstStyle/>
          <a:p>
            <a:pPr>
              <a:lnSpc>
                <a:spcPts val="4063"/>
              </a:lnSpc>
            </a:pPr>
            <a:r>
              <a:rPr lang="en-US" altLang="ja-JP" dirty="0"/>
              <a:t>2</a:t>
            </a:r>
            <a:r>
              <a:rPr lang="ja-JP" altLang="en-US" dirty="0"/>
              <a:t>．「傾聴」のテクニック</a:t>
            </a:r>
            <a:r>
              <a:rPr lang="en-US" altLang="ja-JP" dirty="0"/>
              <a:t>①</a:t>
            </a:r>
            <a:br>
              <a:rPr lang="en-US" altLang="ja-JP" dirty="0"/>
            </a:br>
            <a:r>
              <a:rPr lang="ja-JP" altLang="en-US" dirty="0"/>
              <a:t>　　ー簡単受容ー</a:t>
            </a:r>
          </a:p>
        </p:txBody>
      </p:sp>
      <p:sp>
        <p:nvSpPr>
          <p:cNvPr id="2" name="テキスト ボックス 1">
            <a:extLst>
              <a:ext uri="{FF2B5EF4-FFF2-40B4-BE49-F238E27FC236}">
                <a16:creationId xmlns:a16="http://schemas.microsoft.com/office/drawing/2014/main" id="{4C7D56CF-6985-19D6-49ED-E0D65C4730B8}"/>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89</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タイトル 1">
            <a:extLst>
              <a:ext uri="{FF2B5EF4-FFF2-40B4-BE49-F238E27FC236}">
                <a16:creationId xmlns:a16="http://schemas.microsoft.com/office/drawing/2014/main" id="{7F9E8FD1-2388-4245-1A01-250F5A31182F}"/>
              </a:ext>
            </a:extLst>
          </p:cNvPr>
          <p:cNvSpPr>
            <a:spLocks noGrp="1" noChangeArrowheads="1"/>
          </p:cNvSpPr>
          <p:nvPr>
            <p:ph type="title"/>
          </p:nvPr>
        </p:nvSpPr>
        <p:spPr/>
        <p:txBody>
          <a:bodyPr/>
          <a:lstStyle/>
          <a:p>
            <a:pPr>
              <a:lnSpc>
                <a:spcPts val="4063"/>
              </a:lnSpc>
            </a:pPr>
            <a:r>
              <a:rPr lang="en-US" altLang="ja-JP" dirty="0"/>
              <a:t>2</a:t>
            </a:r>
            <a:r>
              <a:rPr lang="ja-JP" altLang="en-US" dirty="0"/>
              <a:t>．「傾聴」のテクニック</a:t>
            </a:r>
            <a:r>
              <a:rPr lang="en-US" altLang="ja-JP" dirty="0"/>
              <a:t>①</a:t>
            </a:r>
            <a:br>
              <a:rPr lang="en-US" altLang="ja-JP" dirty="0"/>
            </a:br>
            <a:r>
              <a:rPr lang="ja-JP" altLang="en-US" dirty="0"/>
              <a:t>　　ー簡単受容ー</a:t>
            </a:r>
          </a:p>
        </p:txBody>
      </p:sp>
      <p:sp>
        <p:nvSpPr>
          <p:cNvPr id="10242" name="コンテンツ プレースホルダ 2">
            <a:extLst>
              <a:ext uri="{FF2B5EF4-FFF2-40B4-BE49-F238E27FC236}">
                <a16:creationId xmlns:a16="http://schemas.microsoft.com/office/drawing/2014/main" id="{11CBC112-3656-10E2-AC85-FC3E029030D5}"/>
              </a:ext>
            </a:extLst>
          </p:cNvPr>
          <p:cNvSpPr>
            <a:spLocks noGrp="1" noChangeArrowheads="1"/>
          </p:cNvSpPr>
          <p:nvPr>
            <p:ph idx="1"/>
          </p:nvPr>
        </p:nvSpPr>
        <p:spPr/>
        <p:txBody>
          <a:bodyPr/>
          <a:lstStyle/>
          <a:p>
            <a:pPr>
              <a:buFont typeface="Wingdings" panose="05000000000000000000" pitchFamily="2" charset="2"/>
              <a:buChar char="p"/>
            </a:pPr>
            <a:r>
              <a:rPr lang="ja-JP" altLang="en-US" sz="2400" dirty="0"/>
              <a:t>❶うなずき・・・相手のペースに合わせてうなずきを早くしたり、遅くしたり、大きくしたり、小さくしたりの工夫をする。</a:t>
            </a:r>
            <a:endParaRPr lang="en-US" altLang="ja-JP" sz="2400" dirty="0"/>
          </a:p>
          <a:p>
            <a:pPr>
              <a:buFont typeface="Wingdings" panose="05000000000000000000" pitchFamily="2" charset="2"/>
              <a:buChar char="p"/>
            </a:pPr>
            <a:endParaRPr lang="en-US" altLang="ja-JP" sz="2400" dirty="0"/>
          </a:p>
          <a:p>
            <a:pPr>
              <a:buFont typeface="Wingdings" panose="05000000000000000000" pitchFamily="2" charset="2"/>
              <a:buChar char="p"/>
            </a:pPr>
            <a:r>
              <a:rPr lang="ja-JP" altLang="en-US" sz="2400" dirty="0"/>
              <a:t>❷相槌・・・「そうですか」「なるほど」「ほー」　「ふーん」など、さまざまな種類がある。違うやり方を試し、話し手の態度や話す内容が変容するかをみていく。</a:t>
            </a:r>
            <a:endParaRPr lang="en-US" altLang="ja-JP" sz="2400" dirty="0"/>
          </a:p>
          <a:p>
            <a:pPr>
              <a:buFont typeface="Wingdings" panose="05000000000000000000" pitchFamily="2" charset="2"/>
              <a:buChar char="p"/>
            </a:pPr>
            <a:endParaRPr lang="en-US" altLang="ja-JP" sz="2400" dirty="0"/>
          </a:p>
          <a:p>
            <a:pPr>
              <a:buFont typeface="Wingdings" panose="05000000000000000000" pitchFamily="2" charset="2"/>
              <a:buChar char="p"/>
            </a:pPr>
            <a:r>
              <a:rPr lang="ja-JP" altLang="en-US" sz="2400" dirty="0"/>
              <a:t>❸繰り返し・・・相手の話の１語か２語を繰り返す。</a:t>
            </a:r>
            <a:endParaRPr lang="en-US" altLang="ja-JP" sz="2400" dirty="0"/>
          </a:p>
          <a:p>
            <a:pPr marL="0" indent="0">
              <a:buFont typeface="Wingdings" panose="05000000000000000000" pitchFamily="2" charset="2"/>
              <a:buNone/>
            </a:pPr>
            <a:endParaRPr lang="en-US" altLang="ja-JP" sz="2400" dirty="0"/>
          </a:p>
          <a:p>
            <a:pPr marL="0" indent="0">
              <a:buFont typeface="Wingdings" panose="05000000000000000000" pitchFamily="2" charset="2"/>
              <a:buNone/>
            </a:pPr>
            <a:endParaRPr lang="en-US" altLang="ja-JP" sz="2400" dirty="0"/>
          </a:p>
        </p:txBody>
      </p:sp>
      <p:sp>
        <p:nvSpPr>
          <p:cNvPr id="10243" name="スライド番号プレースホルダ 3">
            <a:extLst>
              <a:ext uri="{FF2B5EF4-FFF2-40B4-BE49-F238E27FC236}">
                <a16:creationId xmlns:a16="http://schemas.microsoft.com/office/drawing/2014/main" id="{DBDF9584-0627-39E1-27A6-025AAAC5E8F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32D7362-8EEA-4248-AC6E-F324FC717355}" type="slidenum">
              <a:rPr kumimoji="0" lang="en-US" altLang="ja-JP" sz="1800">
                <a:solidFill>
                  <a:srgbClr val="000000"/>
                </a:solidFill>
              </a:rPr>
              <a:pPr>
                <a:spcBef>
                  <a:spcPct val="0"/>
                </a:spcBef>
                <a:buClrTx/>
                <a:buFontTx/>
                <a:buNone/>
              </a:pPr>
              <a:t>122</a:t>
            </a:fld>
            <a:endParaRPr kumimoji="0" lang="en-US" altLang="ja-JP" sz="1800">
              <a:solidFill>
                <a:srgbClr val="000000"/>
              </a:solidFill>
            </a:endParaRPr>
          </a:p>
        </p:txBody>
      </p:sp>
      <p:sp>
        <p:nvSpPr>
          <p:cNvPr id="2" name="テキスト ボックス 1">
            <a:extLst>
              <a:ext uri="{FF2B5EF4-FFF2-40B4-BE49-F238E27FC236}">
                <a16:creationId xmlns:a16="http://schemas.microsoft.com/office/drawing/2014/main" id="{495D8DB2-A249-77A6-9F37-454827DA6706}"/>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89</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スライド番号プレースホルダ 3">
            <a:extLst>
              <a:ext uri="{FF2B5EF4-FFF2-40B4-BE49-F238E27FC236}">
                <a16:creationId xmlns:a16="http://schemas.microsoft.com/office/drawing/2014/main" id="{E04A5977-1058-6DE2-F925-70CBB6143B3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48A6528-98E4-4E00-A590-3F2A0131E665}" type="slidenum">
              <a:rPr kumimoji="0" lang="en-US" altLang="ja-JP" sz="1800">
                <a:solidFill>
                  <a:srgbClr val="000000"/>
                </a:solidFill>
              </a:rPr>
              <a:pPr>
                <a:spcBef>
                  <a:spcPct val="0"/>
                </a:spcBef>
                <a:buClrTx/>
                <a:buFontTx/>
                <a:buNone/>
              </a:pPr>
              <a:t>123</a:t>
            </a:fld>
            <a:endParaRPr kumimoji="0" lang="en-US" altLang="ja-JP" sz="1800">
              <a:solidFill>
                <a:srgbClr val="000000"/>
              </a:solidFill>
            </a:endParaRPr>
          </a:p>
        </p:txBody>
      </p:sp>
      <p:sp>
        <p:nvSpPr>
          <p:cNvPr id="11267" name="タイトル 1">
            <a:extLst>
              <a:ext uri="{FF2B5EF4-FFF2-40B4-BE49-F238E27FC236}">
                <a16:creationId xmlns:a16="http://schemas.microsoft.com/office/drawing/2014/main" id="{2E34762D-CDD3-7035-86B7-40BBD4E2A231}"/>
              </a:ext>
            </a:extLst>
          </p:cNvPr>
          <p:cNvSpPr>
            <a:spLocks noGrp="1" noChangeArrowheads="1"/>
          </p:cNvSpPr>
          <p:nvPr>
            <p:ph type="title"/>
          </p:nvPr>
        </p:nvSpPr>
        <p:spPr>
          <a:xfrm>
            <a:off x="1403350" y="404813"/>
            <a:ext cx="7172325" cy="1152525"/>
          </a:xfrm>
        </p:spPr>
        <p:txBody>
          <a:bodyPr/>
          <a:lstStyle/>
          <a:p>
            <a:pPr>
              <a:lnSpc>
                <a:spcPts val="4063"/>
              </a:lnSpc>
            </a:pPr>
            <a:r>
              <a:rPr lang="en-US" altLang="ja-JP" dirty="0"/>
              <a:t>2</a:t>
            </a:r>
            <a:r>
              <a:rPr lang="ja-JP" altLang="en-US" dirty="0"/>
              <a:t>．「傾聴」のテクニック</a:t>
            </a:r>
            <a:r>
              <a:rPr lang="en-US" altLang="ja-JP" dirty="0"/>
              <a:t>①</a:t>
            </a:r>
            <a:br>
              <a:rPr lang="en-US" altLang="ja-JP" dirty="0"/>
            </a:br>
            <a:r>
              <a:rPr lang="ja-JP" altLang="en-US" dirty="0"/>
              <a:t>　　ー簡単受容ー</a:t>
            </a:r>
          </a:p>
        </p:txBody>
      </p:sp>
      <p:pic>
        <p:nvPicPr>
          <p:cNvPr id="11268" name="図 7" descr="抽象, 挿絵 が含まれている画像&#10;&#10;自動的に生成された説明">
            <a:extLst>
              <a:ext uri="{FF2B5EF4-FFF2-40B4-BE49-F238E27FC236}">
                <a16:creationId xmlns:a16="http://schemas.microsoft.com/office/drawing/2014/main" id="{C78A8D58-6E52-71E7-542F-301E9B1BA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9450" y="1844675"/>
            <a:ext cx="5924550" cy="387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9" name="テキスト ボックス 8">
            <a:extLst>
              <a:ext uri="{FF2B5EF4-FFF2-40B4-BE49-F238E27FC236}">
                <a16:creationId xmlns:a16="http://schemas.microsoft.com/office/drawing/2014/main" id="{28DF49C4-EC70-90E0-50A4-A3FB92902475}"/>
              </a:ext>
            </a:extLst>
          </p:cNvPr>
          <p:cNvSpPr txBox="1">
            <a:spLocks noChangeArrowheads="1"/>
          </p:cNvSpPr>
          <p:nvPr/>
        </p:nvSpPr>
        <p:spPr bwMode="auto">
          <a:xfrm>
            <a:off x="835025" y="1725613"/>
            <a:ext cx="386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簡単受容の３つのテクニック</a:t>
            </a:r>
          </a:p>
        </p:txBody>
      </p:sp>
      <p:sp>
        <p:nvSpPr>
          <p:cNvPr id="11270" name="テキスト ボックス 9">
            <a:extLst>
              <a:ext uri="{FF2B5EF4-FFF2-40B4-BE49-F238E27FC236}">
                <a16:creationId xmlns:a16="http://schemas.microsoft.com/office/drawing/2014/main" id="{9ACDD0EC-B0AF-3750-9E54-3183022A8D68}"/>
              </a:ext>
            </a:extLst>
          </p:cNvPr>
          <p:cNvSpPr txBox="1">
            <a:spLocks noChangeArrowheads="1"/>
          </p:cNvSpPr>
          <p:nvPr/>
        </p:nvSpPr>
        <p:spPr bwMode="auto">
          <a:xfrm>
            <a:off x="2317750" y="5607050"/>
            <a:ext cx="10890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うなずき</a:t>
            </a:r>
          </a:p>
        </p:txBody>
      </p:sp>
      <p:sp>
        <p:nvSpPr>
          <p:cNvPr id="11271" name="テキスト ボックス 10">
            <a:extLst>
              <a:ext uri="{FF2B5EF4-FFF2-40B4-BE49-F238E27FC236}">
                <a16:creationId xmlns:a16="http://schemas.microsoft.com/office/drawing/2014/main" id="{3A002029-62A4-E9B3-B89D-BE5B2C1C28CC}"/>
              </a:ext>
            </a:extLst>
          </p:cNvPr>
          <p:cNvSpPr txBox="1">
            <a:spLocks noChangeArrowheads="1"/>
          </p:cNvSpPr>
          <p:nvPr/>
        </p:nvSpPr>
        <p:spPr bwMode="auto">
          <a:xfrm>
            <a:off x="4508500" y="5607050"/>
            <a:ext cx="8556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相槌</a:t>
            </a:r>
          </a:p>
        </p:txBody>
      </p:sp>
      <p:sp>
        <p:nvSpPr>
          <p:cNvPr id="11272" name="テキスト ボックス 11">
            <a:extLst>
              <a:ext uri="{FF2B5EF4-FFF2-40B4-BE49-F238E27FC236}">
                <a16:creationId xmlns:a16="http://schemas.microsoft.com/office/drawing/2014/main" id="{8D2BD113-F88B-5E9C-B920-2CBFF1BF51F8}"/>
              </a:ext>
            </a:extLst>
          </p:cNvPr>
          <p:cNvSpPr txBox="1">
            <a:spLocks noChangeArrowheads="1"/>
          </p:cNvSpPr>
          <p:nvPr/>
        </p:nvSpPr>
        <p:spPr bwMode="auto">
          <a:xfrm>
            <a:off x="6443663" y="5607050"/>
            <a:ext cx="10906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繰り返し</a:t>
            </a:r>
          </a:p>
        </p:txBody>
      </p:sp>
      <p:sp>
        <p:nvSpPr>
          <p:cNvPr id="2" name="テキスト ボックス 1">
            <a:extLst>
              <a:ext uri="{FF2B5EF4-FFF2-40B4-BE49-F238E27FC236}">
                <a16:creationId xmlns:a16="http://schemas.microsoft.com/office/drawing/2014/main" id="{08B109B4-678F-E895-4046-A91E9A4D96B6}"/>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90</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コンテンツ プレースホルダ 2">
            <a:extLst>
              <a:ext uri="{FF2B5EF4-FFF2-40B4-BE49-F238E27FC236}">
                <a16:creationId xmlns:a16="http://schemas.microsoft.com/office/drawing/2014/main" id="{85B1D755-7832-BA02-9BEE-42826C40F275}"/>
              </a:ext>
            </a:extLst>
          </p:cNvPr>
          <p:cNvSpPr>
            <a:spLocks noGrp="1" noChangeArrowheads="1"/>
          </p:cNvSpPr>
          <p:nvPr>
            <p:ph idx="1"/>
          </p:nvPr>
        </p:nvSpPr>
        <p:spPr/>
        <p:txBody>
          <a:bodyPr/>
          <a:lstStyle/>
          <a:p>
            <a:r>
              <a:rPr lang="ja-JP" altLang="en-US" sz="2800" dirty="0"/>
              <a:t>話し手を理解するために必要な情報を得る、あるいは話し手の自己探求を援助する役割がある。</a:t>
            </a:r>
            <a:endParaRPr lang="en-US" altLang="ja-JP" sz="2800" dirty="0"/>
          </a:p>
          <a:p>
            <a:endParaRPr lang="en-US" altLang="ja-JP" sz="2800" dirty="0"/>
          </a:p>
          <a:p>
            <a:r>
              <a:rPr lang="ja-JP" altLang="en-US" sz="2800" dirty="0"/>
              <a:t>質問を通じてお互いがわかりあえると信頼関係はより深まる。</a:t>
            </a:r>
            <a:endParaRPr lang="en-US" altLang="ja-JP" sz="2800" dirty="0"/>
          </a:p>
          <a:p>
            <a:endParaRPr lang="en-US" altLang="ja-JP" sz="2800" dirty="0"/>
          </a:p>
          <a:p>
            <a:r>
              <a:rPr lang="ja-JP" altLang="en-US" sz="2800" dirty="0"/>
              <a:t>自分の興味本位な質問、相手の話の腰をおるような質問を避け、話しての気持ちに沿った質問をすることが大切。</a:t>
            </a:r>
            <a:endParaRPr lang="en-US" altLang="ja-JP" sz="2800" dirty="0"/>
          </a:p>
        </p:txBody>
      </p:sp>
      <p:sp>
        <p:nvSpPr>
          <p:cNvPr id="12291" name="スライド番号プレースホルダ 3">
            <a:extLst>
              <a:ext uri="{FF2B5EF4-FFF2-40B4-BE49-F238E27FC236}">
                <a16:creationId xmlns:a16="http://schemas.microsoft.com/office/drawing/2014/main" id="{0C476D6E-3D29-862A-59A4-6A0CC21BFB1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4A2D790-2798-4D13-8ECB-A080D0B9FEFD}" type="slidenum">
              <a:rPr kumimoji="0" lang="en-US" altLang="ja-JP" sz="1800">
                <a:solidFill>
                  <a:srgbClr val="000000"/>
                </a:solidFill>
              </a:rPr>
              <a:pPr>
                <a:spcBef>
                  <a:spcPct val="0"/>
                </a:spcBef>
                <a:buClrTx/>
                <a:buFontTx/>
                <a:buNone/>
              </a:pPr>
              <a:t>124</a:t>
            </a:fld>
            <a:endParaRPr kumimoji="0" lang="en-US" altLang="ja-JP" sz="1800">
              <a:solidFill>
                <a:srgbClr val="000000"/>
              </a:solidFill>
            </a:endParaRPr>
          </a:p>
        </p:txBody>
      </p:sp>
      <p:sp>
        <p:nvSpPr>
          <p:cNvPr id="12292" name="タイトル 1">
            <a:extLst>
              <a:ext uri="{FF2B5EF4-FFF2-40B4-BE49-F238E27FC236}">
                <a16:creationId xmlns:a16="http://schemas.microsoft.com/office/drawing/2014/main" id="{1430BD30-DC7B-BD68-FC83-73559021BB14}"/>
              </a:ext>
            </a:extLst>
          </p:cNvPr>
          <p:cNvSpPr>
            <a:spLocks noGrp="1" noChangeArrowheads="1"/>
          </p:cNvSpPr>
          <p:nvPr>
            <p:ph type="title"/>
          </p:nvPr>
        </p:nvSpPr>
        <p:spPr>
          <a:xfrm>
            <a:off x="1403350" y="404813"/>
            <a:ext cx="7172325" cy="1152525"/>
          </a:xfrm>
        </p:spPr>
        <p:txBody>
          <a:bodyPr/>
          <a:lstStyle/>
          <a:p>
            <a:pPr>
              <a:lnSpc>
                <a:spcPts val="4063"/>
              </a:lnSpc>
            </a:pPr>
            <a:r>
              <a:rPr lang="ja-JP" altLang="en-US" dirty="0"/>
              <a:t>３．「傾聴」のテクニック</a:t>
            </a:r>
            <a:r>
              <a:rPr lang="en-US" altLang="ja-JP" dirty="0"/>
              <a:t>②</a:t>
            </a:r>
            <a:br>
              <a:rPr lang="en-US" altLang="ja-JP" dirty="0"/>
            </a:br>
            <a:r>
              <a:rPr lang="ja-JP" altLang="en-US" dirty="0"/>
              <a:t>　　ー質問ー</a:t>
            </a:r>
          </a:p>
        </p:txBody>
      </p:sp>
      <p:sp>
        <p:nvSpPr>
          <p:cNvPr id="2" name="テキスト ボックス 1">
            <a:extLst>
              <a:ext uri="{FF2B5EF4-FFF2-40B4-BE49-F238E27FC236}">
                <a16:creationId xmlns:a16="http://schemas.microsoft.com/office/drawing/2014/main" id="{09F51373-0E87-B07D-7560-0F70B1E82760}"/>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92</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7CA93BAE-F422-9FD4-D4BA-7517D3982A63}"/>
              </a:ext>
            </a:extLst>
          </p:cNvPr>
          <p:cNvSpPr>
            <a:spLocks noGrp="1" noChangeArrowheads="1"/>
          </p:cNvSpPr>
          <p:nvPr>
            <p:ph idx="1"/>
          </p:nvPr>
        </p:nvSpPr>
        <p:spPr>
          <a:xfrm>
            <a:off x="539750" y="1700213"/>
            <a:ext cx="8496300" cy="4681537"/>
          </a:xfrm>
        </p:spPr>
        <p:txBody>
          <a:bodyPr/>
          <a:lstStyle/>
          <a:p>
            <a:pPr>
              <a:defRPr/>
            </a:pPr>
            <a:r>
              <a:rPr lang="ja-JP" altLang="en-US" sz="2400" dirty="0"/>
              <a:t>閉ざされた質問・・・「はい」や「いいえ」や単純な事実で答えられる質問。</a:t>
            </a:r>
          </a:p>
          <a:p>
            <a:pPr lvl="1">
              <a:defRPr/>
            </a:pPr>
            <a:r>
              <a:rPr lang="ja-JP" altLang="en-US" sz="2000" dirty="0"/>
              <a:t>・相手が何から答えてよいのか窮して困っているとき</a:t>
            </a:r>
          </a:p>
          <a:p>
            <a:pPr lvl="1">
              <a:defRPr/>
            </a:pPr>
            <a:r>
              <a:rPr lang="ja-JP" altLang="en-US" sz="2000" dirty="0"/>
              <a:t>・確認のための情報を得るとき</a:t>
            </a:r>
          </a:p>
          <a:p>
            <a:pPr lvl="1">
              <a:defRPr/>
            </a:pPr>
            <a:r>
              <a:rPr lang="ja-JP" altLang="en-US" sz="2000" dirty="0"/>
              <a:t>・相手の状況を確認したり、単純な選択を促したりなど、何かを限定したいとき</a:t>
            </a:r>
            <a:br>
              <a:rPr lang="en-US" altLang="ja-JP" sz="2000" dirty="0"/>
            </a:br>
            <a:endParaRPr lang="ja-JP" altLang="en-US" sz="2000" dirty="0"/>
          </a:p>
          <a:p>
            <a:pPr>
              <a:defRPr/>
            </a:pPr>
            <a:r>
              <a:rPr lang="ja-JP" altLang="en-US" sz="2400" dirty="0"/>
              <a:t>・話し手の口が重いとき、精神的な問題を抱えているとき、コミュニケーション分野の発達上の問題を抱えているときなど、話し手に配慮しながら必要な情報を集めていくことができるが、多用すると話の流れが聴き手中心になってしまうので注意。</a:t>
            </a:r>
          </a:p>
          <a:p>
            <a:pPr>
              <a:defRPr/>
            </a:pPr>
            <a:endParaRPr lang="en-US" altLang="ja-JP" sz="2400" dirty="0"/>
          </a:p>
        </p:txBody>
      </p:sp>
      <p:sp>
        <p:nvSpPr>
          <p:cNvPr id="13315" name="スライド番号プレースホルダ 3">
            <a:extLst>
              <a:ext uri="{FF2B5EF4-FFF2-40B4-BE49-F238E27FC236}">
                <a16:creationId xmlns:a16="http://schemas.microsoft.com/office/drawing/2014/main" id="{6F47CC22-EF93-32F7-FACE-187822BAEAA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9F5BFF3-5FDC-4E19-B8E0-F1A8B7100B49}" type="slidenum">
              <a:rPr kumimoji="0" lang="en-US" altLang="ja-JP" sz="1800">
                <a:solidFill>
                  <a:srgbClr val="000000"/>
                </a:solidFill>
              </a:rPr>
              <a:pPr>
                <a:spcBef>
                  <a:spcPct val="0"/>
                </a:spcBef>
                <a:buClrTx/>
                <a:buFontTx/>
                <a:buNone/>
              </a:pPr>
              <a:t>125</a:t>
            </a:fld>
            <a:endParaRPr kumimoji="0" lang="en-US" altLang="ja-JP" sz="1800">
              <a:solidFill>
                <a:srgbClr val="000000"/>
              </a:solidFill>
            </a:endParaRPr>
          </a:p>
        </p:txBody>
      </p:sp>
      <p:sp>
        <p:nvSpPr>
          <p:cNvPr id="13316" name="タイトル 1">
            <a:extLst>
              <a:ext uri="{FF2B5EF4-FFF2-40B4-BE49-F238E27FC236}">
                <a16:creationId xmlns:a16="http://schemas.microsoft.com/office/drawing/2014/main" id="{1C8555D3-572D-29C4-D56E-61FA62EFA60E}"/>
              </a:ext>
            </a:extLst>
          </p:cNvPr>
          <p:cNvSpPr>
            <a:spLocks noGrp="1" noChangeArrowheads="1"/>
          </p:cNvSpPr>
          <p:nvPr>
            <p:ph type="title"/>
          </p:nvPr>
        </p:nvSpPr>
        <p:spPr>
          <a:xfrm>
            <a:off x="1403350" y="404813"/>
            <a:ext cx="7172325" cy="1152525"/>
          </a:xfrm>
        </p:spPr>
        <p:txBody>
          <a:bodyPr/>
          <a:lstStyle/>
          <a:p>
            <a:pPr>
              <a:lnSpc>
                <a:spcPts val="4063"/>
              </a:lnSpc>
            </a:pPr>
            <a:r>
              <a:rPr lang="ja-JP" altLang="en-US" dirty="0"/>
              <a:t>３．「傾聴」のテクニック</a:t>
            </a:r>
            <a:r>
              <a:rPr lang="en-US" altLang="ja-JP" dirty="0"/>
              <a:t>②</a:t>
            </a:r>
            <a:br>
              <a:rPr lang="en-US" altLang="ja-JP" dirty="0"/>
            </a:br>
            <a:r>
              <a:rPr lang="ja-JP" altLang="en-US" dirty="0"/>
              <a:t>　　ー質問ー</a:t>
            </a:r>
          </a:p>
        </p:txBody>
      </p:sp>
      <p:sp>
        <p:nvSpPr>
          <p:cNvPr id="2" name="テキスト ボックス 1">
            <a:extLst>
              <a:ext uri="{FF2B5EF4-FFF2-40B4-BE49-F238E27FC236}">
                <a16:creationId xmlns:a16="http://schemas.microsoft.com/office/drawing/2014/main" id="{895EEEDE-10AF-8B8E-A5B8-FE06EA6EF367}"/>
              </a:ext>
            </a:extLst>
          </p:cNvPr>
          <p:cNvSpPr txBox="1"/>
          <p:nvPr/>
        </p:nvSpPr>
        <p:spPr>
          <a:xfrm>
            <a:off x="8388424" y="143203"/>
            <a:ext cx="652819" cy="523220"/>
          </a:xfrm>
          <a:prstGeom prst="rect">
            <a:avLst/>
          </a:prstGeom>
          <a:noFill/>
        </p:spPr>
        <p:txBody>
          <a:bodyPr wrap="square" rtlCol="0">
            <a:spAutoFit/>
          </a:bodyPr>
          <a:lstStyle/>
          <a:p>
            <a:r>
              <a:rPr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a:t>
            </a:r>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217732BB-7F00-6FF2-510C-0BD11C5DDAD2}"/>
              </a:ext>
            </a:extLst>
          </p:cNvPr>
          <p:cNvSpPr>
            <a:spLocks noGrp="1" noChangeArrowheads="1"/>
          </p:cNvSpPr>
          <p:nvPr>
            <p:ph idx="1"/>
          </p:nvPr>
        </p:nvSpPr>
        <p:spPr>
          <a:xfrm>
            <a:off x="539750" y="1700213"/>
            <a:ext cx="8208963" cy="4267200"/>
          </a:xfrm>
        </p:spPr>
        <p:txBody>
          <a:bodyPr/>
          <a:lstStyle/>
          <a:p>
            <a:pPr>
              <a:defRPr/>
            </a:pPr>
            <a:r>
              <a:rPr lang="ja-JP" altLang="en-US" sz="2400" dirty="0"/>
              <a:t>開かれた質問・・・</a:t>
            </a:r>
            <a:endParaRPr lang="en-US" altLang="ja-JP" sz="2400" dirty="0"/>
          </a:p>
          <a:p>
            <a:pPr>
              <a:defRPr/>
            </a:pPr>
            <a:r>
              <a:rPr lang="ja-JP" altLang="en-US" sz="2400" dirty="0"/>
              <a:t>相手に自由で柔軟な応答を促すことができる質問。</a:t>
            </a:r>
            <a:endParaRPr lang="en-US" altLang="ja-JP" sz="2400" dirty="0"/>
          </a:p>
          <a:p>
            <a:pPr lvl="1">
              <a:defRPr/>
            </a:pPr>
            <a:endParaRPr lang="ja-JP" altLang="en-US" sz="2000" dirty="0"/>
          </a:p>
          <a:p>
            <a:pPr lvl="1">
              <a:defRPr/>
            </a:pPr>
            <a:r>
              <a:rPr lang="ja-JP" altLang="en-US" sz="2000" dirty="0"/>
              <a:t>・話し手が自分の内面を見つめ、探索・理解しようとしている段階にいるとき</a:t>
            </a:r>
            <a:endParaRPr lang="en-US" altLang="ja-JP" sz="2000" dirty="0"/>
          </a:p>
          <a:p>
            <a:pPr lvl="1">
              <a:defRPr/>
            </a:pPr>
            <a:endParaRPr lang="ja-JP" altLang="en-US" sz="2000" dirty="0"/>
          </a:p>
          <a:p>
            <a:pPr lvl="1">
              <a:defRPr/>
            </a:pPr>
            <a:r>
              <a:rPr lang="ja-JP" altLang="en-US" sz="2000" dirty="0"/>
              <a:t>・話の中の曖昧な点や不明な点を詳しく聴きたいときなど、相手の内面世界に焦点を当てて質問していく。</a:t>
            </a:r>
          </a:p>
          <a:p>
            <a:pPr>
              <a:defRPr/>
            </a:pPr>
            <a:endParaRPr lang="en-US" altLang="ja-JP" sz="2400" dirty="0"/>
          </a:p>
        </p:txBody>
      </p:sp>
      <p:sp>
        <p:nvSpPr>
          <p:cNvPr id="14339" name="スライド番号プレースホルダ 3">
            <a:extLst>
              <a:ext uri="{FF2B5EF4-FFF2-40B4-BE49-F238E27FC236}">
                <a16:creationId xmlns:a16="http://schemas.microsoft.com/office/drawing/2014/main" id="{D09241FA-B887-4BDA-C2CD-BCF03C89E6F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3587CDD-55BA-4F2D-A209-9B42A70AAE83}" type="slidenum">
              <a:rPr kumimoji="0" lang="en-US" altLang="ja-JP" sz="1800">
                <a:solidFill>
                  <a:srgbClr val="000000"/>
                </a:solidFill>
              </a:rPr>
              <a:pPr>
                <a:spcBef>
                  <a:spcPct val="0"/>
                </a:spcBef>
                <a:buClrTx/>
                <a:buFontTx/>
                <a:buNone/>
              </a:pPr>
              <a:t>126</a:t>
            </a:fld>
            <a:endParaRPr kumimoji="0" lang="en-US" altLang="ja-JP" sz="1800">
              <a:solidFill>
                <a:srgbClr val="000000"/>
              </a:solidFill>
            </a:endParaRPr>
          </a:p>
        </p:txBody>
      </p:sp>
      <p:sp>
        <p:nvSpPr>
          <p:cNvPr id="14340" name="タイトル 1">
            <a:extLst>
              <a:ext uri="{FF2B5EF4-FFF2-40B4-BE49-F238E27FC236}">
                <a16:creationId xmlns:a16="http://schemas.microsoft.com/office/drawing/2014/main" id="{5CEDCC35-0833-456D-9386-DF289488AE41}"/>
              </a:ext>
            </a:extLst>
          </p:cNvPr>
          <p:cNvSpPr>
            <a:spLocks noGrp="1" noChangeArrowheads="1"/>
          </p:cNvSpPr>
          <p:nvPr>
            <p:ph type="title"/>
          </p:nvPr>
        </p:nvSpPr>
        <p:spPr>
          <a:xfrm>
            <a:off x="1403350" y="404813"/>
            <a:ext cx="7172325" cy="1152525"/>
          </a:xfrm>
        </p:spPr>
        <p:txBody>
          <a:bodyPr/>
          <a:lstStyle/>
          <a:p>
            <a:pPr>
              <a:lnSpc>
                <a:spcPts val="4063"/>
              </a:lnSpc>
            </a:pPr>
            <a:r>
              <a:rPr lang="ja-JP" altLang="en-US" dirty="0"/>
              <a:t>３．「傾聴」のテクニック</a:t>
            </a:r>
            <a:r>
              <a:rPr lang="en-US" altLang="ja-JP" dirty="0"/>
              <a:t>②</a:t>
            </a:r>
            <a:br>
              <a:rPr lang="en-US" altLang="ja-JP" dirty="0"/>
            </a:br>
            <a:r>
              <a:rPr lang="ja-JP" altLang="en-US" dirty="0"/>
              <a:t>　　ー質問ー</a:t>
            </a:r>
          </a:p>
        </p:txBody>
      </p:sp>
      <p:sp>
        <p:nvSpPr>
          <p:cNvPr id="2" name="テキスト ボックス 1">
            <a:extLst>
              <a:ext uri="{FF2B5EF4-FFF2-40B4-BE49-F238E27FC236}">
                <a16:creationId xmlns:a16="http://schemas.microsoft.com/office/drawing/2014/main" id="{7DE8426A-76BC-C41F-0B81-CE27AC2DAB1E}"/>
              </a:ext>
            </a:extLst>
          </p:cNvPr>
          <p:cNvSpPr txBox="1"/>
          <p:nvPr/>
        </p:nvSpPr>
        <p:spPr>
          <a:xfrm>
            <a:off x="8388424" y="143203"/>
            <a:ext cx="652819" cy="523220"/>
          </a:xfrm>
          <a:prstGeom prst="rect">
            <a:avLst/>
          </a:prstGeom>
          <a:noFill/>
        </p:spPr>
        <p:txBody>
          <a:bodyPr wrap="square" rtlCol="0">
            <a:spAutoFit/>
          </a:bodyPr>
          <a:lstStyle/>
          <a:p>
            <a:r>
              <a:rPr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95</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 3">
            <a:extLst>
              <a:ext uri="{FF2B5EF4-FFF2-40B4-BE49-F238E27FC236}">
                <a16:creationId xmlns:a16="http://schemas.microsoft.com/office/drawing/2014/main" id="{1E8BC237-587C-2CB9-AD3F-22C5064BF24F}"/>
              </a:ext>
            </a:extLst>
          </p:cNvPr>
          <p:cNvSpPr>
            <a:spLocks noGrp="1" noChangeArrowheads="1"/>
          </p:cNvSpPr>
          <p:nvPr>
            <p:ph type="sldNum" sz="quarter" idx="12"/>
          </p:nvPr>
        </p:nvSpPr>
        <p:spPr>
          <a:xfrm>
            <a:off x="7162800" y="61658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3A33E44-FA4D-4F4D-85E4-828F274A5AA4}" type="slidenum">
              <a:rPr kumimoji="0" lang="en-US" altLang="ja-JP" sz="1800">
                <a:solidFill>
                  <a:srgbClr val="000000"/>
                </a:solidFill>
              </a:rPr>
              <a:pPr>
                <a:spcBef>
                  <a:spcPct val="0"/>
                </a:spcBef>
                <a:buClrTx/>
                <a:buFontTx/>
                <a:buNone/>
              </a:pPr>
              <a:t>127</a:t>
            </a:fld>
            <a:endParaRPr kumimoji="0" lang="en-US" altLang="ja-JP" sz="1800">
              <a:solidFill>
                <a:srgbClr val="000000"/>
              </a:solidFill>
            </a:endParaRPr>
          </a:p>
        </p:txBody>
      </p:sp>
      <p:sp>
        <p:nvSpPr>
          <p:cNvPr id="15363" name="タイトル 1">
            <a:extLst>
              <a:ext uri="{FF2B5EF4-FFF2-40B4-BE49-F238E27FC236}">
                <a16:creationId xmlns:a16="http://schemas.microsoft.com/office/drawing/2014/main" id="{9BD76AFE-4933-6DC9-4A40-58207199E6EA}"/>
              </a:ext>
            </a:extLst>
          </p:cNvPr>
          <p:cNvSpPr>
            <a:spLocks noGrp="1" noChangeArrowheads="1"/>
          </p:cNvSpPr>
          <p:nvPr>
            <p:ph type="title"/>
          </p:nvPr>
        </p:nvSpPr>
        <p:spPr>
          <a:xfrm>
            <a:off x="1403350" y="404813"/>
            <a:ext cx="7172325" cy="1152525"/>
          </a:xfrm>
        </p:spPr>
        <p:txBody>
          <a:bodyPr/>
          <a:lstStyle/>
          <a:p>
            <a:pPr>
              <a:lnSpc>
                <a:spcPts val="4063"/>
              </a:lnSpc>
            </a:pPr>
            <a:r>
              <a:rPr lang="ja-JP" altLang="en-US" dirty="0"/>
              <a:t>３．「傾聴」のテクニック</a:t>
            </a:r>
            <a:r>
              <a:rPr lang="en-US" altLang="ja-JP" dirty="0"/>
              <a:t>②</a:t>
            </a:r>
            <a:br>
              <a:rPr lang="en-US" altLang="ja-JP" dirty="0"/>
            </a:br>
            <a:r>
              <a:rPr lang="ja-JP" altLang="en-US" dirty="0"/>
              <a:t>　　ー質問ー</a:t>
            </a:r>
          </a:p>
        </p:txBody>
      </p:sp>
      <p:sp>
        <p:nvSpPr>
          <p:cNvPr id="15364" name="正方形/長方形 6">
            <a:extLst>
              <a:ext uri="{FF2B5EF4-FFF2-40B4-BE49-F238E27FC236}">
                <a16:creationId xmlns:a16="http://schemas.microsoft.com/office/drawing/2014/main" id="{D359CF9E-822A-1AA4-0758-C5A0C917B41D}"/>
              </a:ext>
            </a:extLst>
          </p:cNvPr>
          <p:cNvSpPr>
            <a:spLocks noChangeArrowheads="1"/>
          </p:cNvSpPr>
          <p:nvPr/>
        </p:nvSpPr>
        <p:spPr bwMode="auto">
          <a:xfrm>
            <a:off x="2252663" y="1773238"/>
            <a:ext cx="1874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［閉ざされた質問］</a:t>
            </a:r>
            <a:endParaRPr lang="ja-JP" altLang="ja-JP" sz="1600">
              <a:latin typeface="ＭＳ Ｐゴシック" panose="020B0600070205080204" pitchFamily="50" charset="-128"/>
            </a:endParaRPr>
          </a:p>
        </p:txBody>
      </p:sp>
      <p:sp>
        <p:nvSpPr>
          <p:cNvPr id="15365" name="正方形/長方形 7">
            <a:extLst>
              <a:ext uri="{FF2B5EF4-FFF2-40B4-BE49-F238E27FC236}">
                <a16:creationId xmlns:a16="http://schemas.microsoft.com/office/drawing/2014/main" id="{80C22426-DC4B-B368-FC54-9581A34CCB8E}"/>
              </a:ext>
            </a:extLst>
          </p:cNvPr>
          <p:cNvSpPr>
            <a:spLocks noChangeArrowheads="1"/>
          </p:cNvSpPr>
          <p:nvPr/>
        </p:nvSpPr>
        <p:spPr bwMode="auto">
          <a:xfrm>
            <a:off x="5205413" y="1773238"/>
            <a:ext cx="1873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［開かれた質問］</a:t>
            </a:r>
            <a:endParaRPr lang="ja-JP" altLang="ja-JP" sz="1600">
              <a:latin typeface="ＭＳ Ｐゴシック" panose="020B0600070205080204" pitchFamily="50" charset="-128"/>
            </a:endParaRPr>
          </a:p>
        </p:txBody>
      </p:sp>
      <p:sp>
        <p:nvSpPr>
          <p:cNvPr id="15366" name="正方形/長方形 8">
            <a:extLst>
              <a:ext uri="{FF2B5EF4-FFF2-40B4-BE49-F238E27FC236}">
                <a16:creationId xmlns:a16="http://schemas.microsoft.com/office/drawing/2014/main" id="{6E654F1D-7557-1F7F-D9C9-A6B262CCB670}"/>
              </a:ext>
            </a:extLst>
          </p:cNvPr>
          <p:cNvSpPr>
            <a:spLocks noChangeArrowheads="1"/>
          </p:cNvSpPr>
          <p:nvPr/>
        </p:nvSpPr>
        <p:spPr bwMode="auto">
          <a:xfrm>
            <a:off x="5575300" y="5830888"/>
            <a:ext cx="18732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会話が続く</a:t>
            </a:r>
            <a:endParaRPr lang="ja-JP" altLang="ja-JP" sz="1600">
              <a:latin typeface="ＭＳ Ｐゴシック" panose="020B0600070205080204" pitchFamily="50" charset="-128"/>
            </a:endParaRPr>
          </a:p>
        </p:txBody>
      </p:sp>
      <p:sp>
        <p:nvSpPr>
          <p:cNvPr id="15367" name="正方形/長方形 9">
            <a:extLst>
              <a:ext uri="{FF2B5EF4-FFF2-40B4-BE49-F238E27FC236}">
                <a16:creationId xmlns:a16="http://schemas.microsoft.com/office/drawing/2014/main" id="{BF98ECB7-E1B7-DAD9-0F0A-B6524AB47432}"/>
              </a:ext>
            </a:extLst>
          </p:cNvPr>
          <p:cNvSpPr>
            <a:spLocks noChangeArrowheads="1"/>
          </p:cNvSpPr>
          <p:nvPr/>
        </p:nvSpPr>
        <p:spPr bwMode="auto">
          <a:xfrm>
            <a:off x="2541588" y="5851525"/>
            <a:ext cx="187483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会話終了</a:t>
            </a:r>
            <a:endParaRPr lang="ja-JP" altLang="ja-JP" sz="1600">
              <a:latin typeface="ＭＳ Ｐゴシック" panose="020B0600070205080204" pitchFamily="50" charset="-128"/>
            </a:endParaRPr>
          </a:p>
        </p:txBody>
      </p:sp>
      <p:pic>
        <p:nvPicPr>
          <p:cNvPr id="15368" name="図 10">
            <a:extLst>
              <a:ext uri="{FF2B5EF4-FFF2-40B4-BE49-F238E27FC236}">
                <a16:creationId xmlns:a16="http://schemas.microsoft.com/office/drawing/2014/main" id="{532E5FA9-8D02-7A84-8B17-A9AB3DD6215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793" r="49660"/>
          <a:stretch>
            <a:fillRect/>
          </a:stretch>
        </p:blipFill>
        <p:spPr bwMode="auto">
          <a:xfrm>
            <a:off x="1581150" y="1884363"/>
            <a:ext cx="2835275"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正方形/長方形 11">
            <a:extLst>
              <a:ext uri="{FF2B5EF4-FFF2-40B4-BE49-F238E27FC236}">
                <a16:creationId xmlns:a16="http://schemas.microsoft.com/office/drawing/2014/main" id="{244F5EB4-D69A-3931-4CD9-485AE967533D}"/>
              </a:ext>
            </a:extLst>
          </p:cNvPr>
          <p:cNvSpPr/>
          <p:nvPr/>
        </p:nvSpPr>
        <p:spPr>
          <a:xfrm>
            <a:off x="4060825" y="3643313"/>
            <a:ext cx="936625"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3" name="正方形/長方形 12">
            <a:extLst>
              <a:ext uri="{FF2B5EF4-FFF2-40B4-BE49-F238E27FC236}">
                <a16:creationId xmlns:a16="http://schemas.microsoft.com/office/drawing/2014/main" id="{5340E439-36FD-E818-502A-A980EEACB5F3}"/>
              </a:ext>
            </a:extLst>
          </p:cNvPr>
          <p:cNvSpPr/>
          <p:nvPr/>
        </p:nvSpPr>
        <p:spPr>
          <a:xfrm>
            <a:off x="3979863" y="5238750"/>
            <a:ext cx="936625" cy="836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5371" name="図 13">
            <a:extLst>
              <a:ext uri="{FF2B5EF4-FFF2-40B4-BE49-F238E27FC236}">
                <a16:creationId xmlns:a16="http://schemas.microsoft.com/office/drawing/2014/main" id="{696AC0F0-07EF-A7CF-00C7-07D61FB263E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2961" t="-793"/>
          <a:stretch>
            <a:fillRect/>
          </a:stretch>
        </p:blipFill>
        <p:spPr bwMode="auto">
          <a:xfrm>
            <a:off x="4525963" y="1854200"/>
            <a:ext cx="3211512"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正方形/長方形 14">
            <a:extLst>
              <a:ext uri="{FF2B5EF4-FFF2-40B4-BE49-F238E27FC236}">
                <a16:creationId xmlns:a16="http://schemas.microsoft.com/office/drawing/2014/main" id="{618F2598-900B-A856-FB79-0CE49804B690}"/>
              </a:ext>
            </a:extLst>
          </p:cNvPr>
          <p:cNvSpPr/>
          <p:nvPr/>
        </p:nvSpPr>
        <p:spPr>
          <a:xfrm>
            <a:off x="4525963" y="2239963"/>
            <a:ext cx="358775" cy="836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テキスト ボックス 1">
            <a:extLst>
              <a:ext uri="{FF2B5EF4-FFF2-40B4-BE49-F238E27FC236}">
                <a16:creationId xmlns:a16="http://schemas.microsoft.com/office/drawing/2014/main" id="{D6431D3D-FFF8-D83B-1DF1-C9CC25A6BFB3}"/>
              </a:ext>
            </a:extLst>
          </p:cNvPr>
          <p:cNvSpPr txBox="1"/>
          <p:nvPr/>
        </p:nvSpPr>
        <p:spPr>
          <a:xfrm>
            <a:off x="8388424" y="143203"/>
            <a:ext cx="652819" cy="523220"/>
          </a:xfrm>
          <a:prstGeom prst="rect">
            <a:avLst/>
          </a:prstGeom>
          <a:noFill/>
        </p:spPr>
        <p:txBody>
          <a:bodyPr wrap="square" rtlCol="0">
            <a:spAutoFit/>
          </a:bodyPr>
          <a:lstStyle/>
          <a:p>
            <a:r>
              <a:rPr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93</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コンテンツ プレースホルダ 2">
            <a:extLst>
              <a:ext uri="{FF2B5EF4-FFF2-40B4-BE49-F238E27FC236}">
                <a16:creationId xmlns:a16="http://schemas.microsoft.com/office/drawing/2014/main" id="{FAC2CC4A-1EDD-FA10-EFB2-91C719BD8CFF}"/>
              </a:ext>
            </a:extLst>
          </p:cNvPr>
          <p:cNvSpPr>
            <a:spLocks noGrp="1" noChangeArrowheads="1"/>
          </p:cNvSpPr>
          <p:nvPr>
            <p:ph idx="1"/>
          </p:nvPr>
        </p:nvSpPr>
        <p:spPr>
          <a:xfrm>
            <a:off x="539750" y="1700213"/>
            <a:ext cx="8280400" cy="4267200"/>
          </a:xfrm>
        </p:spPr>
        <p:txBody>
          <a:bodyPr/>
          <a:lstStyle/>
          <a:p>
            <a:r>
              <a:rPr lang="ja-JP" altLang="en-US" sz="2800" dirty="0"/>
              <a:t>聴き手が話し手の話をまとめて伝え返すこと。</a:t>
            </a:r>
            <a:endParaRPr lang="en-US" altLang="ja-JP" sz="2800" dirty="0"/>
          </a:p>
          <a:p>
            <a:r>
              <a:rPr lang="ja-JP" altLang="en-US" sz="2800" dirty="0"/>
              <a:t>話し相手のまとまりのない考えや感情の整理ができる。</a:t>
            </a:r>
            <a:endParaRPr lang="en-US" altLang="ja-JP" sz="2800" dirty="0"/>
          </a:p>
          <a:p>
            <a:r>
              <a:rPr lang="ja-JP" altLang="en-US" sz="2800" dirty="0"/>
              <a:t>話の内容をお互いに確認でき、この作業によって話し手は「こんなに一生懸命に聴いてくれている」と自分が尊重されていることを実感できる。</a:t>
            </a:r>
            <a:endParaRPr lang="en-US" altLang="ja-JP" sz="2800" dirty="0"/>
          </a:p>
        </p:txBody>
      </p:sp>
      <p:sp>
        <p:nvSpPr>
          <p:cNvPr id="16387" name="スライド番号プレースホルダ 3">
            <a:extLst>
              <a:ext uri="{FF2B5EF4-FFF2-40B4-BE49-F238E27FC236}">
                <a16:creationId xmlns:a16="http://schemas.microsoft.com/office/drawing/2014/main" id="{E7590F54-8D7A-9A4F-296A-4D0CC6C6AA9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D2B03B1-2495-45AF-9659-29BD4E513797}" type="slidenum">
              <a:rPr kumimoji="0" lang="en-US" altLang="ja-JP" sz="1800">
                <a:solidFill>
                  <a:srgbClr val="000000"/>
                </a:solidFill>
              </a:rPr>
              <a:pPr>
                <a:spcBef>
                  <a:spcPct val="0"/>
                </a:spcBef>
                <a:buClrTx/>
                <a:buFontTx/>
                <a:buNone/>
              </a:pPr>
              <a:t>128</a:t>
            </a:fld>
            <a:endParaRPr kumimoji="0" lang="en-US" altLang="ja-JP" sz="1800">
              <a:solidFill>
                <a:srgbClr val="000000"/>
              </a:solidFill>
            </a:endParaRPr>
          </a:p>
        </p:txBody>
      </p:sp>
      <p:sp>
        <p:nvSpPr>
          <p:cNvPr id="16388" name="タイトル 1">
            <a:extLst>
              <a:ext uri="{FF2B5EF4-FFF2-40B4-BE49-F238E27FC236}">
                <a16:creationId xmlns:a16="http://schemas.microsoft.com/office/drawing/2014/main" id="{77C873AA-B6C6-EDDA-E15A-75974FED61E5}"/>
              </a:ext>
            </a:extLst>
          </p:cNvPr>
          <p:cNvSpPr>
            <a:spLocks noGrp="1" noChangeArrowheads="1"/>
          </p:cNvSpPr>
          <p:nvPr>
            <p:ph type="title"/>
          </p:nvPr>
        </p:nvSpPr>
        <p:spPr>
          <a:xfrm>
            <a:off x="1403350" y="404813"/>
            <a:ext cx="7172325" cy="1152525"/>
          </a:xfrm>
        </p:spPr>
        <p:txBody>
          <a:bodyPr/>
          <a:lstStyle/>
          <a:p>
            <a:pPr>
              <a:lnSpc>
                <a:spcPts val="4063"/>
              </a:lnSpc>
            </a:pPr>
            <a:r>
              <a:rPr lang="ja-JP" altLang="en-US" dirty="0"/>
              <a:t>４．「傾聴」のテクニック</a:t>
            </a:r>
            <a:r>
              <a:rPr lang="en-US" altLang="ja-JP" dirty="0"/>
              <a:t>③</a:t>
            </a:r>
            <a:br>
              <a:rPr lang="en-US" altLang="ja-JP" dirty="0"/>
            </a:br>
            <a:r>
              <a:rPr lang="ja-JP" altLang="en-US" dirty="0"/>
              <a:t>　　ー要約ー</a:t>
            </a:r>
          </a:p>
        </p:txBody>
      </p:sp>
      <p:sp>
        <p:nvSpPr>
          <p:cNvPr id="2" name="テキスト ボックス 1">
            <a:extLst>
              <a:ext uri="{FF2B5EF4-FFF2-40B4-BE49-F238E27FC236}">
                <a16:creationId xmlns:a16="http://schemas.microsoft.com/office/drawing/2014/main" id="{A996EA81-396A-952F-4797-CF2A6D4E48AE}"/>
              </a:ext>
            </a:extLst>
          </p:cNvPr>
          <p:cNvSpPr txBox="1"/>
          <p:nvPr/>
        </p:nvSpPr>
        <p:spPr>
          <a:xfrm>
            <a:off x="8388424" y="143203"/>
            <a:ext cx="652819" cy="523220"/>
          </a:xfrm>
          <a:prstGeom prst="rect">
            <a:avLst/>
          </a:prstGeom>
          <a:noFill/>
        </p:spPr>
        <p:txBody>
          <a:bodyPr wrap="square" rtlCol="0">
            <a:spAutoFit/>
          </a:bodyPr>
          <a:lstStyle/>
          <a:p>
            <a:r>
              <a:rPr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97</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コンテンツ プレースホルダ 2">
            <a:extLst>
              <a:ext uri="{FF2B5EF4-FFF2-40B4-BE49-F238E27FC236}">
                <a16:creationId xmlns:a16="http://schemas.microsoft.com/office/drawing/2014/main" id="{A27CE57B-D3FF-47D3-2ABA-BE0ACFCA06DF}"/>
              </a:ext>
            </a:extLst>
          </p:cNvPr>
          <p:cNvSpPr>
            <a:spLocks noGrp="1" noChangeArrowheads="1"/>
          </p:cNvSpPr>
          <p:nvPr>
            <p:ph idx="1"/>
          </p:nvPr>
        </p:nvSpPr>
        <p:spPr>
          <a:xfrm>
            <a:off x="539750" y="1700213"/>
            <a:ext cx="8280400" cy="4267200"/>
          </a:xfrm>
        </p:spPr>
        <p:txBody>
          <a:bodyPr/>
          <a:lstStyle/>
          <a:p>
            <a:pPr>
              <a:lnSpc>
                <a:spcPct val="150000"/>
              </a:lnSpc>
            </a:pPr>
            <a:r>
              <a:rPr lang="ja-JP" altLang="en-US" sz="2800" dirty="0"/>
              <a:t>テクニック</a:t>
            </a:r>
            <a:r>
              <a:rPr lang="en-US" altLang="ja-JP" sz="2800" dirty="0"/>
              <a:t>④</a:t>
            </a:r>
            <a:r>
              <a:rPr lang="ja-JP" altLang="en-US" sz="2800" dirty="0"/>
              <a:t>視線</a:t>
            </a:r>
            <a:endParaRPr lang="en-US" altLang="ja-JP" sz="2800" dirty="0"/>
          </a:p>
          <a:p>
            <a:pPr>
              <a:lnSpc>
                <a:spcPct val="150000"/>
              </a:lnSpc>
            </a:pPr>
            <a:r>
              <a:rPr lang="ja-JP" altLang="en-US" sz="2800" dirty="0"/>
              <a:t>テクニック⑤物理的場面構成（座る位置など）</a:t>
            </a:r>
            <a:endParaRPr lang="en-US" altLang="ja-JP" sz="2800" dirty="0"/>
          </a:p>
          <a:p>
            <a:pPr>
              <a:lnSpc>
                <a:spcPct val="150000"/>
              </a:lnSpc>
            </a:pPr>
            <a:r>
              <a:rPr lang="ja-JP" altLang="en-US" sz="2800" dirty="0"/>
              <a:t>テクニック⑥事柄への応答</a:t>
            </a:r>
            <a:endParaRPr lang="en-US" altLang="ja-JP" sz="2800" dirty="0"/>
          </a:p>
          <a:p>
            <a:pPr>
              <a:lnSpc>
                <a:spcPct val="150000"/>
              </a:lnSpc>
            </a:pPr>
            <a:r>
              <a:rPr lang="ja-JP" altLang="en-US" sz="2800" dirty="0"/>
              <a:t>テクニック⑦感情への応答</a:t>
            </a:r>
            <a:endParaRPr lang="en-US" altLang="ja-JP" sz="2800" dirty="0"/>
          </a:p>
          <a:p>
            <a:pPr>
              <a:lnSpc>
                <a:spcPct val="150000"/>
              </a:lnSpc>
            </a:pPr>
            <a:r>
              <a:rPr lang="ja-JP" altLang="en-US" sz="2800" dirty="0"/>
              <a:t>テクニック⑧やさしい、あたたかい言葉かけ</a:t>
            </a:r>
            <a:endParaRPr lang="en-US" altLang="ja-JP" sz="2800" dirty="0"/>
          </a:p>
        </p:txBody>
      </p:sp>
      <p:sp>
        <p:nvSpPr>
          <p:cNvPr id="17411" name="スライド番号プレースホルダ 3">
            <a:extLst>
              <a:ext uri="{FF2B5EF4-FFF2-40B4-BE49-F238E27FC236}">
                <a16:creationId xmlns:a16="http://schemas.microsoft.com/office/drawing/2014/main" id="{BEC6A7B7-C85F-DCFA-000E-A248586F9FC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0F1AD2F-E656-4A22-8FED-AD6DFC5C8DF8}" type="slidenum">
              <a:rPr kumimoji="0" lang="en-US" altLang="ja-JP" sz="1800">
                <a:solidFill>
                  <a:srgbClr val="000000"/>
                </a:solidFill>
              </a:rPr>
              <a:pPr>
                <a:spcBef>
                  <a:spcPct val="0"/>
                </a:spcBef>
                <a:buClrTx/>
                <a:buFontTx/>
                <a:buNone/>
              </a:pPr>
              <a:t>129</a:t>
            </a:fld>
            <a:endParaRPr kumimoji="0" lang="en-US" altLang="ja-JP" sz="1800">
              <a:solidFill>
                <a:srgbClr val="000000"/>
              </a:solidFill>
            </a:endParaRPr>
          </a:p>
        </p:txBody>
      </p:sp>
      <p:sp>
        <p:nvSpPr>
          <p:cNvPr id="17412" name="タイトル 1">
            <a:extLst>
              <a:ext uri="{FF2B5EF4-FFF2-40B4-BE49-F238E27FC236}">
                <a16:creationId xmlns:a16="http://schemas.microsoft.com/office/drawing/2014/main" id="{68E7AAA1-E0B9-921C-2FB6-1A82BECEBE50}"/>
              </a:ext>
            </a:extLst>
          </p:cNvPr>
          <p:cNvSpPr>
            <a:spLocks noGrp="1" noChangeArrowheads="1"/>
          </p:cNvSpPr>
          <p:nvPr>
            <p:ph type="title"/>
          </p:nvPr>
        </p:nvSpPr>
        <p:spPr>
          <a:xfrm>
            <a:off x="1403648" y="340519"/>
            <a:ext cx="7172325" cy="1152525"/>
          </a:xfrm>
        </p:spPr>
        <p:txBody>
          <a:bodyPr/>
          <a:lstStyle/>
          <a:p>
            <a:pPr>
              <a:lnSpc>
                <a:spcPts val="4063"/>
              </a:lnSpc>
            </a:pPr>
            <a:r>
              <a:rPr lang="ja-JP" altLang="en-US" dirty="0"/>
              <a:t>５．その他の「傾聴」の</a:t>
            </a:r>
            <a:br>
              <a:rPr lang="en-US" altLang="ja-JP" dirty="0"/>
            </a:br>
            <a:r>
              <a:rPr lang="ja-JP" altLang="en-US" dirty="0"/>
              <a:t>テクニック</a:t>
            </a:r>
          </a:p>
        </p:txBody>
      </p:sp>
      <p:sp>
        <p:nvSpPr>
          <p:cNvPr id="2" name="テキスト ボックス 1">
            <a:extLst>
              <a:ext uri="{FF2B5EF4-FFF2-40B4-BE49-F238E27FC236}">
                <a16:creationId xmlns:a16="http://schemas.microsoft.com/office/drawing/2014/main" id="{79CD6B86-ABA7-FD0C-037C-1787574B883D}"/>
              </a:ext>
            </a:extLst>
          </p:cNvPr>
          <p:cNvSpPr txBox="1"/>
          <p:nvPr/>
        </p:nvSpPr>
        <p:spPr>
          <a:xfrm>
            <a:off x="8388424" y="143203"/>
            <a:ext cx="652819" cy="523220"/>
          </a:xfrm>
          <a:prstGeom prst="rect">
            <a:avLst/>
          </a:prstGeom>
          <a:noFill/>
        </p:spPr>
        <p:txBody>
          <a:bodyPr wrap="square" rtlCol="0">
            <a:spAutoFit/>
          </a:bodyPr>
          <a:lstStyle/>
          <a:p>
            <a:r>
              <a:rPr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99</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7195A1-F1C7-4330-A771-4FED4AFF95EA}"/>
              </a:ext>
            </a:extLst>
          </p:cNvPr>
          <p:cNvSpPr>
            <a:spLocks noGrp="1"/>
          </p:cNvSpPr>
          <p:nvPr>
            <p:ph type="title"/>
          </p:nvPr>
        </p:nvSpPr>
        <p:spPr/>
        <p:txBody>
          <a:bodyPr/>
          <a:lstStyle/>
          <a:p>
            <a:r>
              <a:rPr lang="ja-JP" altLang="en-US" sz="3600" dirty="0"/>
              <a:t>コミュニケーションが</a:t>
            </a:r>
            <a:br>
              <a:rPr lang="en-US" altLang="ja-JP" sz="3600" dirty="0"/>
            </a:br>
            <a:r>
              <a:rPr lang="ja-JP" altLang="en-US" sz="3600" dirty="0"/>
              <a:t>成立するためには</a:t>
            </a:r>
            <a:endParaRPr kumimoji="1" lang="ja-JP" altLang="en-US" sz="3600" dirty="0"/>
          </a:p>
        </p:txBody>
      </p:sp>
      <p:sp>
        <p:nvSpPr>
          <p:cNvPr id="3" name="コンテンツ プレースホルダー 2">
            <a:extLst>
              <a:ext uri="{FF2B5EF4-FFF2-40B4-BE49-F238E27FC236}">
                <a16:creationId xmlns:a16="http://schemas.microsoft.com/office/drawing/2014/main" id="{D56889FA-5CAC-4062-8BDF-A6AEBC3E22BB}"/>
              </a:ext>
            </a:extLst>
          </p:cNvPr>
          <p:cNvSpPr>
            <a:spLocks noGrp="1"/>
          </p:cNvSpPr>
          <p:nvPr>
            <p:ph idx="1"/>
          </p:nvPr>
        </p:nvSpPr>
        <p:spPr/>
        <p:txBody>
          <a:bodyPr/>
          <a:lstStyle/>
          <a:p>
            <a:r>
              <a:rPr kumimoji="1" lang="ja-JP" altLang="en-US" sz="2800" dirty="0">
                <a:solidFill>
                  <a:srgbClr val="333333"/>
                </a:solidFill>
                <a:latin typeface="Hiragino Kaku Gothic Pro"/>
              </a:rPr>
              <a:t>コミュニケーションの</a:t>
            </a:r>
            <a:r>
              <a:rPr kumimoji="1" lang="ja-JP" altLang="en-US" sz="2800" b="1" u="sng" dirty="0">
                <a:latin typeface="Hiragino Kaku Gothic Pro"/>
              </a:rPr>
              <a:t>構成要素</a:t>
            </a:r>
            <a:endParaRPr kumimoji="1" lang="en-US" altLang="ja-JP" sz="2800" b="1" u="sng" dirty="0">
              <a:latin typeface="Hiragino Kaku Gothic Pro"/>
            </a:endParaRPr>
          </a:p>
          <a:p>
            <a:pPr lvl="1"/>
            <a:r>
              <a:rPr lang="ja-JP" altLang="en-US" sz="2400" dirty="0">
                <a:solidFill>
                  <a:srgbClr val="333333"/>
                </a:solidFill>
              </a:rPr>
              <a:t>送り手 </a:t>
            </a:r>
            <a:r>
              <a:rPr lang="en-US" altLang="ja-JP" sz="2400" dirty="0">
                <a:solidFill>
                  <a:srgbClr val="333333"/>
                </a:solidFill>
              </a:rPr>
              <a:t>(sender)</a:t>
            </a:r>
          </a:p>
          <a:p>
            <a:pPr lvl="1"/>
            <a:r>
              <a:rPr kumimoji="1" lang="ja-JP" altLang="en-US" sz="2400" dirty="0"/>
              <a:t>メッセージ </a:t>
            </a:r>
            <a:r>
              <a:rPr kumimoji="1" lang="en-US" altLang="ja-JP" sz="2400" dirty="0"/>
              <a:t>(message)</a:t>
            </a:r>
          </a:p>
          <a:p>
            <a:pPr lvl="1"/>
            <a:r>
              <a:rPr lang="ja-JP" altLang="en-US" sz="2400" dirty="0"/>
              <a:t>チャネル </a:t>
            </a:r>
            <a:r>
              <a:rPr lang="en-US" altLang="ja-JP" sz="2400" dirty="0"/>
              <a:t>(channel)</a:t>
            </a:r>
          </a:p>
          <a:p>
            <a:pPr lvl="1"/>
            <a:r>
              <a:rPr kumimoji="1" lang="ja-JP" altLang="en-US" sz="2400" dirty="0"/>
              <a:t>受け手 </a:t>
            </a:r>
            <a:r>
              <a:rPr kumimoji="1" lang="en-US" altLang="ja-JP" sz="2400" dirty="0"/>
              <a:t>(receiver)</a:t>
            </a:r>
          </a:p>
          <a:p>
            <a:pPr lvl="1"/>
            <a:r>
              <a:rPr lang="ja-JP" altLang="en-US" sz="2400" dirty="0"/>
              <a:t>効果 </a:t>
            </a:r>
            <a:r>
              <a:rPr lang="en-US" altLang="ja-JP" sz="2400" dirty="0"/>
              <a:t>(effect)</a:t>
            </a:r>
            <a:br>
              <a:rPr lang="en-US" altLang="ja-JP" sz="2400" dirty="0"/>
            </a:br>
            <a:endParaRPr lang="en-US" altLang="ja-JP" sz="2400" dirty="0"/>
          </a:p>
          <a:p>
            <a:r>
              <a:rPr lang="ja-JP" altLang="en-US" sz="2800" dirty="0"/>
              <a:t>どれかひとつの要素が欠けてもコミュニケーションは成立しない．</a:t>
            </a:r>
            <a:endParaRPr kumimoji="1" lang="ja-JP" altLang="en-US" sz="8000" dirty="0"/>
          </a:p>
          <a:p>
            <a:endParaRPr kumimoji="1" lang="ja-JP" altLang="en-US" dirty="0"/>
          </a:p>
        </p:txBody>
      </p:sp>
      <p:sp>
        <p:nvSpPr>
          <p:cNvPr id="4" name="スライド番号プレースホルダー 3">
            <a:extLst>
              <a:ext uri="{FF2B5EF4-FFF2-40B4-BE49-F238E27FC236}">
                <a16:creationId xmlns:a16="http://schemas.microsoft.com/office/drawing/2014/main" id="{B7860C17-CE94-4035-90EA-0DA4E7B7BCF0}"/>
              </a:ext>
            </a:extLst>
          </p:cNvPr>
          <p:cNvSpPr>
            <a:spLocks noGrp="1"/>
          </p:cNvSpPr>
          <p:nvPr>
            <p:ph type="sldNum" sz="quarter" idx="12"/>
          </p:nvPr>
        </p:nvSpPr>
        <p:spPr/>
        <p:txBody>
          <a:bodyPr/>
          <a:lstStyle/>
          <a:p>
            <a:pPr>
              <a:defRPr/>
            </a:pPr>
            <a:fld id="{F2BE5021-F781-447E-9205-249982F0E4FA}" type="slidenum">
              <a:rPr lang="en-US" altLang="ja-JP" smtClean="0"/>
              <a:pPr>
                <a:defRPr/>
              </a:pPr>
              <a:t>13</a:t>
            </a:fld>
            <a:endParaRPr lang="en-US" altLang="ja-JP" dirty="0"/>
          </a:p>
        </p:txBody>
      </p:sp>
    </p:spTree>
    <p:extLst>
      <p:ext uri="{BB962C8B-B14F-4D97-AF65-F5344CB8AC3E}">
        <p14:creationId xmlns:p14="http://schemas.microsoft.com/office/powerpoint/2010/main" val="103323420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5E87283B-FED5-2D90-F23F-603D3EB58662}"/>
              </a:ext>
            </a:extLst>
          </p:cNvPr>
          <p:cNvSpPr>
            <a:spLocks noGrp="1" noChangeArrowheads="1"/>
          </p:cNvSpPr>
          <p:nvPr>
            <p:ph idx="1"/>
          </p:nvPr>
        </p:nvSpPr>
        <p:spPr>
          <a:xfrm>
            <a:off x="323528" y="1843807"/>
            <a:ext cx="8424936" cy="4681537"/>
          </a:xfrm>
        </p:spPr>
        <p:txBody>
          <a:bodyPr/>
          <a:lstStyle/>
          <a:p>
            <a:pPr>
              <a:defRPr/>
            </a:pPr>
            <a:r>
              <a:rPr lang="ja-JP" altLang="en-US" dirty="0"/>
              <a:t>あたたかい言葉かけの一例</a:t>
            </a:r>
            <a:endParaRPr lang="en-US" altLang="ja-JP" dirty="0"/>
          </a:p>
          <a:p>
            <a:pPr lvl="1">
              <a:defRPr/>
            </a:pPr>
            <a:r>
              <a:rPr lang="ja-JP" altLang="en-US" sz="2400" dirty="0"/>
              <a:t>ほめる</a:t>
            </a:r>
            <a:r>
              <a:rPr lang="en-US" altLang="ja-JP" sz="2400" dirty="0"/>
              <a:t>…</a:t>
            </a:r>
            <a:r>
              <a:rPr lang="ja-JP" altLang="en-US" sz="2400" dirty="0"/>
              <a:t>「さすがだね」「いいね」「すごいなぁ」　「偉いなぁ」など</a:t>
            </a:r>
            <a:endParaRPr lang="en-US" altLang="ja-JP" sz="2400" dirty="0"/>
          </a:p>
          <a:p>
            <a:pPr lvl="1">
              <a:defRPr/>
            </a:pPr>
            <a:r>
              <a:rPr lang="ja-JP" altLang="en-US" sz="2400" dirty="0"/>
              <a:t>励ます</a:t>
            </a:r>
            <a:r>
              <a:rPr lang="en-US" altLang="ja-JP" sz="2400" dirty="0"/>
              <a:t>…</a:t>
            </a:r>
            <a:r>
              <a:rPr lang="ja-JP" altLang="en-US" sz="2400" dirty="0"/>
              <a:t>「あなたならできるよ」「頑張っているね」</a:t>
            </a:r>
            <a:br>
              <a:rPr lang="en-US" altLang="ja-JP" sz="2400" dirty="0"/>
            </a:br>
            <a:r>
              <a:rPr lang="ja-JP" altLang="en-US" sz="2400" dirty="0"/>
              <a:t>「いいぞ、その調子！」など</a:t>
            </a:r>
            <a:endParaRPr lang="en-US" altLang="ja-JP" sz="2400" dirty="0"/>
          </a:p>
          <a:p>
            <a:pPr lvl="1">
              <a:defRPr/>
            </a:pPr>
            <a:r>
              <a:rPr lang="ja-JP" altLang="en-US" sz="2400" dirty="0"/>
              <a:t>心配する</a:t>
            </a:r>
            <a:r>
              <a:rPr lang="en-US" altLang="ja-JP" sz="2400" dirty="0"/>
              <a:t>…</a:t>
            </a:r>
            <a:r>
              <a:rPr lang="ja-JP" altLang="en-US" sz="2400" dirty="0"/>
              <a:t>「大丈夫？」「調子はどう？」「大変そうだね」など</a:t>
            </a:r>
            <a:endParaRPr lang="en-US" altLang="ja-JP" sz="2400" dirty="0"/>
          </a:p>
          <a:p>
            <a:pPr lvl="1">
              <a:defRPr/>
            </a:pPr>
            <a:r>
              <a:rPr lang="ja-JP" altLang="en-US" sz="2400" dirty="0"/>
              <a:t>感謝する</a:t>
            </a:r>
            <a:r>
              <a:rPr lang="en-US" altLang="ja-JP" sz="2400" dirty="0"/>
              <a:t>…</a:t>
            </a:r>
            <a:r>
              <a:rPr lang="ja-JP" altLang="en-US" sz="2400" dirty="0"/>
              <a:t>「ありがとう」「あなたのおかげ」「すごく助かった」など</a:t>
            </a:r>
            <a:endParaRPr lang="en-US" altLang="ja-JP" sz="2400" dirty="0"/>
          </a:p>
          <a:p>
            <a:pPr lvl="1">
              <a:defRPr/>
            </a:pPr>
            <a:endParaRPr lang="en-US" altLang="ja-JP" dirty="0"/>
          </a:p>
          <a:p>
            <a:pPr marL="471487" lvl="1" indent="0">
              <a:buFont typeface="Wingdings" panose="05000000000000000000" pitchFamily="2" charset="2"/>
              <a:buNone/>
              <a:defRPr/>
            </a:pPr>
            <a:endParaRPr lang="en-US" altLang="ja-JP" dirty="0"/>
          </a:p>
        </p:txBody>
      </p:sp>
      <p:sp>
        <p:nvSpPr>
          <p:cNvPr id="18435" name="スライド番号プレースホルダ 3">
            <a:extLst>
              <a:ext uri="{FF2B5EF4-FFF2-40B4-BE49-F238E27FC236}">
                <a16:creationId xmlns:a16="http://schemas.microsoft.com/office/drawing/2014/main" id="{2A0F08B6-3E6C-0C92-4D74-0919010158F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353D0FF-AC6C-4F3F-9528-37EF04518119}" type="slidenum">
              <a:rPr kumimoji="0" lang="en-US" altLang="ja-JP" sz="1800">
                <a:solidFill>
                  <a:srgbClr val="000000"/>
                </a:solidFill>
              </a:rPr>
              <a:pPr>
                <a:spcBef>
                  <a:spcPct val="0"/>
                </a:spcBef>
                <a:buClrTx/>
                <a:buFontTx/>
                <a:buNone/>
              </a:pPr>
              <a:t>130</a:t>
            </a:fld>
            <a:endParaRPr kumimoji="0" lang="en-US" altLang="ja-JP" sz="1800">
              <a:solidFill>
                <a:srgbClr val="000000"/>
              </a:solidFill>
            </a:endParaRPr>
          </a:p>
        </p:txBody>
      </p:sp>
      <p:sp>
        <p:nvSpPr>
          <p:cNvPr id="18436" name="タイトル 1">
            <a:extLst>
              <a:ext uri="{FF2B5EF4-FFF2-40B4-BE49-F238E27FC236}">
                <a16:creationId xmlns:a16="http://schemas.microsoft.com/office/drawing/2014/main" id="{831783A6-E0BF-07AD-E829-F8187E0075D7}"/>
              </a:ext>
            </a:extLst>
          </p:cNvPr>
          <p:cNvSpPr>
            <a:spLocks noGrp="1" noChangeArrowheads="1"/>
          </p:cNvSpPr>
          <p:nvPr>
            <p:ph type="title"/>
          </p:nvPr>
        </p:nvSpPr>
        <p:spPr>
          <a:xfrm>
            <a:off x="1417637" y="332656"/>
            <a:ext cx="7172325" cy="1152525"/>
          </a:xfrm>
        </p:spPr>
        <p:txBody>
          <a:bodyPr/>
          <a:lstStyle/>
          <a:p>
            <a:pPr>
              <a:lnSpc>
                <a:spcPts val="4063"/>
              </a:lnSpc>
            </a:pPr>
            <a:r>
              <a:rPr lang="ja-JP" altLang="en-US" dirty="0"/>
              <a:t>５．その他の「傾聴」の</a:t>
            </a:r>
            <a:br>
              <a:rPr lang="en-US" altLang="ja-JP" dirty="0"/>
            </a:br>
            <a:r>
              <a:rPr lang="ja-JP" altLang="en-US" dirty="0"/>
              <a:t>テクニック</a:t>
            </a:r>
          </a:p>
        </p:txBody>
      </p:sp>
      <p:sp>
        <p:nvSpPr>
          <p:cNvPr id="2" name="テキスト ボックス 1">
            <a:extLst>
              <a:ext uri="{FF2B5EF4-FFF2-40B4-BE49-F238E27FC236}">
                <a16:creationId xmlns:a16="http://schemas.microsoft.com/office/drawing/2014/main" id="{F2CF607D-9AE8-506B-E2B0-3354896E47D6}"/>
              </a:ext>
            </a:extLst>
          </p:cNvPr>
          <p:cNvSpPr txBox="1"/>
          <p:nvPr/>
        </p:nvSpPr>
        <p:spPr>
          <a:xfrm>
            <a:off x="8172400" y="143203"/>
            <a:ext cx="868843"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100</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コンテンツ プレースホルダ 2">
            <a:extLst>
              <a:ext uri="{FF2B5EF4-FFF2-40B4-BE49-F238E27FC236}">
                <a16:creationId xmlns:a16="http://schemas.microsoft.com/office/drawing/2014/main" id="{3DE5E0D9-7380-D806-BD43-B40FD8F0D2C0}"/>
              </a:ext>
            </a:extLst>
          </p:cNvPr>
          <p:cNvSpPr>
            <a:spLocks noGrp="1" noChangeArrowheads="1"/>
          </p:cNvSpPr>
          <p:nvPr>
            <p:ph idx="1"/>
          </p:nvPr>
        </p:nvSpPr>
        <p:spPr>
          <a:xfrm>
            <a:off x="539750" y="1700213"/>
            <a:ext cx="7920038" cy="1008062"/>
          </a:xfrm>
        </p:spPr>
        <p:txBody>
          <a:bodyPr/>
          <a:lstStyle/>
          <a:p>
            <a:r>
              <a:rPr lang="ja-JP" altLang="en-US"/>
              <a:t>実際のコミュニケーションでは、非言語による表現も重要。</a:t>
            </a:r>
            <a:endParaRPr lang="en-US" altLang="ja-JP"/>
          </a:p>
        </p:txBody>
      </p:sp>
      <p:sp>
        <p:nvSpPr>
          <p:cNvPr id="19459" name="スライド番号プレースホルダ 3">
            <a:extLst>
              <a:ext uri="{FF2B5EF4-FFF2-40B4-BE49-F238E27FC236}">
                <a16:creationId xmlns:a16="http://schemas.microsoft.com/office/drawing/2014/main" id="{DEF3E1C3-7FD6-0E45-2F85-35287B25B772}"/>
              </a:ext>
            </a:extLst>
          </p:cNvPr>
          <p:cNvSpPr>
            <a:spLocks noGrp="1" noChangeArrowheads="1"/>
          </p:cNvSpPr>
          <p:nvPr>
            <p:ph type="sldNum" sz="quarter" idx="12"/>
          </p:nvPr>
        </p:nvSpPr>
        <p:spPr>
          <a:xfrm>
            <a:off x="6594475" y="6245225"/>
            <a:ext cx="254952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E59A26F-E9AF-46FE-8507-2143B909DD21}" type="slidenum">
              <a:rPr kumimoji="0" lang="en-US" altLang="ja-JP" sz="1800">
                <a:solidFill>
                  <a:srgbClr val="000000"/>
                </a:solidFill>
              </a:rPr>
              <a:pPr>
                <a:spcBef>
                  <a:spcPct val="0"/>
                </a:spcBef>
                <a:buClrTx/>
                <a:buFontTx/>
                <a:buNone/>
              </a:pPr>
              <a:t>131</a:t>
            </a:fld>
            <a:endParaRPr kumimoji="0" lang="en-US" altLang="ja-JP" sz="1800">
              <a:solidFill>
                <a:srgbClr val="000000"/>
              </a:solidFill>
            </a:endParaRPr>
          </a:p>
        </p:txBody>
      </p:sp>
      <p:sp>
        <p:nvSpPr>
          <p:cNvPr id="19460" name="タイトル 1">
            <a:extLst>
              <a:ext uri="{FF2B5EF4-FFF2-40B4-BE49-F238E27FC236}">
                <a16:creationId xmlns:a16="http://schemas.microsoft.com/office/drawing/2014/main" id="{B4047022-EA99-D35B-1F47-9EE8FEF41608}"/>
              </a:ext>
            </a:extLst>
          </p:cNvPr>
          <p:cNvSpPr>
            <a:spLocks noGrp="1" noChangeArrowheads="1"/>
          </p:cNvSpPr>
          <p:nvPr>
            <p:ph type="title"/>
          </p:nvPr>
        </p:nvSpPr>
        <p:spPr>
          <a:xfrm>
            <a:off x="1160277" y="536575"/>
            <a:ext cx="8410946" cy="1152525"/>
          </a:xfrm>
        </p:spPr>
        <p:txBody>
          <a:bodyPr/>
          <a:lstStyle/>
          <a:p>
            <a:pPr>
              <a:lnSpc>
                <a:spcPts val="4063"/>
              </a:lnSpc>
            </a:pPr>
            <a:r>
              <a:rPr lang="ja-JP" altLang="en-US" dirty="0"/>
              <a:t>６．「傾聴」で重要な役割を担う</a:t>
            </a:r>
            <a:br>
              <a:rPr lang="en-US" altLang="ja-JP" dirty="0"/>
            </a:br>
            <a:r>
              <a:rPr lang="ja-JP" altLang="en-US" dirty="0"/>
              <a:t>　　　非言語表現</a:t>
            </a:r>
          </a:p>
        </p:txBody>
      </p:sp>
      <p:sp>
        <p:nvSpPr>
          <p:cNvPr id="19461" name="テキスト ボックス 7">
            <a:extLst>
              <a:ext uri="{FF2B5EF4-FFF2-40B4-BE49-F238E27FC236}">
                <a16:creationId xmlns:a16="http://schemas.microsoft.com/office/drawing/2014/main" id="{9685C23C-DD2A-13A3-D819-72057382B226}"/>
              </a:ext>
            </a:extLst>
          </p:cNvPr>
          <p:cNvSpPr txBox="1">
            <a:spLocks noChangeArrowheads="1"/>
          </p:cNvSpPr>
          <p:nvPr/>
        </p:nvSpPr>
        <p:spPr bwMode="auto">
          <a:xfrm>
            <a:off x="906463" y="3028950"/>
            <a:ext cx="3863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メラビアンの法則</a:t>
            </a:r>
          </a:p>
        </p:txBody>
      </p:sp>
      <p:sp>
        <p:nvSpPr>
          <p:cNvPr id="19462" name="テキスト ボックス 10">
            <a:extLst>
              <a:ext uri="{FF2B5EF4-FFF2-40B4-BE49-F238E27FC236}">
                <a16:creationId xmlns:a16="http://schemas.microsoft.com/office/drawing/2014/main" id="{00B201BD-44BD-4571-2C7F-35FA4C69C0A8}"/>
              </a:ext>
            </a:extLst>
          </p:cNvPr>
          <p:cNvSpPr txBox="1">
            <a:spLocks noChangeArrowheads="1"/>
          </p:cNvSpPr>
          <p:nvPr/>
        </p:nvSpPr>
        <p:spPr bwMode="auto">
          <a:xfrm>
            <a:off x="2625725" y="4200525"/>
            <a:ext cx="2854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163"/>
              </a:lnSpc>
            </a:pPr>
            <a:r>
              <a:rPr lang="ja-JP" altLang="en-US" sz="1200">
                <a:latin typeface="ＭＳ Ｐゴシック" panose="020B0600070205080204" pitchFamily="50" charset="-128"/>
              </a:rPr>
              <a:t>同じ「ありがとう」でも、表現次第で相手には感謝にも皮肉にも伝わります。</a:t>
            </a:r>
            <a:endParaRPr lang="en-US" altLang="ja-JP" sz="1200">
              <a:latin typeface="ＭＳ Ｐゴシック" panose="020B0600070205080204" pitchFamily="50" charset="-128"/>
            </a:endParaRPr>
          </a:p>
        </p:txBody>
      </p:sp>
      <p:pic>
        <p:nvPicPr>
          <p:cNvPr id="19463" name="図 2" descr="時計, メーター が含まれている画像&#10;&#10;自動的に生成された説明">
            <a:extLst>
              <a:ext uri="{FF2B5EF4-FFF2-40B4-BE49-F238E27FC236}">
                <a16:creationId xmlns:a16="http://schemas.microsoft.com/office/drawing/2014/main" id="{BE89045B-22A6-7DA7-A970-2A49470FF88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26075" y="2151063"/>
            <a:ext cx="3190875" cy="3894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BFB63C67-7CC9-44BF-C04A-3F0DAEE2C9A7}"/>
              </a:ext>
            </a:extLst>
          </p:cNvPr>
          <p:cNvSpPr/>
          <p:nvPr/>
        </p:nvSpPr>
        <p:spPr>
          <a:xfrm>
            <a:off x="5089525" y="2714625"/>
            <a:ext cx="506413" cy="604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a:extLst>
              <a:ext uri="{FF2B5EF4-FFF2-40B4-BE49-F238E27FC236}">
                <a16:creationId xmlns:a16="http://schemas.microsoft.com/office/drawing/2014/main" id="{22D76090-AE09-717E-F517-F74DBF8BA1A4}"/>
              </a:ext>
            </a:extLst>
          </p:cNvPr>
          <p:cNvSpPr/>
          <p:nvPr/>
        </p:nvSpPr>
        <p:spPr>
          <a:xfrm>
            <a:off x="5113338" y="4837113"/>
            <a:ext cx="504825" cy="606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9466" name="図 6" descr="挿絵 が含まれている画像&#10;&#10;自動的に生成された説明">
            <a:extLst>
              <a:ext uri="{FF2B5EF4-FFF2-40B4-BE49-F238E27FC236}">
                <a16:creationId xmlns:a16="http://schemas.microsoft.com/office/drawing/2014/main" id="{765E5315-0239-AF7A-F4C9-CFB95E498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2844" r="1437"/>
          <a:stretch>
            <a:fillRect/>
          </a:stretch>
        </p:blipFill>
        <p:spPr bwMode="auto">
          <a:xfrm>
            <a:off x="2876550" y="4716463"/>
            <a:ext cx="2632075"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図 5" descr="挿絵 が含まれている画像&#10;&#10;自動的に生成された説明">
            <a:extLst>
              <a:ext uri="{FF2B5EF4-FFF2-40B4-BE49-F238E27FC236}">
                <a16:creationId xmlns:a16="http://schemas.microsoft.com/office/drawing/2014/main" id="{6E64A136-828B-CBD7-9536-820ECA3FC9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437" b="47244"/>
          <a:stretch>
            <a:fillRect/>
          </a:stretch>
        </p:blipFill>
        <p:spPr bwMode="auto">
          <a:xfrm>
            <a:off x="2879725" y="2730500"/>
            <a:ext cx="2632075" cy="147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テキスト ボックス 1">
            <a:extLst>
              <a:ext uri="{FF2B5EF4-FFF2-40B4-BE49-F238E27FC236}">
                <a16:creationId xmlns:a16="http://schemas.microsoft.com/office/drawing/2014/main" id="{9F96832D-30DD-B68D-DC08-B7CC575F5EC8}"/>
              </a:ext>
            </a:extLst>
          </p:cNvPr>
          <p:cNvSpPr txBox="1"/>
          <p:nvPr/>
        </p:nvSpPr>
        <p:spPr>
          <a:xfrm>
            <a:off x="8172400" y="143203"/>
            <a:ext cx="868843" cy="954107"/>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101</a:t>
            </a:r>
          </a:p>
          <a:p>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9CC8274-EF72-C8CD-7CE1-140F6DCCF510}"/>
              </a:ext>
            </a:extLst>
          </p:cNvPr>
          <p:cNvSpPr/>
          <p:nvPr/>
        </p:nvSpPr>
        <p:spPr>
          <a:xfrm>
            <a:off x="733425" y="2376488"/>
            <a:ext cx="863600" cy="35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83" name="コンテンツ プレースホルダ 2">
            <a:extLst>
              <a:ext uri="{FF2B5EF4-FFF2-40B4-BE49-F238E27FC236}">
                <a16:creationId xmlns:a16="http://schemas.microsoft.com/office/drawing/2014/main" id="{5EA5EED3-1920-B7B0-AD0F-323352B3A07A}"/>
              </a:ext>
            </a:extLst>
          </p:cNvPr>
          <p:cNvSpPr>
            <a:spLocks noGrp="1" noChangeArrowheads="1"/>
          </p:cNvSpPr>
          <p:nvPr>
            <p:ph idx="1"/>
          </p:nvPr>
        </p:nvSpPr>
        <p:spPr>
          <a:xfrm>
            <a:off x="539750" y="1700213"/>
            <a:ext cx="7920038" cy="503237"/>
          </a:xfrm>
        </p:spPr>
        <p:txBody>
          <a:bodyPr/>
          <a:lstStyle/>
          <a:p>
            <a:pPr marL="0" indent="0">
              <a:buFont typeface="Wingdings" panose="05000000000000000000" pitchFamily="2" charset="2"/>
              <a:buNone/>
            </a:pPr>
            <a:r>
              <a:rPr lang="en-US" altLang="ja-JP"/>
              <a:t>〈</a:t>
            </a:r>
            <a:r>
              <a:rPr lang="ja-JP" altLang="en-US"/>
              <a:t>ワーク</a:t>
            </a:r>
            <a:r>
              <a:rPr lang="en-US" altLang="ja-JP"/>
              <a:t>〉</a:t>
            </a:r>
            <a:r>
              <a:rPr lang="ja-JP" altLang="en-US"/>
              <a:t>きき方の違いを味わってみよう</a:t>
            </a:r>
            <a:endParaRPr lang="en-US" altLang="ja-JP"/>
          </a:p>
          <a:p>
            <a:pPr marL="0" indent="0">
              <a:buFont typeface="Wingdings" panose="05000000000000000000" pitchFamily="2" charset="2"/>
              <a:buNone/>
            </a:pPr>
            <a:r>
              <a:rPr lang="ja-JP" altLang="en-US"/>
              <a:t>　</a:t>
            </a:r>
            <a:endParaRPr lang="en-US" altLang="ja-JP" sz="1600"/>
          </a:p>
        </p:txBody>
      </p:sp>
      <p:sp>
        <p:nvSpPr>
          <p:cNvPr id="20484" name="スライド番号プレースホルダ 3">
            <a:extLst>
              <a:ext uri="{FF2B5EF4-FFF2-40B4-BE49-F238E27FC236}">
                <a16:creationId xmlns:a16="http://schemas.microsoft.com/office/drawing/2014/main" id="{70956B94-224B-3D19-A807-789F3603A121}"/>
              </a:ext>
            </a:extLst>
          </p:cNvPr>
          <p:cNvSpPr>
            <a:spLocks noGrp="1" noChangeArrowheads="1"/>
          </p:cNvSpPr>
          <p:nvPr>
            <p:ph type="sldNum" sz="quarter" idx="12"/>
          </p:nvPr>
        </p:nvSpPr>
        <p:spPr>
          <a:xfrm>
            <a:off x="6594475" y="6272213"/>
            <a:ext cx="254952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F0DD8E1-F172-4048-942B-77FACFB5BFD5}" type="slidenum">
              <a:rPr kumimoji="0" lang="en-US" altLang="ja-JP" sz="1800">
                <a:solidFill>
                  <a:srgbClr val="000000"/>
                </a:solidFill>
              </a:rPr>
              <a:pPr>
                <a:spcBef>
                  <a:spcPct val="0"/>
                </a:spcBef>
                <a:buClrTx/>
                <a:buFontTx/>
                <a:buNone/>
              </a:pPr>
              <a:t>132</a:t>
            </a:fld>
            <a:endParaRPr kumimoji="0" lang="en-US" altLang="ja-JP" sz="1800" dirty="0">
              <a:solidFill>
                <a:srgbClr val="000000"/>
              </a:solidFill>
            </a:endParaRPr>
          </a:p>
        </p:txBody>
      </p:sp>
      <p:sp>
        <p:nvSpPr>
          <p:cNvPr id="20485" name="タイトル 1">
            <a:extLst>
              <a:ext uri="{FF2B5EF4-FFF2-40B4-BE49-F238E27FC236}">
                <a16:creationId xmlns:a16="http://schemas.microsoft.com/office/drawing/2014/main" id="{36E70D02-11D5-FCDF-642D-FD4699834E22}"/>
              </a:ext>
            </a:extLst>
          </p:cNvPr>
          <p:cNvSpPr>
            <a:spLocks noGrp="1" noChangeArrowheads="1"/>
          </p:cNvSpPr>
          <p:nvPr>
            <p:ph type="title"/>
          </p:nvPr>
        </p:nvSpPr>
        <p:spPr>
          <a:xfrm>
            <a:off x="1417638" y="404813"/>
            <a:ext cx="7172325" cy="1152525"/>
          </a:xfrm>
        </p:spPr>
        <p:txBody>
          <a:bodyPr/>
          <a:lstStyle/>
          <a:p>
            <a:pPr>
              <a:lnSpc>
                <a:spcPts val="4063"/>
              </a:lnSpc>
            </a:pPr>
            <a:r>
              <a:rPr lang="ja-JP" altLang="en-US"/>
              <a:t>７．ペアを組んで「傾聴」を</a:t>
            </a:r>
            <a:br>
              <a:rPr lang="en-US" altLang="ja-JP"/>
            </a:br>
            <a:r>
              <a:rPr lang="ja-JP" altLang="en-US"/>
              <a:t>　　体験してみよう</a:t>
            </a:r>
          </a:p>
        </p:txBody>
      </p:sp>
      <p:sp>
        <p:nvSpPr>
          <p:cNvPr id="20486" name="Rectangle 1">
            <a:extLst>
              <a:ext uri="{FF2B5EF4-FFF2-40B4-BE49-F238E27FC236}">
                <a16:creationId xmlns:a16="http://schemas.microsoft.com/office/drawing/2014/main" id="{1356D31D-CF79-B7F8-8644-1F8A7F7DFEE7}"/>
              </a:ext>
            </a:extLst>
          </p:cNvPr>
          <p:cNvSpPr>
            <a:spLocks noChangeArrowheads="1"/>
          </p:cNvSpPr>
          <p:nvPr/>
        </p:nvSpPr>
        <p:spPr bwMode="auto">
          <a:xfrm>
            <a:off x="611560" y="2895600"/>
            <a:ext cx="8066087"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39700">
              <a:tabLst>
                <a:tab pos="1374775" algn="l"/>
              </a:tabLst>
              <a:defRPr kumimoji="1">
                <a:solidFill>
                  <a:schemeClr val="tx1"/>
                </a:solidFill>
                <a:latin typeface="Arial" panose="020B0604020202020204" pitchFamily="34" charset="0"/>
                <a:ea typeface="ＭＳ Ｐゴシック" panose="020B0600070205080204" pitchFamily="50" charset="-128"/>
              </a:defRPr>
            </a:lvl1pPr>
            <a:lvl2pPr marL="742950" indent="-285750">
              <a:tabLst>
                <a:tab pos="1374775" algn="l"/>
              </a:tabLst>
              <a:defRPr kumimoji="1">
                <a:solidFill>
                  <a:schemeClr val="tx1"/>
                </a:solidFill>
                <a:latin typeface="Arial" panose="020B0604020202020204" pitchFamily="34" charset="0"/>
                <a:ea typeface="ＭＳ Ｐゴシック" panose="020B0600070205080204" pitchFamily="50" charset="-128"/>
              </a:defRPr>
            </a:lvl2pPr>
            <a:lvl3pPr marL="11430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3pPr>
            <a:lvl4pPr marL="16002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4pPr>
            <a:lvl5pPr marL="20574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9pPr>
          </a:lstStyle>
          <a:p>
            <a:r>
              <a:rPr lang="ja-JP" altLang="ja-JP" sz="2000" dirty="0">
                <a:latin typeface="ＭＳ Ｐゴシック" panose="020B0600070205080204" pitchFamily="50" charset="-128"/>
                <a:ea typeface="Arial Unicode MS" pitchFamily="34" charset="-128"/>
              </a:rPr>
              <a:t>ペアで３分間ずつ、「全くの無反応できく・話す」を実施</a:t>
            </a:r>
            <a:endParaRPr lang="ja-JP" altLang="ja-JP" sz="2000" dirty="0">
              <a:latin typeface="ＭＳ Ｐゴシック" panose="020B0600070205080204" pitchFamily="50" charset="-128"/>
            </a:endParaRPr>
          </a:p>
          <a:p>
            <a:endParaRPr lang="en-US" altLang="ja-JP" sz="1600" dirty="0">
              <a:latin typeface="ＭＳ Ｐゴシック" panose="020B0600070205080204" pitchFamily="50" charset="-128"/>
              <a:ea typeface="Arial Unicode MS" pitchFamily="34" charset="-128"/>
            </a:endParaRPr>
          </a:p>
          <a:p>
            <a:r>
              <a:rPr lang="ja-JP" altLang="ja-JP" sz="1600" dirty="0">
                <a:latin typeface="ＭＳ Ｐゴシック" panose="020B0600070205080204" pitchFamily="50" charset="-128"/>
                <a:ea typeface="Arial Unicode MS" pitchFamily="34" charset="-128"/>
              </a:rPr>
              <a:t>・きき手は横向きで、石になったつもりで、声は発せず、無表情で、うなずきは</a:t>
            </a:r>
            <a:endParaRPr lang="en-US" altLang="ja-JP" sz="1600" dirty="0">
              <a:latin typeface="ＭＳ Ｐゴシック" panose="020B0600070205080204" pitchFamily="50" charset="-128"/>
              <a:ea typeface="Arial Unicode MS" pitchFamily="34" charset="-128"/>
            </a:endParaRPr>
          </a:p>
          <a:p>
            <a:r>
              <a:rPr lang="ja-JP" altLang="en-US" sz="1600" dirty="0">
                <a:latin typeface="ＭＳ Ｐゴシック" panose="020B0600070205080204" pitchFamily="50" charset="-128"/>
                <a:ea typeface="Arial Unicode MS" pitchFamily="34" charset="-128"/>
              </a:rPr>
              <a:t>　</a:t>
            </a:r>
            <a:r>
              <a:rPr lang="ja-JP" altLang="ja-JP" sz="1600" dirty="0">
                <a:latin typeface="ＭＳ Ｐゴシック" panose="020B0600070205080204" pitchFamily="50" charset="-128"/>
                <a:ea typeface="Arial Unicode MS" pitchFamily="34" charset="-128"/>
              </a:rPr>
              <a:t>もちろん、何の反応も示さない。</a:t>
            </a:r>
            <a:endParaRPr lang="en-US" altLang="ja-JP" sz="1600" dirty="0">
              <a:latin typeface="ＭＳ Ｐゴシック" panose="020B0600070205080204" pitchFamily="50" charset="-128"/>
              <a:ea typeface="Arial Unicode MS" pitchFamily="34" charset="-128"/>
            </a:endParaRPr>
          </a:p>
          <a:p>
            <a:endParaRPr lang="ja-JP" altLang="ja-JP" sz="1600" dirty="0">
              <a:latin typeface="ＭＳ Ｐゴシック" panose="020B0600070205080204" pitchFamily="50" charset="-128"/>
            </a:endParaRPr>
          </a:p>
          <a:p>
            <a:r>
              <a:rPr lang="ja-JP" altLang="ja-JP" sz="1600" dirty="0">
                <a:latin typeface="ＭＳ Ｐゴシック" panose="020B0600070205080204" pitchFamily="50" charset="-128"/>
                <a:ea typeface="Arial Unicode MS" pitchFamily="34" charset="-128"/>
              </a:rPr>
              <a:t>・話し手は、話の内容は何でもよいので、きき手の横顔に向かって一方的に話し続ける。</a:t>
            </a:r>
            <a:endParaRPr lang="en-US" altLang="ja-JP" sz="1600" dirty="0">
              <a:latin typeface="ＭＳ Ｐゴシック" panose="020B0600070205080204" pitchFamily="50" charset="-128"/>
              <a:ea typeface="Arial Unicode MS" pitchFamily="34" charset="-128"/>
            </a:endParaRPr>
          </a:p>
          <a:p>
            <a:endParaRPr lang="ja-JP" altLang="ja-JP" sz="1600" dirty="0">
              <a:latin typeface="ＭＳ Ｐゴシック" panose="020B0600070205080204" pitchFamily="50" charset="-128"/>
            </a:endParaRPr>
          </a:p>
          <a:p>
            <a:r>
              <a:rPr lang="ja-JP" altLang="ja-JP" sz="1600" dirty="0">
                <a:latin typeface="ＭＳ Ｐゴシック" panose="020B0600070205080204" pitchFamily="50" charset="-128"/>
                <a:ea typeface="Arial Unicode MS" pitchFamily="34" charset="-128"/>
              </a:rPr>
              <a:t>・３分間経ったら交代して同じことを実施する。</a:t>
            </a:r>
            <a:endParaRPr lang="en-US" altLang="ja-JP" sz="1600" dirty="0">
              <a:latin typeface="ＭＳ Ｐゴシック" panose="020B0600070205080204" pitchFamily="50" charset="-128"/>
              <a:ea typeface="Arial Unicode MS" pitchFamily="34" charset="-128"/>
            </a:endParaRPr>
          </a:p>
          <a:p>
            <a:endParaRPr lang="ja-JP" altLang="ja-JP" sz="1600" dirty="0">
              <a:latin typeface="ＭＳ Ｐゴシック" panose="020B0600070205080204" pitchFamily="50" charset="-128"/>
            </a:endParaRPr>
          </a:p>
          <a:p>
            <a:r>
              <a:rPr lang="ja-JP" altLang="ja-JP" sz="1600" dirty="0">
                <a:latin typeface="ＭＳ Ｐゴシック" panose="020B0600070205080204" pitchFamily="50" charset="-128"/>
                <a:ea typeface="Arial Unicode MS" pitchFamily="34" charset="-128"/>
              </a:rPr>
              <a:t>・終わったら、ペアで感想を話し合う。</a:t>
            </a:r>
            <a:endParaRPr lang="en-US" altLang="ja-JP" sz="1600" dirty="0">
              <a:latin typeface="ＭＳ Ｐゴシック" panose="020B0600070205080204" pitchFamily="50" charset="-128"/>
              <a:ea typeface="Arial Unicode MS" pitchFamily="34" charset="-128"/>
            </a:endParaRPr>
          </a:p>
          <a:p>
            <a:endParaRPr lang="ja-JP" altLang="ja-JP" dirty="0">
              <a:latin typeface="ＭＳ Ｐゴシック" panose="020B0600070205080204" pitchFamily="50" charset="-128"/>
            </a:endParaRPr>
          </a:p>
          <a:p>
            <a:r>
              <a:rPr lang="ja-JP" altLang="ja-JP" sz="2000" dirty="0">
                <a:latin typeface="ＭＳ Ｐゴシック" panose="020B0600070205080204" pitchFamily="50" charset="-128"/>
                <a:ea typeface="Arial Unicode MS" pitchFamily="34" charset="-128"/>
              </a:rPr>
              <a:t>〈振り返り〉</a:t>
            </a:r>
            <a:endParaRPr lang="ja-JP" altLang="ja-JP" sz="2000" dirty="0">
              <a:latin typeface="ＭＳ Ｐゴシック" panose="020B0600070205080204" pitchFamily="50" charset="-128"/>
            </a:endParaRPr>
          </a:p>
        </p:txBody>
      </p:sp>
      <p:sp>
        <p:nvSpPr>
          <p:cNvPr id="20487" name="テキスト ボックス 2">
            <a:extLst>
              <a:ext uri="{FF2B5EF4-FFF2-40B4-BE49-F238E27FC236}">
                <a16:creationId xmlns:a16="http://schemas.microsoft.com/office/drawing/2014/main" id="{A2B56144-EA18-D98E-B785-ABE0E559DCDB}"/>
              </a:ext>
            </a:extLst>
          </p:cNvPr>
          <p:cNvSpPr txBox="1">
            <a:spLocks noChangeArrowheads="1"/>
          </p:cNvSpPr>
          <p:nvPr/>
        </p:nvSpPr>
        <p:spPr bwMode="auto">
          <a:xfrm>
            <a:off x="733425" y="2349500"/>
            <a:ext cx="9588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t>１回目</a:t>
            </a:r>
          </a:p>
        </p:txBody>
      </p:sp>
      <p:sp>
        <p:nvSpPr>
          <p:cNvPr id="3" name="テキスト ボックス 2">
            <a:extLst>
              <a:ext uri="{FF2B5EF4-FFF2-40B4-BE49-F238E27FC236}">
                <a16:creationId xmlns:a16="http://schemas.microsoft.com/office/drawing/2014/main" id="{C9B6EC2C-B703-9509-3FEE-99EFC6D7649D}"/>
              </a:ext>
            </a:extLst>
          </p:cNvPr>
          <p:cNvSpPr txBox="1"/>
          <p:nvPr/>
        </p:nvSpPr>
        <p:spPr>
          <a:xfrm>
            <a:off x="8172400" y="143203"/>
            <a:ext cx="868843"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103</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pic>
        <p:nvPicPr>
          <p:cNvPr id="4" name="Picture 8">
            <a:extLst>
              <a:ext uri="{FF2B5EF4-FFF2-40B4-BE49-F238E27FC236}">
                <a16:creationId xmlns:a16="http://schemas.microsoft.com/office/drawing/2014/main" id="{2B89D24A-09D0-2893-9573-DB252345E015}"/>
              </a:ext>
            </a:extLst>
          </p:cNvPr>
          <p:cNvPicPr>
            <a:picLocks noChangeAspect="1" noChangeArrowheads="1"/>
          </p:cNvPicPr>
          <p:nvPr/>
        </p:nvPicPr>
        <p:blipFill>
          <a:blip r:embed="rId2" cstate="print"/>
          <a:srcRect/>
          <a:stretch>
            <a:fillRect/>
          </a:stretch>
        </p:blipFill>
        <p:spPr bwMode="auto">
          <a:xfrm>
            <a:off x="5236160" y="5157787"/>
            <a:ext cx="1358315" cy="1217767"/>
          </a:xfrm>
          <a:prstGeom prst="rect">
            <a:avLst/>
          </a:prstGeom>
          <a:noFill/>
          <a:ln w="9525">
            <a:noFill/>
            <a:miter lim="800000"/>
            <a:headEnd/>
            <a:tailEnd/>
          </a:ln>
        </p:spPr>
      </p:pic>
      <p:pic>
        <p:nvPicPr>
          <p:cNvPr id="6" name="Picture 11">
            <a:extLst>
              <a:ext uri="{FF2B5EF4-FFF2-40B4-BE49-F238E27FC236}">
                <a16:creationId xmlns:a16="http://schemas.microsoft.com/office/drawing/2014/main" id="{84A5DD29-50FB-E5EE-2EDE-783E3FE3E6D6}"/>
              </a:ext>
            </a:extLst>
          </p:cNvPr>
          <p:cNvPicPr>
            <a:picLocks noChangeAspect="1" noChangeArrowheads="1"/>
          </p:cNvPicPr>
          <p:nvPr/>
        </p:nvPicPr>
        <p:blipFill>
          <a:blip r:embed="rId3" cstate="print"/>
          <a:srcRect/>
          <a:stretch>
            <a:fillRect/>
          </a:stretch>
        </p:blipFill>
        <p:spPr bwMode="auto">
          <a:xfrm>
            <a:off x="7143556" y="5152133"/>
            <a:ext cx="1316232" cy="1223421"/>
          </a:xfrm>
          <a:prstGeom prst="rect">
            <a:avLst/>
          </a:prstGeom>
          <a:noFill/>
          <a:ln w="9525">
            <a:noFill/>
            <a:miter lim="800000"/>
            <a:headEnd/>
            <a:tailEnd/>
          </a:ln>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B6FAF7-739E-F9D1-C1AF-9BF8D00EB70A}"/>
              </a:ext>
            </a:extLst>
          </p:cNvPr>
          <p:cNvSpPr/>
          <p:nvPr/>
        </p:nvSpPr>
        <p:spPr>
          <a:xfrm>
            <a:off x="733425" y="1855788"/>
            <a:ext cx="863600" cy="35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507" name="コンテンツ プレースホルダ 2">
            <a:extLst>
              <a:ext uri="{FF2B5EF4-FFF2-40B4-BE49-F238E27FC236}">
                <a16:creationId xmlns:a16="http://schemas.microsoft.com/office/drawing/2014/main" id="{A93361D2-E743-EEBE-AA3B-49A6F808BB12}"/>
              </a:ext>
            </a:extLst>
          </p:cNvPr>
          <p:cNvSpPr>
            <a:spLocks noGrp="1" noChangeArrowheads="1"/>
          </p:cNvSpPr>
          <p:nvPr>
            <p:ph idx="1"/>
          </p:nvPr>
        </p:nvSpPr>
        <p:spPr>
          <a:xfrm>
            <a:off x="539750" y="1700213"/>
            <a:ext cx="7920038" cy="503237"/>
          </a:xfrm>
        </p:spPr>
        <p:txBody>
          <a:bodyPr/>
          <a:lstStyle/>
          <a:p>
            <a:pPr marL="0" indent="0">
              <a:buFont typeface="Wingdings" panose="05000000000000000000" pitchFamily="2" charset="2"/>
              <a:buNone/>
            </a:pPr>
            <a:r>
              <a:rPr lang="ja-JP" altLang="en-US"/>
              <a:t>　</a:t>
            </a:r>
            <a:endParaRPr lang="en-US" altLang="ja-JP" sz="1600"/>
          </a:p>
        </p:txBody>
      </p:sp>
      <p:sp>
        <p:nvSpPr>
          <p:cNvPr id="21508" name="スライド番号プレースホルダ 3">
            <a:extLst>
              <a:ext uri="{FF2B5EF4-FFF2-40B4-BE49-F238E27FC236}">
                <a16:creationId xmlns:a16="http://schemas.microsoft.com/office/drawing/2014/main" id="{CE22602F-99F2-FF71-E3AD-070AADA9CDC9}"/>
              </a:ext>
            </a:extLst>
          </p:cNvPr>
          <p:cNvSpPr>
            <a:spLocks noGrp="1" noChangeArrowheads="1"/>
          </p:cNvSpPr>
          <p:nvPr>
            <p:ph type="sldNum" sz="quarter" idx="12"/>
          </p:nvPr>
        </p:nvSpPr>
        <p:spPr>
          <a:xfrm>
            <a:off x="6594475" y="6272213"/>
            <a:ext cx="254952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A30051D-FA1E-4AF6-B75A-2E8E9F70AD89}" type="slidenum">
              <a:rPr kumimoji="0" lang="en-US" altLang="ja-JP" sz="1800">
                <a:solidFill>
                  <a:srgbClr val="000000"/>
                </a:solidFill>
              </a:rPr>
              <a:pPr>
                <a:spcBef>
                  <a:spcPct val="0"/>
                </a:spcBef>
                <a:buClrTx/>
                <a:buFontTx/>
                <a:buNone/>
              </a:pPr>
              <a:t>133</a:t>
            </a:fld>
            <a:endParaRPr kumimoji="0" lang="en-US" altLang="ja-JP" sz="1800">
              <a:solidFill>
                <a:srgbClr val="000000"/>
              </a:solidFill>
            </a:endParaRPr>
          </a:p>
        </p:txBody>
      </p:sp>
      <p:sp>
        <p:nvSpPr>
          <p:cNvPr id="21509" name="タイトル 1">
            <a:extLst>
              <a:ext uri="{FF2B5EF4-FFF2-40B4-BE49-F238E27FC236}">
                <a16:creationId xmlns:a16="http://schemas.microsoft.com/office/drawing/2014/main" id="{AF99CAB3-A391-C69F-25CE-7CAABD736CF5}"/>
              </a:ext>
            </a:extLst>
          </p:cNvPr>
          <p:cNvSpPr>
            <a:spLocks noGrp="1" noChangeArrowheads="1"/>
          </p:cNvSpPr>
          <p:nvPr>
            <p:ph type="title"/>
          </p:nvPr>
        </p:nvSpPr>
        <p:spPr>
          <a:xfrm>
            <a:off x="1417638" y="404813"/>
            <a:ext cx="7172325" cy="1152525"/>
          </a:xfrm>
        </p:spPr>
        <p:txBody>
          <a:bodyPr/>
          <a:lstStyle/>
          <a:p>
            <a:pPr>
              <a:lnSpc>
                <a:spcPts val="4063"/>
              </a:lnSpc>
            </a:pPr>
            <a:r>
              <a:rPr lang="ja-JP" altLang="en-US"/>
              <a:t>７．ペアを組んで「傾聴」を</a:t>
            </a:r>
            <a:br>
              <a:rPr lang="en-US" altLang="ja-JP"/>
            </a:br>
            <a:r>
              <a:rPr lang="ja-JP" altLang="en-US"/>
              <a:t>　　体験してみよう</a:t>
            </a:r>
          </a:p>
        </p:txBody>
      </p:sp>
      <p:sp>
        <p:nvSpPr>
          <p:cNvPr id="21510" name="Rectangle 1">
            <a:extLst>
              <a:ext uri="{FF2B5EF4-FFF2-40B4-BE49-F238E27FC236}">
                <a16:creationId xmlns:a16="http://schemas.microsoft.com/office/drawing/2014/main" id="{940E91EB-53D0-3F61-283C-7C1483290AC7}"/>
              </a:ext>
            </a:extLst>
          </p:cNvPr>
          <p:cNvSpPr>
            <a:spLocks noChangeArrowheads="1"/>
          </p:cNvSpPr>
          <p:nvPr/>
        </p:nvSpPr>
        <p:spPr bwMode="auto">
          <a:xfrm>
            <a:off x="552690" y="2279631"/>
            <a:ext cx="8280400" cy="3292475"/>
          </a:xfrm>
          <a:prstGeom prst="rect">
            <a:avLst/>
          </a:prstGeom>
          <a:noFill/>
          <a:ln>
            <a:noFill/>
          </a:ln>
        </p:spPr>
        <p:txBody>
          <a:bodyPr anchor="ctr">
            <a:spAutoFit/>
          </a:bodyPr>
          <a:lstStyle>
            <a:lvl1pPr indent="139700">
              <a:tabLst>
                <a:tab pos="1374775" algn="l"/>
              </a:tabLst>
              <a:defRPr kumimoji="1">
                <a:solidFill>
                  <a:schemeClr val="tx1"/>
                </a:solidFill>
                <a:latin typeface="Arial" panose="020B0604020202020204" pitchFamily="34" charset="0"/>
                <a:ea typeface="ＭＳ Ｐゴシック" panose="020B0600070205080204" pitchFamily="34" charset="-128"/>
              </a:defRPr>
            </a:lvl1pPr>
            <a:lvl2pPr marL="742950" indent="-285750">
              <a:tabLst>
                <a:tab pos="1374775" algn="l"/>
              </a:tabLst>
              <a:defRPr kumimoji="1">
                <a:solidFill>
                  <a:schemeClr val="tx1"/>
                </a:solidFill>
                <a:latin typeface="Arial" panose="020B0604020202020204" pitchFamily="34" charset="0"/>
                <a:ea typeface="ＭＳ Ｐゴシック" panose="020B0600070205080204" pitchFamily="34" charset="-128"/>
              </a:defRPr>
            </a:lvl2pPr>
            <a:lvl3pPr marL="1143000" indent="-228600">
              <a:tabLst>
                <a:tab pos="1374775" algn="l"/>
              </a:tabLst>
              <a:defRPr kumimoji="1">
                <a:solidFill>
                  <a:schemeClr val="tx1"/>
                </a:solidFill>
                <a:latin typeface="Arial" panose="020B0604020202020204" pitchFamily="34" charset="0"/>
                <a:ea typeface="ＭＳ Ｐゴシック" panose="020B0600070205080204" pitchFamily="34" charset="-128"/>
              </a:defRPr>
            </a:lvl3pPr>
            <a:lvl4pPr marL="1600200" indent="-228600">
              <a:tabLst>
                <a:tab pos="1374775" algn="l"/>
              </a:tabLst>
              <a:defRPr kumimoji="1">
                <a:solidFill>
                  <a:schemeClr val="tx1"/>
                </a:solidFill>
                <a:latin typeface="Arial" panose="020B0604020202020204" pitchFamily="34" charset="0"/>
                <a:ea typeface="ＭＳ Ｐゴシック" panose="020B0600070205080204" pitchFamily="34" charset="-128"/>
              </a:defRPr>
            </a:lvl4pPr>
            <a:lvl5pPr marL="2057400" indent="-228600">
              <a:tabLst>
                <a:tab pos="1374775" algn="l"/>
              </a:tabLst>
              <a:defRPr kumimoji="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34" charset="-128"/>
              </a:defRPr>
            </a:lvl9pPr>
          </a:lstStyle>
          <a:p>
            <a:pPr>
              <a:defRPr/>
            </a:pPr>
            <a:r>
              <a:rPr lang="ja-JP" altLang="ja-JP" sz="2000" spc="-50" dirty="0">
                <a:ea typeface="Arial Unicode MS" panose="020B0604020202020204" pitchFamily="34" charset="-128"/>
                <a:cs typeface="Arial Unicode MS" panose="020B0604020202020204" pitchFamily="34" charset="-128"/>
              </a:rPr>
              <a:t>ペアで３分間ずつ、「うなずき（声は出さずに）できく・話す」を実施</a:t>
            </a:r>
            <a:endParaRPr lang="en-US" altLang="ja-JP" sz="2000" spc="-50" dirty="0">
              <a:ea typeface="Arial Unicode MS" panose="020B0604020202020204" pitchFamily="34" charset="-128"/>
              <a:cs typeface="Arial Unicode MS" panose="020B0604020202020204" pitchFamily="34" charset="-128"/>
            </a:endParaRPr>
          </a:p>
          <a:p>
            <a:pPr>
              <a:defRPr/>
            </a:pPr>
            <a:r>
              <a:rPr lang="ja-JP" altLang="ja-JP" sz="2000" dirty="0">
                <a:ea typeface="Arial Unicode MS" panose="020B0604020202020204" pitchFamily="34" charset="-128"/>
                <a:cs typeface="Arial Unicode MS" panose="020B0604020202020204" pitchFamily="34" charset="-128"/>
              </a:rPr>
              <a:t>　</a:t>
            </a:r>
            <a:r>
              <a:rPr lang="ja-JP" altLang="ja-JP" dirty="0">
                <a:ea typeface="Arial Unicode MS" panose="020B0604020202020204" pitchFamily="34" charset="-128"/>
                <a:cs typeface="Arial Unicode MS" panose="020B0604020202020204" pitchFamily="34" charset="-128"/>
              </a:rPr>
              <a:t>　　　　　　　　　　　</a:t>
            </a:r>
            <a:endParaRPr lang="ja-JP" altLang="ja-JP" sz="800" dirty="0"/>
          </a:p>
          <a:p>
            <a:pPr>
              <a:defRPr/>
            </a:pPr>
            <a:r>
              <a:rPr lang="ja-JP" altLang="ja-JP" sz="1600" dirty="0">
                <a:ea typeface="Arial Unicode MS" panose="020B0604020202020204" pitchFamily="34" charset="-128"/>
                <a:cs typeface="Arial Unicode MS" panose="020B0604020202020204" pitchFamily="34" charset="-128"/>
              </a:rPr>
              <a:t>・お互いに正面に向き合うが、きき手は声は出さず、うなずきと、自然にでてしまう</a:t>
            </a:r>
            <a:endParaRPr lang="en-US" altLang="ja-JP" sz="1600" dirty="0">
              <a:ea typeface="Arial Unicode MS" panose="020B0604020202020204" pitchFamily="34" charset="-128"/>
              <a:cs typeface="Arial Unicode MS" panose="020B0604020202020204" pitchFamily="34" charset="-128"/>
            </a:endParaRPr>
          </a:p>
          <a:p>
            <a:pPr>
              <a:defRPr/>
            </a:pPr>
            <a:r>
              <a:rPr lang="ja-JP" altLang="en-US" sz="1600" dirty="0">
                <a:ea typeface="Arial Unicode MS" panose="020B0604020202020204" pitchFamily="34" charset="-128"/>
                <a:cs typeface="Arial Unicode MS" panose="020B0604020202020204" pitchFamily="34" charset="-128"/>
              </a:rPr>
              <a:t>　</a:t>
            </a:r>
            <a:r>
              <a:rPr lang="ja-JP" altLang="ja-JP" sz="1600" dirty="0">
                <a:ea typeface="Arial Unicode MS" panose="020B0604020202020204" pitchFamily="34" charset="-128"/>
                <a:cs typeface="Arial Unicode MS" panose="020B0604020202020204" pitchFamily="34" charset="-128"/>
              </a:rPr>
              <a:t>表情程度で反応を返す。</a:t>
            </a:r>
            <a:endParaRPr lang="en-US" altLang="ja-JP" sz="1600" dirty="0">
              <a:ea typeface="Arial Unicode MS" panose="020B0604020202020204" pitchFamily="34" charset="-128"/>
              <a:cs typeface="Arial Unicode MS" panose="020B0604020202020204" pitchFamily="34" charset="-128"/>
            </a:endParaRPr>
          </a:p>
          <a:p>
            <a:pPr>
              <a:defRPr/>
            </a:pPr>
            <a:endParaRPr lang="ja-JP" altLang="ja-JP" sz="1600" dirty="0"/>
          </a:p>
          <a:p>
            <a:pPr>
              <a:defRPr/>
            </a:pPr>
            <a:r>
              <a:rPr lang="ja-JP" altLang="ja-JP" sz="1600" dirty="0">
                <a:ea typeface="Arial Unicode MS" panose="020B0604020202020204" pitchFamily="34" charset="-128"/>
                <a:cs typeface="Arial Unicode MS" panose="020B0604020202020204" pitchFamily="34" charset="-128"/>
              </a:rPr>
              <a:t>・話し手は１回目と同様、話の内容は何でもよいので、きき手に向かって話す。</a:t>
            </a:r>
            <a:endParaRPr lang="en-US" altLang="ja-JP" sz="1600" dirty="0">
              <a:ea typeface="Arial Unicode MS" panose="020B0604020202020204" pitchFamily="34" charset="-128"/>
              <a:cs typeface="Arial Unicode MS" panose="020B0604020202020204" pitchFamily="34" charset="-128"/>
            </a:endParaRPr>
          </a:p>
          <a:p>
            <a:pPr>
              <a:defRPr/>
            </a:pPr>
            <a:endParaRPr lang="ja-JP" altLang="ja-JP" sz="1600" dirty="0"/>
          </a:p>
          <a:p>
            <a:pPr>
              <a:defRPr/>
            </a:pPr>
            <a:r>
              <a:rPr lang="ja-JP" altLang="ja-JP" sz="1600" dirty="0">
                <a:ea typeface="Arial Unicode MS" panose="020B0604020202020204" pitchFamily="34" charset="-128"/>
                <a:cs typeface="Arial Unicode MS" panose="020B0604020202020204" pitchFamily="34" charset="-128"/>
              </a:rPr>
              <a:t>・３分間経ったら交代して同じことを実施する。</a:t>
            </a:r>
            <a:endParaRPr lang="en-US" altLang="ja-JP" sz="1600" dirty="0">
              <a:ea typeface="Arial Unicode MS" panose="020B0604020202020204" pitchFamily="34" charset="-128"/>
              <a:cs typeface="Arial Unicode MS" panose="020B0604020202020204" pitchFamily="34" charset="-128"/>
            </a:endParaRPr>
          </a:p>
          <a:p>
            <a:pPr>
              <a:defRPr/>
            </a:pPr>
            <a:endParaRPr lang="ja-JP" altLang="ja-JP" sz="1600" dirty="0"/>
          </a:p>
          <a:p>
            <a:pPr>
              <a:defRPr/>
            </a:pPr>
            <a:r>
              <a:rPr lang="ja-JP" altLang="ja-JP" sz="1600" dirty="0">
                <a:ea typeface="Arial Unicode MS" panose="020B0604020202020204" pitchFamily="34" charset="-128"/>
                <a:cs typeface="Arial Unicode MS" panose="020B0604020202020204" pitchFamily="34" charset="-128"/>
              </a:rPr>
              <a:t>・終わったら、ペアで感想を話し合う。</a:t>
            </a:r>
            <a:endParaRPr lang="ja-JP" altLang="ja-JP" sz="1600" dirty="0"/>
          </a:p>
          <a:p>
            <a:pPr>
              <a:defRPr/>
            </a:pPr>
            <a:endParaRPr lang="en-US" altLang="ja-JP" sz="2000" dirty="0">
              <a:ea typeface="Arial Unicode MS" panose="020B0604020202020204" pitchFamily="34" charset="-128"/>
              <a:cs typeface="Arial Unicode MS" panose="020B0604020202020204" pitchFamily="34" charset="-128"/>
            </a:endParaRPr>
          </a:p>
          <a:p>
            <a:pPr>
              <a:defRPr/>
            </a:pPr>
            <a:r>
              <a:rPr lang="ja-JP" altLang="ja-JP" sz="2000" dirty="0">
                <a:ea typeface="Arial Unicode MS" panose="020B0604020202020204" pitchFamily="34" charset="-128"/>
                <a:cs typeface="Arial Unicode MS" panose="020B0604020202020204" pitchFamily="34" charset="-128"/>
              </a:rPr>
              <a:t>〈振り返り〉</a:t>
            </a:r>
            <a:endParaRPr lang="ja-JP" altLang="ja-JP" sz="2000" dirty="0"/>
          </a:p>
        </p:txBody>
      </p:sp>
      <p:sp>
        <p:nvSpPr>
          <p:cNvPr id="21511" name="テキスト ボックス 2">
            <a:extLst>
              <a:ext uri="{FF2B5EF4-FFF2-40B4-BE49-F238E27FC236}">
                <a16:creationId xmlns:a16="http://schemas.microsoft.com/office/drawing/2014/main" id="{91224E63-0471-9388-7BE3-D3178E48C025}"/>
              </a:ext>
            </a:extLst>
          </p:cNvPr>
          <p:cNvSpPr txBox="1">
            <a:spLocks noChangeArrowheads="1"/>
          </p:cNvSpPr>
          <p:nvPr/>
        </p:nvSpPr>
        <p:spPr bwMode="auto">
          <a:xfrm>
            <a:off x="723900" y="1844675"/>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t>２回目</a:t>
            </a:r>
          </a:p>
        </p:txBody>
      </p:sp>
      <p:sp>
        <p:nvSpPr>
          <p:cNvPr id="3" name="テキスト ボックス 2">
            <a:extLst>
              <a:ext uri="{FF2B5EF4-FFF2-40B4-BE49-F238E27FC236}">
                <a16:creationId xmlns:a16="http://schemas.microsoft.com/office/drawing/2014/main" id="{A8AA4701-3262-7581-C307-034561C2907F}"/>
              </a:ext>
            </a:extLst>
          </p:cNvPr>
          <p:cNvSpPr txBox="1"/>
          <p:nvPr/>
        </p:nvSpPr>
        <p:spPr>
          <a:xfrm>
            <a:off x="8172400" y="143203"/>
            <a:ext cx="868843"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104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pic>
        <p:nvPicPr>
          <p:cNvPr id="4" name="Picture 8">
            <a:extLst>
              <a:ext uri="{FF2B5EF4-FFF2-40B4-BE49-F238E27FC236}">
                <a16:creationId xmlns:a16="http://schemas.microsoft.com/office/drawing/2014/main" id="{A3BE82BA-BF60-9A42-B8E8-C9185E5A3203}"/>
              </a:ext>
            </a:extLst>
          </p:cNvPr>
          <p:cNvPicPr>
            <a:picLocks noChangeAspect="1" noChangeArrowheads="1"/>
          </p:cNvPicPr>
          <p:nvPr/>
        </p:nvPicPr>
        <p:blipFill>
          <a:blip r:embed="rId2" cstate="print"/>
          <a:srcRect/>
          <a:stretch>
            <a:fillRect/>
          </a:stretch>
        </p:blipFill>
        <p:spPr bwMode="auto">
          <a:xfrm>
            <a:off x="5236160" y="5157787"/>
            <a:ext cx="1358315" cy="1217767"/>
          </a:xfrm>
          <a:prstGeom prst="rect">
            <a:avLst/>
          </a:prstGeom>
          <a:noFill/>
          <a:ln w="9525">
            <a:noFill/>
            <a:miter lim="800000"/>
            <a:headEnd/>
            <a:tailEnd/>
          </a:ln>
        </p:spPr>
      </p:pic>
      <p:pic>
        <p:nvPicPr>
          <p:cNvPr id="5" name="Picture 14">
            <a:extLst>
              <a:ext uri="{FF2B5EF4-FFF2-40B4-BE49-F238E27FC236}">
                <a16:creationId xmlns:a16="http://schemas.microsoft.com/office/drawing/2014/main" id="{FD577D2C-F57E-5FB9-FAC9-90025A554B50}"/>
              </a:ext>
            </a:extLst>
          </p:cNvPr>
          <p:cNvPicPr>
            <a:picLocks noChangeAspect="1" noChangeArrowheads="1"/>
          </p:cNvPicPr>
          <p:nvPr/>
        </p:nvPicPr>
        <p:blipFill>
          <a:blip r:embed="rId3" cstate="print"/>
          <a:srcRect/>
          <a:stretch>
            <a:fillRect/>
          </a:stretch>
        </p:blipFill>
        <p:spPr bwMode="auto">
          <a:xfrm>
            <a:off x="7261745" y="5106456"/>
            <a:ext cx="1198984" cy="117800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 presetClass="path" presetSubtype="0" accel="50000" decel="50000" fill="hold" nodeType="clickEffect">
                                  <p:stCondLst>
                                    <p:cond delay="0"/>
                                  </p:stCondLst>
                                  <p:childTnLst>
                                    <p:animMotion origin="layout" path="M 3.33333E-6 4.44444E-6 C 0.03264 4.44444E-6 0.05937 0.02199 0.05937 0.04953 C 0.05937 0.07685 0.03264 0.09907 3.33333E-6 0.09907 C -0.03282 0.09907 -0.0592 0.07685 -0.0592 0.04953 C -0.0592 0.02199 -0.03282 4.44444E-6 3.33333E-6 4.44444E-6 Z " pathEditMode="relative" rAng="0" ptsTypes="AAAAA">
                                      <p:cBhvr>
                                        <p:cTn id="14" dur="2000" fill="hold"/>
                                        <p:tgtEl>
                                          <p:spTgt spid="5"/>
                                        </p:tgtEl>
                                        <p:attrNameLst>
                                          <p:attrName>ppt_x</p:attrName>
                                          <p:attrName>ppt_y</p:attrName>
                                        </p:attrNameLst>
                                      </p:cBhvr>
                                      <p:rCtr x="0" y="495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1AEE625A-2A91-94E9-A395-225F2E019F52}"/>
              </a:ext>
            </a:extLst>
          </p:cNvPr>
          <p:cNvSpPr/>
          <p:nvPr/>
        </p:nvSpPr>
        <p:spPr>
          <a:xfrm>
            <a:off x="733425" y="1855788"/>
            <a:ext cx="863600" cy="3556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1" name="コンテンツ プレースホルダ 2">
            <a:extLst>
              <a:ext uri="{FF2B5EF4-FFF2-40B4-BE49-F238E27FC236}">
                <a16:creationId xmlns:a16="http://schemas.microsoft.com/office/drawing/2014/main" id="{E8EB13BC-AD39-617F-1A36-35BCAF04E7A6}"/>
              </a:ext>
            </a:extLst>
          </p:cNvPr>
          <p:cNvSpPr>
            <a:spLocks noGrp="1" noChangeArrowheads="1"/>
          </p:cNvSpPr>
          <p:nvPr>
            <p:ph idx="1"/>
          </p:nvPr>
        </p:nvSpPr>
        <p:spPr>
          <a:xfrm>
            <a:off x="539750" y="1700213"/>
            <a:ext cx="7920038" cy="503237"/>
          </a:xfrm>
        </p:spPr>
        <p:txBody>
          <a:bodyPr/>
          <a:lstStyle/>
          <a:p>
            <a:pPr marL="0" indent="0">
              <a:buFont typeface="Wingdings" panose="05000000000000000000" pitchFamily="2" charset="2"/>
              <a:buNone/>
            </a:pPr>
            <a:r>
              <a:rPr lang="ja-JP" altLang="en-US"/>
              <a:t>　</a:t>
            </a:r>
            <a:endParaRPr lang="en-US" altLang="ja-JP" sz="1600"/>
          </a:p>
        </p:txBody>
      </p:sp>
      <p:sp>
        <p:nvSpPr>
          <p:cNvPr id="22532" name="スライド番号プレースホルダ 3">
            <a:extLst>
              <a:ext uri="{FF2B5EF4-FFF2-40B4-BE49-F238E27FC236}">
                <a16:creationId xmlns:a16="http://schemas.microsoft.com/office/drawing/2014/main" id="{C3ECB43F-544B-16D5-F0B9-246A8CBD1070}"/>
              </a:ext>
            </a:extLst>
          </p:cNvPr>
          <p:cNvSpPr>
            <a:spLocks noGrp="1" noChangeArrowheads="1"/>
          </p:cNvSpPr>
          <p:nvPr>
            <p:ph type="sldNum" sz="quarter" idx="12"/>
          </p:nvPr>
        </p:nvSpPr>
        <p:spPr>
          <a:xfrm>
            <a:off x="6594475" y="6272213"/>
            <a:ext cx="2549525" cy="612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07EB049-CCB7-44F9-9977-2EEAE78416F2}" type="slidenum">
              <a:rPr kumimoji="0" lang="en-US" altLang="ja-JP" sz="1800">
                <a:solidFill>
                  <a:srgbClr val="000000"/>
                </a:solidFill>
              </a:rPr>
              <a:pPr>
                <a:spcBef>
                  <a:spcPct val="0"/>
                </a:spcBef>
                <a:buClrTx/>
                <a:buFontTx/>
                <a:buNone/>
              </a:pPr>
              <a:t>134</a:t>
            </a:fld>
            <a:endParaRPr kumimoji="0" lang="en-US" altLang="ja-JP" sz="1800">
              <a:solidFill>
                <a:srgbClr val="000000"/>
              </a:solidFill>
            </a:endParaRPr>
          </a:p>
        </p:txBody>
      </p:sp>
      <p:sp>
        <p:nvSpPr>
          <p:cNvPr id="22533" name="タイトル 1">
            <a:extLst>
              <a:ext uri="{FF2B5EF4-FFF2-40B4-BE49-F238E27FC236}">
                <a16:creationId xmlns:a16="http://schemas.microsoft.com/office/drawing/2014/main" id="{6CC8BDD0-5FF7-22CC-5473-955052137684}"/>
              </a:ext>
            </a:extLst>
          </p:cNvPr>
          <p:cNvSpPr>
            <a:spLocks noGrp="1" noChangeArrowheads="1"/>
          </p:cNvSpPr>
          <p:nvPr>
            <p:ph type="title"/>
          </p:nvPr>
        </p:nvSpPr>
        <p:spPr>
          <a:xfrm>
            <a:off x="1417638" y="404813"/>
            <a:ext cx="7172325" cy="1152525"/>
          </a:xfrm>
        </p:spPr>
        <p:txBody>
          <a:bodyPr/>
          <a:lstStyle/>
          <a:p>
            <a:pPr>
              <a:lnSpc>
                <a:spcPts val="4063"/>
              </a:lnSpc>
            </a:pPr>
            <a:r>
              <a:rPr lang="ja-JP" altLang="en-US"/>
              <a:t>７．ペアを組んで「傾聴」を</a:t>
            </a:r>
            <a:br>
              <a:rPr lang="en-US" altLang="ja-JP"/>
            </a:br>
            <a:r>
              <a:rPr lang="ja-JP" altLang="en-US"/>
              <a:t>　　体験してみよう</a:t>
            </a:r>
          </a:p>
        </p:txBody>
      </p:sp>
      <p:sp>
        <p:nvSpPr>
          <p:cNvPr id="22534" name="Rectangle 1">
            <a:extLst>
              <a:ext uri="{FF2B5EF4-FFF2-40B4-BE49-F238E27FC236}">
                <a16:creationId xmlns:a16="http://schemas.microsoft.com/office/drawing/2014/main" id="{E90D95DA-3CA1-AB4F-3558-107AD08A8DAD}"/>
              </a:ext>
            </a:extLst>
          </p:cNvPr>
          <p:cNvSpPr>
            <a:spLocks noChangeArrowheads="1"/>
          </p:cNvSpPr>
          <p:nvPr/>
        </p:nvSpPr>
        <p:spPr bwMode="auto">
          <a:xfrm>
            <a:off x="684213" y="2211388"/>
            <a:ext cx="828040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39700">
              <a:tabLst>
                <a:tab pos="1374775" algn="l"/>
              </a:tabLst>
              <a:defRPr kumimoji="1">
                <a:solidFill>
                  <a:schemeClr val="tx1"/>
                </a:solidFill>
                <a:latin typeface="Arial" panose="020B0604020202020204" pitchFamily="34" charset="0"/>
                <a:ea typeface="ＭＳ Ｐゴシック" panose="020B0600070205080204" pitchFamily="50" charset="-128"/>
              </a:defRPr>
            </a:lvl1pPr>
            <a:lvl2pPr marL="742950" indent="-285750">
              <a:tabLst>
                <a:tab pos="1374775" algn="l"/>
              </a:tabLst>
              <a:defRPr kumimoji="1">
                <a:solidFill>
                  <a:schemeClr val="tx1"/>
                </a:solidFill>
                <a:latin typeface="Arial" panose="020B0604020202020204" pitchFamily="34" charset="0"/>
                <a:ea typeface="ＭＳ Ｐゴシック" panose="020B0600070205080204" pitchFamily="50" charset="-128"/>
              </a:defRPr>
            </a:lvl2pPr>
            <a:lvl3pPr marL="11430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3pPr>
            <a:lvl4pPr marL="16002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4pPr>
            <a:lvl5pPr marL="2057400" indent="-228600">
              <a:tabLst>
                <a:tab pos="1374775" algn="l"/>
              </a:tabLst>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tabLst>
                <a:tab pos="1374775" algn="l"/>
              </a:tabLst>
              <a:defRPr kumimoji="1">
                <a:solidFill>
                  <a:schemeClr val="tx1"/>
                </a:solidFill>
                <a:latin typeface="Arial" panose="020B0604020202020204" pitchFamily="34" charset="0"/>
                <a:ea typeface="ＭＳ Ｐゴシック" panose="020B0600070205080204" pitchFamily="50" charset="-128"/>
              </a:defRPr>
            </a:lvl9pPr>
          </a:lstStyle>
          <a:p>
            <a:r>
              <a:rPr lang="ja-JP" altLang="ja-JP" sz="2000">
                <a:ea typeface="Arial Unicode MS" pitchFamily="34" charset="-128"/>
              </a:rPr>
              <a:t>ペアで３分間ずつ、「相槌できく・話す」を実施</a:t>
            </a:r>
            <a:endParaRPr lang="en-US" altLang="ja-JP" sz="2000">
              <a:ea typeface="Arial Unicode MS" pitchFamily="34" charset="-128"/>
            </a:endParaRPr>
          </a:p>
          <a:p>
            <a:r>
              <a:rPr lang="ja-JP" altLang="ja-JP" sz="2000">
                <a:ea typeface="Arial Unicode MS" pitchFamily="34" charset="-128"/>
              </a:rPr>
              <a:t>　</a:t>
            </a:r>
            <a:r>
              <a:rPr lang="ja-JP" altLang="ja-JP">
                <a:ea typeface="Arial Unicode MS" pitchFamily="34" charset="-128"/>
              </a:rPr>
              <a:t>　　　　　　　　　　　</a:t>
            </a:r>
            <a:endParaRPr lang="ja-JP" altLang="ja-JP" sz="800"/>
          </a:p>
          <a:p>
            <a:r>
              <a:rPr lang="ja-JP" altLang="ja-JP" sz="1600">
                <a:ea typeface="Arial Unicode MS" pitchFamily="34" charset="-128"/>
              </a:rPr>
              <a:t>・お互いに正面向きで、きき手はうなずきと「はい」「ええ」「うん」などの相槌で</a:t>
            </a:r>
            <a:endParaRPr lang="en-US" altLang="ja-JP" sz="1600">
              <a:ea typeface="Arial Unicode MS" pitchFamily="34" charset="-128"/>
            </a:endParaRPr>
          </a:p>
          <a:p>
            <a:r>
              <a:rPr lang="ja-JP" altLang="en-US" sz="1600">
                <a:ea typeface="Arial Unicode MS" pitchFamily="34" charset="-128"/>
              </a:rPr>
              <a:t>　</a:t>
            </a:r>
            <a:r>
              <a:rPr lang="ja-JP" altLang="ja-JP" sz="1600">
                <a:ea typeface="Arial Unicode MS" pitchFamily="34" charset="-128"/>
              </a:rPr>
              <a:t>応え、表情は自由に表してよい。</a:t>
            </a:r>
            <a:endParaRPr lang="en-US" altLang="ja-JP" sz="1600">
              <a:ea typeface="Arial Unicode MS" pitchFamily="34" charset="-128"/>
            </a:endParaRPr>
          </a:p>
          <a:p>
            <a:endParaRPr lang="ja-JP" altLang="ja-JP" sz="1600"/>
          </a:p>
          <a:p>
            <a:r>
              <a:rPr lang="ja-JP" altLang="ja-JP" sz="1600">
                <a:ea typeface="Arial Unicode MS" pitchFamily="34" charset="-128"/>
              </a:rPr>
              <a:t>・３分間に一度だけ、質問してよい。つまり、今回は、きき手は、相槌と１回の質問の</a:t>
            </a:r>
            <a:endParaRPr lang="en-US" altLang="ja-JP" sz="1600">
              <a:ea typeface="Arial Unicode MS" pitchFamily="34" charset="-128"/>
            </a:endParaRPr>
          </a:p>
          <a:p>
            <a:r>
              <a:rPr lang="ja-JP" altLang="en-US" sz="1600">
                <a:ea typeface="Arial Unicode MS" pitchFamily="34" charset="-128"/>
              </a:rPr>
              <a:t>　</a:t>
            </a:r>
            <a:r>
              <a:rPr lang="ja-JP" altLang="ja-JP" sz="1600">
                <a:ea typeface="Arial Unicode MS" pitchFamily="34" charset="-128"/>
              </a:rPr>
              <a:t>ときのみ声を発することができる。それ以外では、声を出さない。</a:t>
            </a:r>
            <a:endParaRPr lang="ja-JP" altLang="ja-JP" sz="1600"/>
          </a:p>
          <a:p>
            <a:endParaRPr lang="en-US" altLang="ja-JP" sz="1600">
              <a:ea typeface="Arial Unicode MS" pitchFamily="34" charset="-128"/>
            </a:endParaRPr>
          </a:p>
          <a:p>
            <a:r>
              <a:rPr lang="ja-JP" altLang="ja-JP" sz="1600">
                <a:ea typeface="Arial Unicode MS" pitchFamily="34" charset="-128"/>
              </a:rPr>
              <a:t>・話し手は１回目と同様、話の内容は何でもよいので、きき手に向かって話す。</a:t>
            </a:r>
            <a:endParaRPr lang="en-US" altLang="ja-JP" sz="1600">
              <a:ea typeface="Arial Unicode MS" pitchFamily="34" charset="-128"/>
            </a:endParaRPr>
          </a:p>
          <a:p>
            <a:endParaRPr lang="ja-JP" altLang="ja-JP" sz="1600"/>
          </a:p>
          <a:p>
            <a:r>
              <a:rPr lang="ja-JP" altLang="ja-JP" sz="1600">
                <a:ea typeface="Arial Unicode MS" pitchFamily="34" charset="-128"/>
              </a:rPr>
              <a:t>・３分間経ったら交代して同じことを実施する。</a:t>
            </a:r>
            <a:endParaRPr lang="en-US" altLang="ja-JP" sz="1600">
              <a:ea typeface="Arial Unicode MS" pitchFamily="34" charset="-128"/>
            </a:endParaRPr>
          </a:p>
          <a:p>
            <a:endParaRPr lang="ja-JP" altLang="ja-JP" sz="1600"/>
          </a:p>
          <a:p>
            <a:r>
              <a:rPr lang="ja-JP" altLang="ja-JP" sz="1600">
                <a:latin typeface="ＭＳ Ｐゴシック" panose="020B0600070205080204" pitchFamily="50" charset="-128"/>
              </a:rPr>
              <a:t>・終わったら、ペアで感想を話し合う。</a:t>
            </a:r>
          </a:p>
          <a:p>
            <a:endParaRPr lang="en-US" altLang="ja-JP" sz="2000">
              <a:ea typeface="Arial Unicode MS" pitchFamily="34" charset="-128"/>
            </a:endParaRPr>
          </a:p>
          <a:p>
            <a:r>
              <a:rPr lang="ja-JP" altLang="ja-JP" sz="2000">
                <a:ea typeface="Arial Unicode MS" pitchFamily="34" charset="-128"/>
              </a:rPr>
              <a:t>〈振り返り〉</a:t>
            </a:r>
            <a:r>
              <a:rPr lang="ja-JP" altLang="en-US" sz="2000">
                <a:ea typeface="Arial Unicode MS" pitchFamily="34" charset="-128"/>
              </a:rPr>
              <a:t>、最後に</a:t>
            </a:r>
            <a:r>
              <a:rPr lang="ja-JP" altLang="ja-JP" sz="2000">
                <a:ea typeface="Arial Unicode MS" pitchFamily="34" charset="-128"/>
              </a:rPr>
              <a:t>〈</a:t>
            </a:r>
            <a:r>
              <a:rPr lang="ja-JP" altLang="en-US" sz="2000">
                <a:ea typeface="Arial Unicode MS" pitchFamily="34" charset="-128"/>
              </a:rPr>
              <a:t>全体の</a:t>
            </a:r>
            <a:r>
              <a:rPr lang="ja-JP" altLang="ja-JP" sz="2000">
                <a:ea typeface="Arial Unicode MS" pitchFamily="34" charset="-128"/>
              </a:rPr>
              <a:t>振り返り〉</a:t>
            </a:r>
            <a:endParaRPr lang="ja-JP" altLang="ja-JP" sz="2000"/>
          </a:p>
        </p:txBody>
      </p:sp>
      <p:sp>
        <p:nvSpPr>
          <p:cNvPr id="22535" name="テキスト ボックス 2">
            <a:extLst>
              <a:ext uri="{FF2B5EF4-FFF2-40B4-BE49-F238E27FC236}">
                <a16:creationId xmlns:a16="http://schemas.microsoft.com/office/drawing/2014/main" id="{028B4573-9663-B9F5-E8A2-870D86A1E785}"/>
              </a:ext>
            </a:extLst>
          </p:cNvPr>
          <p:cNvSpPr txBox="1">
            <a:spLocks noChangeArrowheads="1"/>
          </p:cNvSpPr>
          <p:nvPr/>
        </p:nvSpPr>
        <p:spPr bwMode="auto">
          <a:xfrm>
            <a:off x="723900" y="1844675"/>
            <a:ext cx="873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t>３回目</a:t>
            </a:r>
          </a:p>
        </p:txBody>
      </p:sp>
      <p:sp>
        <p:nvSpPr>
          <p:cNvPr id="3" name="テキスト ボックス 2">
            <a:extLst>
              <a:ext uri="{FF2B5EF4-FFF2-40B4-BE49-F238E27FC236}">
                <a16:creationId xmlns:a16="http://schemas.microsoft.com/office/drawing/2014/main" id="{022BBD32-DD67-D700-9FE9-F860A2F8BC05}"/>
              </a:ext>
            </a:extLst>
          </p:cNvPr>
          <p:cNvSpPr txBox="1"/>
          <p:nvPr/>
        </p:nvSpPr>
        <p:spPr>
          <a:xfrm>
            <a:off x="8172400" y="143203"/>
            <a:ext cx="868843"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105</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01E9D618-8182-C304-FB3E-CF115FD5E3C5}"/>
              </a:ext>
            </a:extLst>
          </p:cNvPr>
          <p:cNvSpPr>
            <a:spLocks noGrp="1" noChangeArrowheads="1"/>
          </p:cNvSpPr>
          <p:nvPr>
            <p:ph type="ctrTitle"/>
          </p:nvPr>
        </p:nvSpPr>
        <p:spPr>
          <a:xfrm>
            <a:off x="251520" y="2132013"/>
            <a:ext cx="8568952"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6</a:t>
            </a:r>
            <a:endParaRPr lang="ja-JP" altLang="en-US" sz="4800" dirty="0">
              <a:latin typeface="メイリオ" panose="020B0604030504040204" pitchFamily="50" charset="-128"/>
              <a:ea typeface="メイリオ" panose="020B0604030504040204" pitchFamily="50" charset="-128"/>
            </a:endParaRPr>
          </a:p>
        </p:txBody>
      </p:sp>
      <p:sp>
        <p:nvSpPr>
          <p:cNvPr id="8195" name="Rectangle 5">
            <a:extLst>
              <a:ext uri="{FF2B5EF4-FFF2-40B4-BE49-F238E27FC236}">
                <a16:creationId xmlns:a16="http://schemas.microsoft.com/office/drawing/2014/main" id="{58D3851D-0F9B-7B48-EB40-E50030EAB355}"/>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8196" name="Rectangle 6">
            <a:extLst>
              <a:ext uri="{FF2B5EF4-FFF2-40B4-BE49-F238E27FC236}">
                <a16:creationId xmlns:a16="http://schemas.microsoft.com/office/drawing/2014/main" id="{CEBA3114-D86E-56D1-175C-B31CF99E938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89D1E25E-14E9-4733-AE2B-F91DA80684B3}" type="slidenum">
              <a:rPr kumimoji="0" lang="en-US" altLang="ja-JP" sz="1800">
                <a:latin typeface="ホリデイMDJP03" pitchFamily="2" charset="-128"/>
                <a:ea typeface="ホリデイMDJP03" pitchFamily="2" charset="-128"/>
              </a:rPr>
              <a:pPr>
                <a:spcBef>
                  <a:spcPct val="0"/>
                </a:spcBef>
                <a:buClrTx/>
                <a:buFontTx/>
                <a:buNone/>
              </a:pPr>
              <a:t>135</a:t>
            </a:fld>
            <a:endParaRPr kumimoji="0" lang="en-US" altLang="ja-JP" sz="1800">
              <a:latin typeface="ホリデイMDJP03" pitchFamily="2" charset="-128"/>
              <a:ea typeface="ホリデイMDJP03" pitchFamily="2" charset="-128"/>
            </a:endParaRPr>
          </a:p>
        </p:txBody>
      </p:sp>
      <p:sp>
        <p:nvSpPr>
          <p:cNvPr id="8197" name="テキスト ボックス 4">
            <a:extLst>
              <a:ext uri="{FF2B5EF4-FFF2-40B4-BE49-F238E27FC236}">
                <a16:creationId xmlns:a16="http://schemas.microsoft.com/office/drawing/2014/main" id="{9C29B9FB-BF99-4599-3EED-E3F2C09EA89E}"/>
              </a:ext>
            </a:extLst>
          </p:cNvPr>
          <p:cNvSpPr txBox="1">
            <a:spLocks noChangeArrowheads="1"/>
          </p:cNvSpPr>
          <p:nvPr/>
        </p:nvSpPr>
        <p:spPr bwMode="auto">
          <a:xfrm>
            <a:off x="796831" y="3779993"/>
            <a:ext cx="747832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t>第５章　爽やかな人間関係を目指すアサーション</a:t>
            </a:r>
          </a:p>
        </p:txBody>
      </p:sp>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F05F3E2A-9D4B-2772-5033-9127D10F06A4}"/>
              </a:ext>
            </a:extLst>
          </p:cNvPr>
          <p:cNvSpPr>
            <a:spLocks noGrp="1" noChangeArrowheads="1"/>
          </p:cNvSpPr>
          <p:nvPr>
            <p:ph type="title"/>
          </p:nvPr>
        </p:nvSpPr>
        <p:spPr>
          <a:xfrm>
            <a:off x="1403350" y="476250"/>
            <a:ext cx="7172325" cy="1152525"/>
          </a:xfrm>
        </p:spPr>
        <p:txBody>
          <a:bodyPr/>
          <a:lstStyle/>
          <a:p>
            <a:r>
              <a:rPr lang="ja-JP" altLang="en-US"/>
              <a:t>１．目指すのは、</a:t>
            </a:r>
            <a:br>
              <a:rPr lang="en-US" altLang="ja-JP"/>
            </a:br>
            <a:r>
              <a:rPr lang="ja-JP" altLang="en-US"/>
              <a:t>　　お互いが「</a:t>
            </a:r>
            <a:r>
              <a:rPr lang="en-US" altLang="ja-JP"/>
              <a:t>OK</a:t>
            </a:r>
            <a:r>
              <a:rPr lang="ja-JP" altLang="en-US"/>
              <a:t>」であること</a:t>
            </a:r>
          </a:p>
        </p:txBody>
      </p:sp>
      <p:sp>
        <p:nvSpPr>
          <p:cNvPr id="10243" name="スライド番号プレースホルダ 3">
            <a:extLst>
              <a:ext uri="{FF2B5EF4-FFF2-40B4-BE49-F238E27FC236}">
                <a16:creationId xmlns:a16="http://schemas.microsoft.com/office/drawing/2014/main" id="{619752B5-1D6E-2A7D-5D77-68EB5A773C5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3F989955-06E3-428E-8E5F-3559645397E8}" type="slidenum">
              <a:rPr kumimoji="0" lang="en-US" altLang="ja-JP" sz="1800">
                <a:solidFill>
                  <a:srgbClr val="000000"/>
                </a:solidFill>
              </a:rPr>
              <a:pPr>
                <a:spcBef>
                  <a:spcPct val="0"/>
                </a:spcBef>
                <a:buClrTx/>
                <a:buFontTx/>
                <a:buNone/>
              </a:pPr>
              <a:t>136</a:t>
            </a:fld>
            <a:endParaRPr kumimoji="0" lang="en-US" altLang="ja-JP" sz="1800">
              <a:solidFill>
                <a:srgbClr val="000000"/>
              </a:solidFill>
            </a:endParaRPr>
          </a:p>
        </p:txBody>
      </p:sp>
      <p:sp>
        <p:nvSpPr>
          <p:cNvPr id="2" name="コンテンツ プレースホルダ 2">
            <a:extLst>
              <a:ext uri="{FF2B5EF4-FFF2-40B4-BE49-F238E27FC236}">
                <a16:creationId xmlns:a16="http://schemas.microsoft.com/office/drawing/2014/main" id="{1883A6FC-17B8-24DB-EB2A-029F67B88EAC}"/>
              </a:ext>
            </a:extLst>
          </p:cNvPr>
          <p:cNvSpPr>
            <a:spLocks noGrp="1" noChangeArrowheads="1"/>
          </p:cNvSpPr>
          <p:nvPr>
            <p:ph idx="1"/>
          </p:nvPr>
        </p:nvSpPr>
        <p:spPr>
          <a:xfrm>
            <a:off x="439737" y="1988840"/>
            <a:ext cx="8135938" cy="4267200"/>
          </a:xfrm>
        </p:spPr>
        <p:txBody>
          <a:bodyPr/>
          <a:lstStyle/>
          <a:p>
            <a:pPr>
              <a:defRPr/>
            </a:pPr>
            <a:r>
              <a:rPr lang="ja-JP" altLang="en-US" sz="2800" dirty="0"/>
              <a:t>交渉・取引・・・利益を得ることを目指して話し合う。</a:t>
            </a:r>
            <a:endParaRPr lang="en-US" altLang="ja-JP" sz="2800" dirty="0"/>
          </a:p>
          <a:p>
            <a:pPr marL="0" indent="0">
              <a:buFont typeface="Wingdings" panose="05000000000000000000" pitchFamily="2" charset="2"/>
              <a:buNone/>
              <a:defRPr/>
            </a:pPr>
            <a:r>
              <a:rPr lang="ja-JP" altLang="en-US" sz="2800" dirty="0"/>
              <a:t>　　　　　　　　　　　</a:t>
            </a:r>
            <a:r>
              <a:rPr lang="en-US" altLang="ja-JP" sz="2800" dirty="0"/>
              <a:t>↓</a:t>
            </a:r>
          </a:p>
          <a:p>
            <a:pPr>
              <a:defRPr/>
            </a:pPr>
            <a:r>
              <a:rPr lang="ja-JP" altLang="en-US" sz="2800" dirty="0"/>
              <a:t>合意点</a:t>
            </a:r>
            <a:endParaRPr lang="en-US" altLang="ja-JP" sz="2800" dirty="0"/>
          </a:p>
          <a:p>
            <a:pPr marL="0" indent="0">
              <a:buFont typeface="Wingdings" panose="05000000000000000000" pitchFamily="2" charset="2"/>
              <a:buNone/>
              <a:defRPr/>
            </a:pPr>
            <a:r>
              <a:rPr lang="ja-JP" altLang="en-US" sz="2800" dirty="0"/>
              <a:t>　　仕方がないので、お互い少しずつ損をする。</a:t>
            </a:r>
            <a:endParaRPr lang="en-US" altLang="ja-JP" sz="2800" dirty="0"/>
          </a:p>
          <a:p>
            <a:pPr marL="0" indent="0">
              <a:buFont typeface="Wingdings" panose="05000000000000000000" pitchFamily="2" charset="2"/>
              <a:buNone/>
              <a:defRPr/>
            </a:pPr>
            <a:endParaRPr lang="en-US" altLang="ja-JP" sz="2800" dirty="0"/>
          </a:p>
          <a:p>
            <a:pPr marL="0" indent="0">
              <a:buFont typeface="Wingdings" panose="05000000000000000000" pitchFamily="2" charset="2"/>
              <a:buNone/>
              <a:defRPr/>
            </a:pPr>
            <a:r>
              <a:rPr lang="ja-JP" altLang="en-US" sz="2800" dirty="0"/>
              <a:t>　　これが真に望んでいるコミュニケーション？</a:t>
            </a:r>
            <a:endParaRPr lang="ja-JP" altLang="en-US" sz="3200" dirty="0"/>
          </a:p>
          <a:p>
            <a:pPr>
              <a:defRPr/>
            </a:pPr>
            <a:endParaRPr lang="en-US" altLang="ja-JP" sz="2800" dirty="0"/>
          </a:p>
          <a:p>
            <a:pPr>
              <a:defRPr/>
            </a:pP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AEF42150-D88F-2041-677B-F2A29A742082}"/>
              </a:ext>
            </a:extLst>
          </p:cNvPr>
          <p:cNvSpPr>
            <a:spLocks noGrp="1" noChangeArrowheads="1"/>
          </p:cNvSpPr>
          <p:nvPr>
            <p:ph type="title"/>
          </p:nvPr>
        </p:nvSpPr>
        <p:spPr>
          <a:xfrm>
            <a:off x="1403350" y="476250"/>
            <a:ext cx="7172325" cy="1152525"/>
          </a:xfrm>
        </p:spPr>
        <p:txBody>
          <a:bodyPr/>
          <a:lstStyle/>
          <a:p>
            <a:r>
              <a:rPr lang="ja-JP" altLang="en-US"/>
              <a:t>１．目指すのは、</a:t>
            </a:r>
            <a:br>
              <a:rPr lang="en-US" altLang="ja-JP"/>
            </a:br>
            <a:r>
              <a:rPr lang="ja-JP" altLang="en-US"/>
              <a:t>　　お互いが「</a:t>
            </a:r>
            <a:r>
              <a:rPr lang="en-US" altLang="ja-JP"/>
              <a:t>OK</a:t>
            </a:r>
            <a:r>
              <a:rPr lang="ja-JP" altLang="en-US"/>
              <a:t>」であること</a:t>
            </a:r>
          </a:p>
        </p:txBody>
      </p:sp>
      <p:sp>
        <p:nvSpPr>
          <p:cNvPr id="12291" name="スライド番号プレースホルダ 3">
            <a:extLst>
              <a:ext uri="{FF2B5EF4-FFF2-40B4-BE49-F238E27FC236}">
                <a16:creationId xmlns:a16="http://schemas.microsoft.com/office/drawing/2014/main" id="{56D8E144-DD51-7827-BA1E-6D97CE82AB4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9944D81-E68A-44BB-BECD-151C9ADF3FAD}" type="slidenum">
              <a:rPr kumimoji="0" lang="en-US" altLang="ja-JP" sz="1800">
                <a:solidFill>
                  <a:srgbClr val="000000"/>
                </a:solidFill>
              </a:rPr>
              <a:pPr>
                <a:spcBef>
                  <a:spcPct val="0"/>
                </a:spcBef>
                <a:buClrTx/>
                <a:buFontTx/>
                <a:buNone/>
              </a:pPr>
              <a:t>137</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C32C0B58-E2E3-0D7C-2A1B-E5EB0C6668E6}"/>
              </a:ext>
            </a:extLst>
          </p:cNvPr>
          <p:cNvSpPr>
            <a:spLocks noGrp="1" noChangeArrowheads="1"/>
          </p:cNvSpPr>
          <p:nvPr>
            <p:ph idx="1"/>
          </p:nvPr>
        </p:nvSpPr>
        <p:spPr>
          <a:xfrm>
            <a:off x="539750" y="1700213"/>
            <a:ext cx="8135938" cy="2881312"/>
          </a:xfrm>
        </p:spPr>
        <p:txBody>
          <a:bodyPr/>
          <a:lstStyle/>
          <a:p>
            <a:pPr>
              <a:defRPr/>
            </a:pPr>
            <a:r>
              <a:rPr lang="ja-JP" altLang="en-US" sz="2800" dirty="0">
                <a:latin typeface="+mj-ea"/>
                <a:ea typeface="+mj-ea"/>
              </a:rPr>
              <a:t>目指すのは、お互いに納得感が得られる合意点。</a:t>
            </a:r>
            <a:endParaRPr lang="en-US" altLang="ja-JP" sz="2800" dirty="0">
              <a:latin typeface="+mj-ea"/>
              <a:ea typeface="+mj-ea"/>
            </a:endParaRPr>
          </a:p>
          <a:p>
            <a:pPr>
              <a:defRPr/>
            </a:pPr>
            <a:endParaRPr lang="en-US" altLang="ja-JP" sz="2800" dirty="0">
              <a:latin typeface="+mj-ea"/>
              <a:ea typeface="+mj-ea"/>
            </a:endParaRPr>
          </a:p>
          <a:p>
            <a:pPr>
              <a:defRPr/>
            </a:pPr>
            <a:r>
              <a:rPr lang="ja-JP" altLang="en-US" sz="2800" dirty="0">
                <a:latin typeface="+mj-ea"/>
                <a:ea typeface="+mj-ea"/>
              </a:rPr>
              <a:t>気持ちにしこりが残らず、格段に気持ちがいい。</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endParaRPr lang="en-US" altLang="ja-JP" sz="2800" dirty="0">
              <a:latin typeface="+mj-ea"/>
              <a:ea typeface="+mj-ea"/>
            </a:endParaRPr>
          </a:p>
          <a:p>
            <a:pPr>
              <a:defRPr/>
            </a:pPr>
            <a:r>
              <a:rPr lang="ja-JP" altLang="en-US" sz="2800" dirty="0">
                <a:latin typeface="+mj-ea"/>
                <a:ea typeface="+mj-ea"/>
              </a:rPr>
              <a:t>「爽やか」な人間関係。</a:t>
            </a:r>
            <a:endParaRPr lang="en" altLang="ja-JP" sz="2800" dirty="0"/>
          </a:p>
          <a:p>
            <a:pPr>
              <a:defRPr/>
            </a:pP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
        <p:nvSpPr>
          <p:cNvPr id="12293" name="テキスト ボックス 1">
            <a:extLst>
              <a:ext uri="{FF2B5EF4-FFF2-40B4-BE49-F238E27FC236}">
                <a16:creationId xmlns:a16="http://schemas.microsoft.com/office/drawing/2014/main" id="{88897E49-D047-6C07-4D55-14EF67EF4B72}"/>
              </a:ext>
            </a:extLst>
          </p:cNvPr>
          <p:cNvSpPr txBox="1">
            <a:spLocks noChangeArrowheads="1"/>
          </p:cNvSpPr>
          <p:nvPr/>
        </p:nvSpPr>
        <p:spPr bwMode="auto">
          <a:xfrm rot="5400000">
            <a:off x="1415256" y="3223419"/>
            <a:ext cx="5429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800"/>
              <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69C0206D-5CDA-70DB-04F6-03594F10D741}"/>
              </a:ext>
            </a:extLst>
          </p:cNvPr>
          <p:cNvSpPr>
            <a:spLocks noGrp="1" noChangeArrowheads="1"/>
          </p:cNvSpPr>
          <p:nvPr>
            <p:ph type="title"/>
          </p:nvPr>
        </p:nvSpPr>
        <p:spPr>
          <a:xfrm>
            <a:off x="1403350" y="476250"/>
            <a:ext cx="7172325" cy="1152525"/>
          </a:xfrm>
        </p:spPr>
        <p:txBody>
          <a:bodyPr/>
          <a:lstStyle/>
          <a:p>
            <a:r>
              <a:rPr lang="ja-JP" altLang="en-US"/>
              <a:t>１．目指すのは、</a:t>
            </a:r>
            <a:br>
              <a:rPr lang="en-US" altLang="ja-JP"/>
            </a:br>
            <a:r>
              <a:rPr lang="ja-JP" altLang="en-US"/>
              <a:t>　　お互いが「</a:t>
            </a:r>
            <a:r>
              <a:rPr lang="en-US" altLang="ja-JP"/>
              <a:t>OK</a:t>
            </a:r>
            <a:r>
              <a:rPr lang="ja-JP" altLang="en-US"/>
              <a:t>」であること</a:t>
            </a:r>
          </a:p>
        </p:txBody>
      </p:sp>
      <p:sp>
        <p:nvSpPr>
          <p:cNvPr id="14339" name="スライド番号プレースホルダ 3">
            <a:extLst>
              <a:ext uri="{FF2B5EF4-FFF2-40B4-BE49-F238E27FC236}">
                <a16:creationId xmlns:a16="http://schemas.microsoft.com/office/drawing/2014/main" id="{73C71209-18A1-3009-EF4C-51D8F81F262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3D8A56E4-3360-4242-93A6-91E344CBA9EF}" type="slidenum">
              <a:rPr kumimoji="0" lang="en-US" altLang="ja-JP" sz="1800">
                <a:solidFill>
                  <a:srgbClr val="000000"/>
                </a:solidFill>
              </a:rPr>
              <a:pPr>
                <a:spcBef>
                  <a:spcPct val="0"/>
                </a:spcBef>
                <a:buClrTx/>
                <a:buFontTx/>
                <a:buNone/>
              </a:pPr>
              <a:t>138</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15DB2FC7-5E09-9965-A520-8D279D4EB1EC}"/>
              </a:ext>
            </a:extLst>
          </p:cNvPr>
          <p:cNvSpPr>
            <a:spLocks noGrp="1" noChangeArrowheads="1"/>
          </p:cNvSpPr>
          <p:nvPr>
            <p:ph idx="1"/>
          </p:nvPr>
        </p:nvSpPr>
        <p:spPr>
          <a:xfrm>
            <a:off x="534970" y="1815966"/>
            <a:ext cx="8785225" cy="5040313"/>
          </a:xfrm>
        </p:spPr>
        <p:txBody>
          <a:bodyPr/>
          <a:lstStyle/>
          <a:p>
            <a:pPr>
              <a:defRPr/>
            </a:pPr>
            <a:r>
              <a:rPr lang="ja-JP" altLang="en-US" sz="2800" dirty="0">
                <a:latin typeface="+mj-ea"/>
              </a:rPr>
              <a:t>バーン、</a:t>
            </a:r>
            <a:r>
              <a:rPr lang="en-US" altLang="ja-JP" sz="2800" dirty="0">
                <a:latin typeface="+mj-ea"/>
              </a:rPr>
              <a:t>E.</a:t>
            </a:r>
            <a:r>
              <a:rPr lang="ja-JP" altLang="en-US" sz="2800" dirty="0">
                <a:latin typeface="+mj-ea"/>
              </a:rPr>
              <a:t>の交流分析</a:t>
            </a:r>
            <a:r>
              <a:rPr lang="ja-JP" altLang="en-US" sz="2400" dirty="0">
                <a:latin typeface="+mj-ea"/>
              </a:rPr>
              <a:t>（</a:t>
            </a:r>
            <a:r>
              <a:rPr lang="en-US" altLang="ja-JP" sz="2400" dirty="0">
                <a:latin typeface="+mj-ea"/>
              </a:rPr>
              <a:t>TA:T</a:t>
            </a:r>
            <a:r>
              <a:rPr lang="en" altLang="ja-JP" sz="2400" dirty="0" err="1">
                <a:latin typeface="+mj-ea"/>
              </a:rPr>
              <a:t>ransactional</a:t>
            </a:r>
            <a:r>
              <a:rPr lang="en" altLang="ja-JP" sz="2400" dirty="0">
                <a:latin typeface="+mj-ea"/>
              </a:rPr>
              <a:t> Analysis )</a:t>
            </a:r>
            <a:r>
              <a:rPr lang="ja-JP" altLang="en-US" dirty="0">
                <a:latin typeface="+mj-ea"/>
              </a:rPr>
              <a:t>の</a:t>
            </a:r>
            <a:endParaRPr lang="en" altLang="ja-JP" dirty="0">
              <a:latin typeface="+mj-ea"/>
            </a:endParaRPr>
          </a:p>
          <a:p>
            <a:pPr marL="0" indent="0">
              <a:lnSpc>
                <a:spcPts val="2700"/>
              </a:lnSpc>
              <a:buFont typeface="Wingdings" panose="05000000000000000000" pitchFamily="2" charset="2"/>
              <a:buNone/>
              <a:defRPr/>
            </a:pPr>
            <a:r>
              <a:rPr lang="ja-JP" altLang="en-US" dirty="0">
                <a:latin typeface="+mj-ea"/>
              </a:rPr>
              <a:t>　　４つの基本的な構え</a:t>
            </a: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
        <p:nvSpPr>
          <p:cNvPr id="5" name="コンテンツ プレースホルダ 2">
            <a:extLst>
              <a:ext uri="{FF2B5EF4-FFF2-40B4-BE49-F238E27FC236}">
                <a16:creationId xmlns:a16="http://schemas.microsoft.com/office/drawing/2014/main" id="{7BE16AB2-65D9-B206-727D-14C9F11F7F94}"/>
              </a:ext>
            </a:extLst>
          </p:cNvPr>
          <p:cNvSpPr txBox="1">
            <a:spLocks noChangeArrowheads="1"/>
          </p:cNvSpPr>
          <p:nvPr/>
        </p:nvSpPr>
        <p:spPr bwMode="auto">
          <a:xfrm>
            <a:off x="503183" y="3017838"/>
            <a:ext cx="8785225" cy="3602037"/>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lvl="1">
              <a:lnSpc>
                <a:spcPts val="2700"/>
              </a:lnSpc>
              <a:defRPr/>
            </a:pPr>
            <a:r>
              <a:rPr lang="ja-JP" altLang="en-US" kern="0" dirty="0">
                <a:latin typeface="+mj-ea"/>
              </a:rPr>
              <a:t>私は</a:t>
            </a:r>
            <a:r>
              <a:rPr lang="en-US" altLang="ja-JP" kern="0" dirty="0">
                <a:latin typeface="+mj-ea"/>
              </a:rPr>
              <a:t>OK</a:t>
            </a:r>
            <a:r>
              <a:rPr lang="ja-JP" altLang="en-US" kern="0" dirty="0">
                <a:latin typeface="+mj-ea"/>
              </a:rPr>
              <a:t>である、あなたも</a:t>
            </a:r>
            <a:r>
              <a:rPr lang="en-US" altLang="ja-JP" kern="0" dirty="0">
                <a:latin typeface="+mj-ea"/>
              </a:rPr>
              <a:t>OK</a:t>
            </a:r>
            <a:r>
              <a:rPr lang="ja-JP" altLang="en-US" kern="0" dirty="0">
                <a:latin typeface="+mj-ea"/>
              </a:rPr>
              <a:t>である。</a:t>
            </a:r>
            <a:endParaRPr lang="en-US" altLang="ja-JP" kern="0" dirty="0">
              <a:latin typeface="+mj-ea"/>
            </a:endParaRPr>
          </a:p>
          <a:p>
            <a:pPr marL="471487" lvl="1" indent="0">
              <a:lnSpc>
                <a:spcPts val="2700"/>
              </a:lnSpc>
              <a:buFont typeface="Wingdings" pitchFamily="2" charset="2"/>
              <a:buNone/>
              <a:defRPr/>
            </a:pPr>
            <a:r>
              <a:rPr lang="ja-JP" altLang="en-US" kern="0" dirty="0">
                <a:latin typeface="+mj-ea"/>
              </a:rPr>
              <a:t>　</a:t>
            </a:r>
            <a:r>
              <a:rPr lang="ja-JP" altLang="en-US" sz="2200" kern="0" dirty="0">
                <a:latin typeface="+mj-ea"/>
              </a:rPr>
              <a:t>　</a:t>
            </a:r>
            <a:r>
              <a:rPr lang="ja-JP" altLang="en-US" sz="2000" kern="0" dirty="0">
                <a:latin typeface="+mj-ea"/>
              </a:rPr>
              <a:t>（私は大事な存在であり、あなたも大事な存在です）</a:t>
            </a:r>
            <a:endParaRPr lang="en-US" altLang="ja-JP" sz="2000" kern="0" dirty="0">
              <a:latin typeface="+mj-ea"/>
            </a:endParaRPr>
          </a:p>
          <a:p>
            <a:pPr lvl="1">
              <a:lnSpc>
                <a:spcPts val="2700"/>
              </a:lnSpc>
              <a:defRPr/>
            </a:pPr>
            <a:r>
              <a:rPr lang="ja-JP" altLang="en-US" kern="0" dirty="0">
                <a:latin typeface="+mj-ea"/>
              </a:rPr>
              <a:t>私は</a:t>
            </a:r>
            <a:r>
              <a:rPr lang="en-US" altLang="ja-JP" kern="0" dirty="0">
                <a:latin typeface="+mj-ea"/>
              </a:rPr>
              <a:t>OK</a:t>
            </a:r>
            <a:r>
              <a:rPr lang="ja-JP" altLang="en-US" kern="0" dirty="0">
                <a:latin typeface="+mj-ea"/>
              </a:rPr>
              <a:t>である、あなたは</a:t>
            </a:r>
            <a:r>
              <a:rPr lang="en-US" altLang="ja-JP" kern="0" dirty="0">
                <a:latin typeface="+mj-ea"/>
              </a:rPr>
              <a:t>OK</a:t>
            </a:r>
            <a:r>
              <a:rPr lang="ja-JP" altLang="en-US" kern="0" dirty="0">
                <a:latin typeface="+mj-ea"/>
              </a:rPr>
              <a:t>でない。</a:t>
            </a:r>
            <a:endParaRPr lang="en-US" altLang="ja-JP" kern="0" dirty="0">
              <a:latin typeface="+mj-ea"/>
            </a:endParaRPr>
          </a:p>
          <a:p>
            <a:pPr marL="471487" lvl="1" indent="0">
              <a:lnSpc>
                <a:spcPts val="2700"/>
              </a:lnSpc>
              <a:buFont typeface="Wingdings" pitchFamily="2" charset="2"/>
              <a:buNone/>
              <a:defRPr/>
            </a:pPr>
            <a:r>
              <a:rPr lang="ja-JP" altLang="en-US" sz="2400" kern="0" dirty="0">
                <a:latin typeface="+mj-ea"/>
              </a:rPr>
              <a:t>　</a:t>
            </a:r>
            <a:r>
              <a:rPr lang="ja-JP" altLang="en-US" sz="2000" kern="0" dirty="0">
                <a:latin typeface="+mj-ea"/>
              </a:rPr>
              <a:t>　（私は大事な存在だけど、あなたはそうでもありません）</a:t>
            </a:r>
            <a:endParaRPr lang="en-US" altLang="ja-JP" sz="2000" kern="0" dirty="0">
              <a:latin typeface="+mj-ea"/>
            </a:endParaRPr>
          </a:p>
          <a:p>
            <a:pPr lvl="1">
              <a:lnSpc>
                <a:spcPts val="2700"/>
              </a:lnSpc>
              <a:defRPr/>
            </a:pPr>
            <a:r>
              <a:rPr lang="ja-JP" altLang="en-US" kern="0" dirty="0">
                <a:latin typeface="+mj-ea"/>
              </a:rPr>
              <a:t>私は</a:t>
            </a:r>
            <a:r>
              <a:rPr lang="en-US" altLang="ja-JP" kern="0" dirty="0">
                <a:latin typeface="+mj-ea"/>
              </a:rPr>
              <a:t>OK</a:t>
            </a:r>
            <a:r>
              <a:rPr lang="ja-JP" altLang="en-US" kern="0" dirty="0">
                <a:latin typeface="+mj-ea"/>
              </a:rPr>
              <a:t>でない、あなたは</a:t>
            </a:r>
            <a:r>
              <a:rPr lang="en-US" altLang="ja-JP" kern="0" dirty="0">
                <a:latin typeface="+mj-ea"/>
              </a:rPr>
              <a:t>OK</a:t>
            </a:r>
            <a:r>
              <a:rPr lang="ja-JP" altLang="en-US" kern="0" dirty="0">
                <a:latin typeface="+mj-ea"/>
              </a:rPr>
              <a:t>である。</a:t>
            </a:r>
            <a:endParaRPr lang="en-US" altLang="ja-JP" kern="0" dirty="0">
              <a:latin typeface="+mj-ea"/>
            </a:endParaRPr>
          </a:p>
          <a:p>
            <a:pPr marL="471487" lvl="1" indent="0">
              <a:lnSpc>
                <a:spcPts val="2700"/>
              </a:lnSpc>
              <a:buFont typeface="Wingdings" pitchFamily="2" charset="2"/>
              <a:buNone/>
              <a:defRPr/>
            </a:pPr>
            <a:r>
              <a:rPr lang="en-US" altLang="ja-JP" sz="2000" kern="0" dirty="0">
                <a:latin typeface="+mj-ea"/>
              </a:rPr>
              <a:t>     </a:t>
            </a:r>
            <a:r>
              <a:rPr lang="ja-JP" altLang="en-US" sz="2000" kern="0" dirty="0">
                <a:latin typeface="+mj-ea"/>
              </a:rPr>
              <a:t>（私は大事な存在ではないけれど、あなたは大事な存在です）</a:t>
            </a:r>
            <a:endParaRPr lang="en-US" altLang="ja-JP" sz="2000" kern="0" dirty="0">
              <a:latin typeface="+mj-ea"/>
            </a:endParaRPr>
          </a:p>
          <a:p>
            <a:pPr lvl="1">
              <a:lnSpc>
                <a:spcPts val="2700"/>
              </a:lnSpc>
              <a:defRPr/>
            </a:pPr>
            <a:r>
              <a:rPr lang="ja-JP" altLang="en-US" kern="0" dirty="0">
                <a:latin typeface="+mj-ea"/>
              </a:rPr>
              <a:t>私は</a:t>
            </a:r>
            <a:r>
              <a:rPr lang="en-US" altLang="ja-JP" kern="0" dirty="0">
                <a:latin typeface="+mj-ea"/>
              </a:rPr>
              <a:t>OK</a:t>
            </a:r>
            <a:r>
              <a:rPr lang="ja-JP" altLang="en-US" kern="0" dirty="0">
                <a:latin typeface="+mj-ea"/>
              </a:rPr>
              <a:t>でない、あなたも</a:t>
            </a:r>
            <a:r>
              <a:rPr lang="en-US" altLang="ja-JP" kern="0" dirty="0">
                <a:latin typeface="+mj-ea"/>
              </a:rPr>
              <a:t>OK</a:t>
            </a:r>
            <a:r>
              <a:rPr lang="ja-JP" altLang="en-US" kern="0" dirty="0">
                <a:latin typeface="+mj-ea"/>
              </a:rPr>
              <a:t>でない。</a:t>
            </a:r>
            <a:endParaRPr lang="en-US" altLang="ja-JP" kern="0" dirty="0">
              <a:latin typeface="+mj-ea"/>
            </a:endParaRPr>
          </a:p>
          <a:p>
            <a:pPr marL="471487" lvl="1" indent="0">
              <a:lnSpc>
                <a:spcPts val="2700"/>
              </a:lnSpc>
              <a:buFont typeface="Wingdings" pitchFamily="2" charset="2"/>
              <a:buNone/>
              <a:defRPr/>
            </a:pPr>
            <a:r>
              <a:rPr lang="ja-JP" altLang="en-US" sz="2000" kern="0" spc="-40" dirty="0">
                <a:latin typeface="+mj-ea"/>
              </a:rPr>
              <a:t>　　　</a:t>
            </a:r>
            <a:r>
              <a:rPr lang="en-US" altLang="ja-JP" sz="2000" kern="0" spc="-40" dirty="0">
                <a:latin typeface="+mj-ea"/>
              </a:rPr>
              <a:t>(</a:t>
            </a:r>
            <a:r>
              <a:rPr lang="ja-JP" altLang="en-US" sz="2000" kern="0" spc="-40" dirty="0">
                <a:latin typeface="+mj-ea"/>
              </a:rPr>
              <a:t>私は大事な存在ではないし、あなたも大事な存在ではありません）</a:t>
            </a:r>
            <a:endParaRPr lang="en" altLang="ja-JP" sz="2800" kern="0" dirty="0"/>
          </a:p>
          <a:p>
            <a:pPr>
              <a:defRPr/>
            </a:pPr>
            <a:endParaRPr lang="en-US" altLang="ja-JP" sz="2800" kern="0" dirty="0"/>
          </a:p>
          <a:p>
            <a:pPr marL="0" indent="0">
              <a:buFont typeface="Wingdings" pitchFamily="2" charset="2"/>
              <a:buNone/>
              <a:defRPr/>
            </a:pPr>
            <a:r>
              <a:rPr lang="ja-JP" altLang="en-US" sz="2800" kern="0" dirty="0"/>
              <a:t>　　　　　</a:t>
            </a:r>
            <a:endParaRPr lang="ja-JP" altLang="en-US" sz="3200" kern="0"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7C5B45C8-85E8-6896-8396-0BF2686EF2B7}"/>
              </a:ext>
            </a:extLst>
          </p:cNvPr>
          <p:cNvSpPr>
            <a:spLocks noGrp="1" noChangeArrowheads="1"/>
          </p:cNvSpPr>
          <p:nvPr>
            <p:ph type="title"/>
          </p:nvPr>
        </p:nvSpPr>
        <p:spPr>
          <a:xfrm>
            <a:off x="1403350" y="476250"/>
            <a:ext cx="7172325" cy="1152525"/>
          </a:xfrm>
        </p:spPr>
        <p:txBody>
          <a:bodyPr/>
          <a:lstStyle/>
          <a:p>
            <a:r>
              <a:rPr lang="ja-JP" altLang="en-US" dirty="0"/>
              <a:t>１．目指すのは、</a:t>
            </a:r>
            <a:br>
              <a:rPr lang="en-US" altLang="ja-JP" dirty="0"/>
            </a:br>
            <a:r>
              <a:rPr lang="ja-JP" altLang="en-US" dirty="0"/>
              <a:t>　　お互いが「</a:t>
            </a:r>
            <a:r>
              <a:rPr lang="en-US" altLang="ja-JP" dirty="0"/>
              <a:t>OK</a:t>
            </a:r>
            <a:r>
              <a:rPr lang="ja-JP" altLang="en-US" dirty="0"/>
              <a:t>」であること</a:t>
            </a:r>
          </a:p>
        </p:txBody>
      </p:sp>
      <p:sp>
        <p:nvSpPr>
          <p:cNvPr id="16387" name="スライド番号プレースホルダ 3">
            <a:extLst>
              <a:ext uri="{FF2B5EF4-FFF2-40B4-BE49-F238E27FC236}">
                <a16:creationId xmlns:a16="http://schemas.microsoft.com/office/drawing/2014/main" id="{83DF42D4-7589-191E-98EF-2E0AB1398C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9D4DE5F-21CE-4D96-BE73-FCF6BFF294AE}" type="slidenum">
              <a:rPr kumimoji="0" lang="en-US" altLang="ja-JP" sz="1800">
                <a:solidFill>
                  <a:srgbClr val="000000"/>
                </a:solidFill>
              </a:rPr>
              <a:pPr>
                <a:spcBef>
                  <a:spcPct val="0"/>
                </a:spcBef>
                <a:buClrTx/>
                <a:buFontTx/>
                <a:buNone/>
              </a:pPr>
              <a:t>139</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58279BFC-0141-598D-302C-277AFF606418}"/>
              </a:ext>
            </a:extLst>
          </p:cNvPr>
          <p:cNvSpPr>
            <a:spLocks noGrp="1" noChangeArrowheads="1"/>
          </p:cNvSpPr>
          <p:nvPr>
            <p:ph idx="1"/>
          </p:nvPr>
        </p:nvSpPr>
        <p:spPr>
          <a:xfrm>
            <a:off x="539750" y="1700213"/>
            <a:ext cx="8135938" cy="4176712"/>
          </a:xfrm>
        </p:spPr>
        <p:txBody>
          <a:bodyPr/>
          <a:lstStyle/>
          <a:p>
            <a:pPr>
              <a:defRPr/>
            </a:pPr>
            <a:r>
              <a:rPr lang="ja-JP" altLang="en-US" sz="2800" dirty="0">
                <a:latin typeface="+mj-ea"/>
                <a:ea typeface="+mj-ea"/>
              </a:rPr>
              <a:t>基本的構え</a:t>
            </a:r>
            <a:endParaRPr lang="en-US" altLang="ja-JP" sz="2800" dirty="0">
              <a:latin typeface="+mj-ea"/>
              <a:ea typeface="+mj-ea"/>
            </a:endParaRPr>
          </a:p>
          <a:p>
            <a:pPr>
              <a:defRPr/>
            </a:pPr>
            <a:r>
              <a:rPr lang="ja-JP" altLang="en-US" sz="2800" dirty="0">
                <a:latin typeface="+mj-ea"/>
              </a:rPr>
              <a:t>「自分」と「他者」に対して、自分がどういうスタンスかということ。</a:t>
            </a:r>
            <a:endParaRPr lang="en-US" altLang="ja-JP" sz="2800" dirty="0">
              <a:latin typeface="+mj-ea"/>
              <a:ea typeface="+mj-ea"/>
            </a:endParaRPr>
          </a:p>
          <a:p>
            <a:pPr lvl="1">
              <a:defRPr/>
            </a:pPr>
            <a:r>
              <a:rPr lang="ja-JP" altLang="en-US" sz="2400" dirty="0">
                <a:latin typeface="+mj-ea"/>
                <a:ea typeface="+mj-ea"/>
              </a:rPr>
              <a:t>人生の脚本は、子どもの頃に形成された構えを基本に構成されていく。</a:t>
            </a:r>
            <a:endParaRPr lang="en-US" altLang="ja-JP" sz="2400" dirty="0">
              <a:latin typeface="+mj-ea"/>
              <a:ea typeface="+mj-ea"/>
            </a:endParaRPr>
          </a:p>
          <a:p>
            <a:pPr lvl="1">
              <a:defRPr/>
            </a:pPr>
            <a:r>
              <a:rPr lang="ja-JP" altLang="en-US" sz="2400" dirty="0">
                <a:latin typeface="+mj-ea"/>
                <a:ea typeface="+mj-ea"/>
              </a:rPr>
              <a:t>交流分析では、自分がどのような人生脚本を選んでいるかに気づき、「私は</a:t>
            </a:r>
            <a:r>
              <a:rPr lang="en-US" altLang="ja-JP" sz="2400" dirty="0">
                <a:latin typeface="+mj-ea"/>
                <a:ea typeface="+mj-ea"/>
              </a:rPr>
              <a:t>OK</a:t>
            </a:r>
            <a:r>
              <a:rPr lang="ja-JP" altLang="en-US" sz="2400" dirty="0">
                <a:latin typeface="+mj-ea"/>
                <a:ea typeface="+mj-ea"/>
              </a:rPr>
              <a:t>である、あなたも</a:t>
            </a:r>
            <a:r>
              <a:rPr lang="en-US" altLang="ja-JP" sz="2400" dirty="0">
                <a:latin typeface="+mj-ea"/>
                <a:ea typeface="+mj-ea"/>
              </a:rPr>
              <a:t>OK</a:t>
            </a:r>
          </a:p>
          <a:p>
            <a:pPr marL="438150" lvl="1" indent="0">
              <a:buNone/>
              <a:defRPr/>
            </a:pPr>
            <a:r>
              <a:rPr lang="ja-JP" altLang="en-US" sz="2400" dirty="0">
                <a:latin typeface="+mj-ea"/>
                <a:ea typeface="+mj-ea"/>
              </a:rPr>
              <a:t>　　である」ことを目指す。</a:t>
            </a:r>
            <a:endParaRPr lang="en-US" altLang="ja-JP" sz="2400" dirty="0">
              <a:latin typeface="+mj-ea"/>
              <a:ea typeface="+mj-ea"/>
            </a:endParaRPr>
          </a:p>
          <a:p>
            <a:pPr>
              <a:defRPr/>
            </a:pP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r>
              <a:rPr lang="ja-JP" altLang="en-US" sz="2400" dirty="0"/>
              <a:t>　　　　</a:t>
            </a:r>
            <a:r>
              <a:rPr lang="ja-JP" altLang="en-US" sz="2800" dirty="0"/>
              <a:t>　</a:t>
            </a:r>
            <a:endParaRPr lang="ja-JP" altLang="en-US" sz="3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2CDB1B9-487D-816B-8E96-5736088C3DAA}"/>
              </a:ext>
            </a:extLst>
          </p:cNvPr>
          <p:cNvSpPr>
            <a:spLocks noGrp="1"/>
          </p:cNvSpPr>
          <p:nvPr>
            <p:ph type="title"/>
          </p:nvPr>
        </p:nvSpPr>
        <p:spPr>
          <a:xfrm>
            <a:off x="1403350" y="304800"/>
            <a:ext cx="7740650" cy="1216025"/>
          </a:xfrm>
        </p:spPr>
        <p:txBody>
          <a:bodyPr/>
          <a:lstStyle/>
          <a:p>
            <a:r>
              <a:rPr kumimoji="1" lang="ja-JP" altLang="en-US" sz="3600" dirty="0">
                <a:solidFill>
                  <a:srgbClr val="333333"/>
                </a:solidFill>
                <a:latin typeface="Hiragino Kaku Gothic Pro"/>
              </a:rPr>
              <a:t>コミュニケーションの</a:t>
            </a:r>
            <a:r>
              <a:rPr kumimoji="1" lang="ja-JP" altLang="en-US" sz="3600" b="1" u="sng" dirty="0">
                <a:latin typeface="Hiragino Kaku Gothic Pro"/>
              </a:rPr>
              <a:t>構成要素１</a:t>
            </a:r>
            <a:endParaRPr kumimoji="1" lang="ja-JP" altLang="en-US" sz="3600" dirty="0"/>
          </a:p>
        </p:txBody>
      </p:sp>
      <p:sp>
        <p:nvSpPr>
          <p:cNvPr id="3" name="コンテンツ プレースホルダー 2">
            <a:extLst>
              <a:ext uri="{FF2B5EF4-FFF2-40B4-BE49-F238E27FC236}">
                <a16:creationId xmlns:a16="http://schemas.microsoft.com/office/drawing/2014/main" id="{2071D46E-8593-6A3B-87AD-61862D1EBBC6}"/>
              </a:ext>
            </a:extLst>
          </p:cNvPr>
          <p:cNvSpPr>
            <a:spLocks noGrp="1"/>
          </p:cNvSpPr>
          <p:nvPr>
            <p:ph idx="1"/>
          </p:nvPr>
        </p:nvSpPr>
        <p:spPr/>
        <p:txBody>
          <a:bodyPr/>
          <a:lstStyle/>
          <a:p>
            <a:r>
              <a:rPr kumimoji="1" lang="ja-JP" altLang="en-US" dirty="0"/>
              <a:t>送り手の役割は、受け手に伝達したい情報内容をいかに適切に言語記号や非言語記号に変換するかであり、この変換作業は記号化（</a:t>
            </a:r>
            <a:r>
              <a:rPr kumimoji="1" lang="en-US" altLang="ja-JP" dirty="0"/>
              <a:t>encoding</a:t>
            </a:r>
            <a:r>
              <a:rPr kumimoji="1" lang="ja-JP" altLang="en-US" dirty="0"/>
              <a:t>）とよばれる。</a:t>
            </a:r>
            <a:endParaRPr kumimoji="1" lang="en-US" altLang="ja-JP" dirty="0"/>
          </a:p>
          <a:p>
            <a:r>
              <a:rPr kumimoji="1" lang="ja-JP" altLang="en-US" dirty="0"/>
              <a:t>そして、 変換された記号の集合体のことをメッセージという。</a:t>
            </a:r>
          </a:p>
        </p:txBody>
      </p:sp>
      <p:sp>
        <p:nvSpPr>
          <p:cNvPr id="4" name="スライド番号プレースホルダー 3">
            <a:extLst>
              <a:ext uri="{FF2B5EF4-FFF2-40B4-BE49-F238E27FC236}">
                <a16:creationId xmlns:a16="http://schemas.microsoft.com/office/drawing/2014/main" id="{C3B8D5F6-5922-17C1-4220-937C4E12EB12}"/>
              </a:ext>
            </a:extLst>
          </p:cNvPr>
          <p:cNvSpPr>
            <a:spLocks noGrp="1"/>
          </p:cNvSpPr>
          <p:nvPr>
            <p:ph type="sldNum" sz="quarter" idx="12"/>
          </p:nvPr>
        </p:nvSpPr>
        <p:spPr/>
        <p:txBody>
          <a:bodyPr/>
          <a:lstStyle/>
          <a:p>
            <a:pPr>
              <a:defRPr/>
            </a:pPr>
            <a:fld id="{F2BE5021-F781-447E-9205-249982F0E4FA}" type="slidenum">
              <a:rPr lang="en-US" altLang="ja-JP" smtClean="0"/>
              <a:pPr>
                <a:defRPr/>
              </a:pPr>
              <a:t>14</a:t>
            </a:fld>
            <a:endParaRPr lang="en-US" altLang="ja-JP"/>
          </a:p>
        </p:txBody>
      </p:sp>
    </p:spTree>
    <p:extLst>
      <p:ext uri="{BB962C8B-B14F-4D97-AF65-F5344CB8AC3E}">
        <p14:creationId xmlns:p14="http://schemas.microsoft.com/office/powerpoint/2010/main" val="14324732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78F3F19E-B884-AD74-EE5B-69DA2BE57F57}"/>
              </a:ext>
            </a:extLst>
          </p:cNvPr>
          <p:cNvSpPr>
            <a:spLocks noGrp="1" noChangeArrowheads="1"/>
          </p:cNvSpPr>
          <p:nvPr>
            <p:ph type="title"/>
          </p:nvPr>
        </p:nvSpPr>
        <p:spPr>
          <a:xfrm>
            <a:off x="1258263" y="544728"/>
            <a:ext cx="7921178" cy="1152525"/>
          </a:xfrm>
        </p:spPr>
        <p:txBody>
          <a:bodyPr/>
          <a:lstStyle/>
          <a:p>
            <a:r>
              <a:rPr lang="en-US" altLang="ja-JP" dirty="0"/>
              <a:t>2</a:t>
            </a:r>
            <a:r>
              <a:rPr lang="ja-JP" altLang="en-US" dirty="0"/>
              <a:t>．自分を尊重し、相手を尊重するアサーション</a:t>
            </a:r>
          </a:p>
        </p:txBody>
      </p:sp>
      <p:sp>
        <p:nvSpPr>
          <p:cNvPr id="18435" name="スライド番号プレースホルダ 3">
            <a:extLst>
              <a:ext uri="{FF2B5EF4-FFF2-40B4-BE49-F238E27FC236}">
                <a16:creationId xmlns:a16="http://schemas.microsoft.com/office/drawing/2014/main" id="{4EB091D4-8B88-907D-E490-78AB6F2CB4B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680AF9A-27C7-418C-A615-65736C9B7A9D}" type="slidenum">
              <a:rPr kumimoji="0" lang="en-US" altLang="ja-JP" sz="1800">
                <a:solidFill>
                  <a:srgbClr val="000000"/>
                </a:solidFill>
              </a:rPr>
              <a:pPr>
                <a:spcBef>
                  <a:spcPct val="0"/>
                </a:spcBef>
                <a:buClrTx/>
                <a:buFontTx/>
                <a:buNone/>
              </a:pPr>
              <a:t>140</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9159C40D-D8BD-E1C9-2001-75025EE12F17}"/>
              </a:ext>
            </a:extLst>
          </p:cNvPr>
          <p:cNvSpPr>
            <a:spLocks noGrp="1" noChangeArrowheads="1"/>
          </p:cNvSpPr>
          <p:nvPr>
            <p:ph idx="1"/>
          </p:nvPr>
        </p:nvSpPr>
        <p:spPr>
          <a:xfrm>
            <a:off x="539750" y="1700213"/>
            <a:ext cx="8353425" cy="4176712"/>
          </a:xfrm>
        </p:spPr>
        <p:txBody>
          <a:bodyPr/>
          <a:lstStyle/>
          <a:p>
            <a:pPr>
              <a:defRPr/>
            </a:pPr>
            <a:r>
              <a:rPr lang="ja-JP" altLang="en-US" sz="2800" dirty="0">
                <a:latin typeface="+mj-ea"/>
                <a:ea typeface="+mj-ea"/>
              </a:rPr>
              <a:t>アサーション</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自分の考えや気持ちを大切にしながら、相手の考え</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や気持ちも尊重するコミュニケーションの方法。</a:t>
            </a:r>
            <a:endParaRPr lang="en-US" altLang="ja-JP" sz="2800" dirty="0">
              <a:latin typeface="+mj-ea"/>
              <a:ea typeface="+mj-ea"/>
            </a:endParaRPr>
          </a:p>
          <a:p>
            <a:pPr marL="781050" lvl="1" indent="-342900">
              <a:defRPr/>
            </a:pPr>
            <a:endParaRPr lang="en-US" altLang="ja-JP" sz="2400" dirty="0">
              <a:latin typeface="+mj-ea"/>
              <a:ea typeface="+mj-ea"/>
            </a:endParaRPr>
          </a:p>
          <a:p>
            <a:pPr marL="781050" lvl="1" indent="-342900">
              <a:defRPr/>
            </a:pPr>
            <a:r>
              <a:rPr lang="en-US" altLang="ja-JP" sz="2400" dirty="0">
                <a:latin typeface="+mj-ea"/>
                <a:ea typeface="+mj-ea"/>
              </a:rPr>
              <a:t>1950</a:t>
            </a:r>
            <a:r>
              <a:rPr lang="ja-JP" altLang="en-US" sz="2400" dirty="0">
                <a:latin typeface="+mj-ea"/>
                <a:ea typeface="+mj-ea"/>
              </a:rPr>
              <a:t>年代にアメリカで生まれた概念。女性をはじめマイノリティーの権利拡張運動の広がりとともに浸透。</a:t>
            </a:r>
            <a:endParaRPr lang="en-US" altLang="ja-JP" sz="2400" dirty="0">
              <a:latin typeface="+mj-ea"/>
              <a:ea typeface="+mj-ea"/>
            </a:endParaRPr>
          </a:p>
          <a:p>
            <a:pPr>
              <a:defRPr/>
            </a:pPr>
            <a:endParaRPr lang="en-US" altLang="ja-JP" sz="2800" dirty="0">
              <a:latin typeface="+mj-ea"/>
              <a:ea typeface="+mj-ea"/>
            </a:endParaRPr>
          </a:p>
          <a:p>
            <a:pPr marL="0" indent="0">
              <a:buFont typeface="Wingdings" panose="05000000000000000000" pitchFamily="2" charset="2"/>
              <a:buNone/>
              <a:defRPr/>
            </a:pP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r>
              <a:rPr lang="ja-JP" altLang="en-US" sz="2400" dirty="0"/>
              <a:t>　　　　</a:t>
            </a:r>
            <a:r>
              <a:rPr lang="ja-JP" altLang="en-US" sz="2800" dirty="0"/>
              <a:t>　</a:t>
            </a:r>
            <a:endParaRPr lang="ja-JP" altLang="en-US" sz="3200"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CF469FB3-6B2D-730A-1233-1AD51C016A1B}"/>
              </a:ext>
            </a:extLst>
          </p:cNvPr>
          <p:cNvSpPr>
            <a:spLocks noGrp="1" noChangeArrowheads="1"/>
          </p:cNvSpPr>
          <p:nvPr>
            <p:ph type="title"/>
          </p:nvPr>
        </p:nvSpPr>
        <p:spPr>
          <a:xfrm>
            <a:off x="1547813" y="908720"/>
            <a:ext cx="7128644" cy="647700"/>
          </a:xfrm>
        </p:spPr>
        <p:txBody>
          <a:bodyPr/>
          <a:lstStyle/>
          <a:p>
            <a:r>
              <a:rPr lang="en-US" altLang="ja-JP" dirty="0"/>
              <a:t>3</a:t>
            </a:r>
            <a:r>
              <a:rPr lang="ja-JP" altLang="en-US" dirty="0"/>
              <a:t>．アサーションを身につける</a:t>
            </a:r>
            <a:br>
              <a:rPr lang="en-US" altLang="ja-JP" dirty="0"/>
            </a:br>
            <a:r>
              <a:rPr lang="ja-JP" altLang="en-US" dirty="0"/>
              <a:t>　３段階</a:t>
            </a:r>
          </a:p>
        </p:txBody>
      </p:sp>
      <p:sp>
        <p:nvSpPr>
          <p:cNvPr id="20483" name="スライド番号プレースホルダ 3">
            <a:extLst>
              <a:ext uri="{FF2B5EF4-FFF2-40B4-BE49-F238E27FC236}">
                <a16:creationId xmlns:a16="http://schemas.microsoft.com/office/drawing/2014/main" id="{2C020981-2AEC-0503-E22D-513BC00AF26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F83B68E-B411-4B15-A7EF-9F0B5EAE6004}" type="slidenum">
              <a:rPr kumimoji="0" lang="en-US" altLang="ja-JP" sz="1800">
                <a:solidFill>
                  <a:srgbClr val="000000"/>
                </a:solidFill>
              </a:rPr>
              <a:pPr>
                <a:spcBef>
                  <a:spcPct val="0"/>
                </a:spcBef>
                <a:buClrTx/>
                <a:buFontTx/>
                <a:buNone/>
              </a:pPr>
              <a:t>141</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4A847D6C-7C70-47F9-12EC-BDF9697B1410}"/>
              </a:ext>
            </a:extLst>
          </p:cNvPr>
          <p:cNvSpPr>
            <a:spLocks noGrp="1" noChangeArrowheads="1"/>
          </p:cNvSpPr>
          <p:nvPr>
            <p:ph idx="1"/>
          </p:nvPr>
        </p:nvSpPr>
        <p:spPr>
          <a:xfrm>
            <a:off x="539750" y="1700213"/>
            <a:ext cx="8353425" cy="2736850"/>
          </a:xfrm>
        </p:spPr>
        <p:txBody>
          <a:bodyPr/>
          <a:lstStyle/>
          <a:p>
            <a:pPr marL="0" indent="0">
              <a:buFont typeface="Wingdings" panose="05000000000000000000" pitchFamily="2" charset="2"/>
              <a:buNone/>
              <a:defRPr/>
            </a:pPr>
            <a:r>
              <a:rPr lang="en-US" altLang="ja-JP" sz="2800" dirty="0">
                <a:latin typeface="+mj-ea"/>
                <a:ea typeface="+mj-ea"/>
              </a:rPr>
              <a:t> 1. </a:t>
            </a:r>
            <a:r>
              <a:rPr lang="ja-JP" altLang="en-US" sz="2800" dirty="0">
                <a:latin typeface="+mj-ea"/>
                <a:ea typeface="+mj-ea"/>
              </a:rPr>
              <a:t>自分が伝えたい気持ちは何かを確かめよう</a:t>
            </a:r>
            <a:endParaRPr lang="en-US" altLang="ja-JP" sz="2800" dirty="0">
              <a:latin typeface="+mj-ea"/>
              <a:ea typeface="+mj-ea"/>
            </a:endParaRPr>
          </a:p>
          <a:p>
            <a:pPr lvl="1">
              <a:defRPr/>
            </a:pPr>
            <a:r>
              <a:rPr lang="ja-JP" altLang="en-US" sz="2400" dirty="0">
                <a:latin typeface="+mj-ea"/>
                <a:ea typeface="+mj-ea"/>
              </a:rPr>
              <a:t>「私はこういう気持ちなんだと</a:t>
            </a:r>
            <a:r>
              <a:rPr lang="en-US" altLang="ja-JP" sz="2400" dirty="0">
                <a:latin typeface="+mj-ea"/>
                <a:ea typeface="+mj-ea"/>
              </a:rPr>
              <a:t> </a:t>
            </a:r>
            <a:r>
              <a:rPr lang="ja-JP" altLang="en-US" sz="2400" dirty="0">
                <a:latin typeface="+mj-ea"/>
                <a:ea typeface="+mj-ea"/>
              </a:rPr>
              <a:t>」と自分自身が受け止めることが大切。</a:t>
            </a:r>
            <a:endParaRPr lang="en-US" altLang="ja-JP" sz="2400" dirty="0">
              <a:latin typeface="+mj-ea"/>
              <a:ea typeface="+mj-ea"/>
            </a:endParaRPr>
          </a:p>
          <a:p>
            <a:pPr lvl="1">
              <a:defRPr/>
            </a:pPr>
            <a:endParaRPr lang="en-US" altLang="ja-JP" sz="2400" dirty="0">
              <a:latin typeface="+mj-ea"/>
              <a:ea typeface="+mj-ea"/>
            </a:endParaRPr>
          </a:p>
          <a:p>
            <a:pPr lvl="1">
              <a:defRPr/>
            </a:pPr>
            <a:r>
              <a:rPr lang="ja-JP" altLang="en-US" sz="2400" dirty="0">
                <a:latin typeface="+mj-ea"/>
                <a:ea typeface="+mj-ea"/>
              </a:rPr>
              <a:t>相手が発した刺激に対する反応（リアクション）を、自分のありのままの気持ちと誤解してしまうことが多い。</a:t>
            </a:r>
            <a:endParaRPr lang="en-US" altLang="ja-JP" sz="2400" dirty="0">
              <a:latin typeface="+mj-ea"/>
              <a:ea typeface="+mj-ea"/>
            </a:endParaRPr>
          </a:p>
          <a:p>
            <a:pPr marL="471487" lvl="1" indent="0">
              <a:buFont typeface="Wingdings" panose="05000000000000000000" pitchFamily="2" charset="2"/>
              <a:buNone/>
              <a:defRPr/>
            </a:pPr>
            <a:r>
              <a:rPr lang="ja-JP" altLang="en-US" sz="2400" dirty="0">
                <a:latin typeface="+mj-ea"/>
                <a:ea typeface="+mj-ea"/>
              </a:rPr>
              <a:t>　　（ラバーテ、</a:t>
            </a:r>
            <a:r>
              <a:rPr lang="en-US" altLang="ja-JP" sz="2400" dirty="0">
                <a:latin typeface="+mj-ea"/>
                <a:ea typeface="+mj-ea"/>
              </a:rPr>
              <a:t>L.</a:t>
            </a:r>
            <a:r>
              <a:rPr lang="ja-JP" altLang="en-US" sz="2400" dirty="0">
                <a:latin typeface="+mj-ea"/>
                <a:ea typeface="+mj-ea"/>
              </a:rPr>
              <a:t>「</a:t>
            </a:r>
            <a:r>
              <a:rPr lang="en-US" altLang="ja-JP" sz="2400" dirty="0">
                <a:latin typeface="+mj-ea"/>
                <a:ea typeface="+mj-ea"/>
              </a:rPr>
              <a:t>ARC</a:t>
            </a:r>
            <a:r>
              <a:rPr lang="ja-JP" altLang="en-US" sz="2400" dirty="0">
                <a:latin typeface="+mj-ea"/>
                <a:ea typeface="+mj-ea"/>
              </a:rPr>
              <a:t>モデル」）</a:t>
            </a:r>
            <a:endParaRPr lang="en-US" altLang="ja-JP" sz="2800" dirty="0">
              <a:latin typeface="+mj-ea"/>
              <a:ea typeface="+mj-ea"/>
            </a:endParaRPr>
          </a:p>
          <a:p>
            <a:pPr marL="0" indent="0">
              <a:buFont typeface="Wingdings" panose="05000000000000000000" pitchFamily="2" charset="2"/>
              <a:buNone/>
              <a:defRPr/>
            </a:pP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r>
              <a:rPr lang="ja-JP" altLang="en-US" sz="2400" dirty="0"/>
              <a:t>　　　　</a:t>
            </a:r>
            <a:r>
              <a:rPr lang="ja-JP" altLang="en-US" sz="2800" dirty="0"/>
              <a:t>　</a:t>
            </a:r>
            <a:endParaRPr lang="ja-JP" altLang="en-US" sz="3200"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A415C176-C5EF-C6DF-5B68-A5684E90D7DF}"/>
              </a:ext>
            </a:extLst>
          </p:cNvPr>
          <p:cNvSpPr>
            <a:spLocks noGrp="1" noChangeArrowheads="1"/>
          </p:cNvSpPr>
          <p:nvPr>
            <p:ph type="title"/>
          </p:nvPr>
        </p:nvSpPr>
        <p:spPr>
          <a:xfrm>
            <a:off x="1331640" y="836712"/>
            <a:ext cx="7345363" cy="647700"/>
          </a:xfrm>
        </p:spPr>
        <p:txBody>
          <a:bodyPr/>
          <a:lstStyle/>
          <a:p>
            <a:r>
              <a:rPr lang="en-US" altLang="ja-JP" dirty="0"/>
              <a:t>3</a:t>
            </a:r>
            <a:r>
              <a:rPr lang="ja-JP" altLang="en-US" dirty="0"/>
              <a:t>．アサーションを身につける</a:t>
            </a:r>
            <a:br>
              <a:rPr lang="en-US" altLang="ja-JP" dirty="0"/>
            </a:br>
            <a:r>
              <a:rPr lang="ja-JP" altLang="en-US" dirty="0"/>
              <a:t>　　３段階</a:t>
            </a:r>
          </a:p>
        </p:txBody>
      </p:sp>
      <p:sp>
        <p:nvSpPr>
          <p:cNvPr id="22531" name="スライド番号プレースホルダ 3">
            <a:extLst>
              <a:ext uri="{FF2B5EF4-FFF2-40B4-BE49-F238E27FC236}">
                <a16:creationId xmlns:a16="http://schemas.microsoft.com/office/drawing/2014/main" id="{46EDC2B3-9456-2CAA-3366-D622398956D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89B420BB-A501-462F-874B-ED4CA11028FB}" type="slidenum">
              <a:rPr kumimoji="0" lang="en-US" altLang="ja-JP" sz="1800">
                <a:solidFill>
                  <a:srgbClr val="000000"/>
                </a:solidFill>
              </a:rPr>
              <a:pPr>
                <a:spcBef>
                  <a:spcPct val="0"/>
                </a:spcBef>
                <a:buClrTx/>
                <a:buFontTx/>
                <a:buNone/>
              </a:pPr>
              <a:t>142</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A7CE3EBF-F2F1-DAF1-31C5-9B50C23A21E2}"/>
              </a:ext>
            </a:extLst>
          </p:cNvPr>
          <p:cNvSpPr>
            <a:spLocks noGrp="1" noChangeArrowheads="1"/>
          </p:cNvSpPr>
          <p:nvPr>
            <p:ph idx="1"/>
          </p:nvPr>
        </p:nvSpPr>
        <p:spPr>
          <a:xfrm>
            <a:off x="539750" y="1700213"/>
            <a:ext cx="8353425" cy="2736850"/>
          </a:xfrm>
        </p:spPr>
        <p:txBody>
          <a:bodyPr/>
          <a:lstStyle/>
          <a:p>
            <a:pPr marL="0" indent="0">
              <a:buFont typeface="Wingdings" panose="05000000000000000000" pitchFamily="2" charset="2"/>
              <a:buNone/>
              <a:defRPr/>
            </a:pPr>
            <a:r>
              <a:rPr lang="en-US" altLang="ja-JP" sz="2800" dirty="0">
                <a:latin typeface="+mj-ea"/>
                <a:ea typeface="+mj-ea"/>
              </a:rPr>
              <a:t> 2. </a:t>
            </a:r>
            <a:r>
              <a:rPr lang="ja-JP" altLang="en-US" sz="2800">
                <a:latin typeface="+mj-ea"/>
                <a:ea typeface="+mj-ea"/>
              </a:rPr>
              <a:t>その気持ちをどう伝えればよいのか</a:t>
            </a:r>
            <a:endParaRPr lang="en-US" altLang="ja-JP" sz="2800" dirty="0">
              <a:latin typeface="+mj-ea"/>
              <a:ea typeface="+mj-ea"/>
            </a:endParaRPr>
          </a:p>
          <a:p>
            <a:pPr lvl="1">
              <a:defRPr/>
            </a:pPr>
            <a:r>
              <a:rPr lang="ja-JP" altLang="en-US" sz="2400">
                <a:latin typeface="+mj-ea"/>
                <a:ea typeface="+mj-ea"/>
              </a:rPr>
              <a:t>自分が投げたボールを相手がどう受け止め、どんなボールを投げ返してくるか。</a:t>
            </a:r>
            <a:endParaRPr lang="en-US" altLang="ja-JP" sz="2400" dirty="0">
              <a:latin typeface="+mj-ea"/>
              <a:ea typeface="+mj-ea"/>
            </a:endParaRPr>
          </a:p>
          <a:p>
            <a:pPr lvl="1">
              <a:defRPr/>
            </a:pPr>
            <a:endParaRPr lang="en-US" altLang="ja-JP" sz="2400" dirty="0">
              <a:latin typeface="+mj-ea"/>
              <a:ea typeface="+mj-ea"/>
            </a:endParaRPr>
          </a:p>
          <a:p>
            <a:pPr lvl="1">
              <a:defRPr/>
            </a:pPr>
            <a:r>
              <a:rPr lang="ja-JP" altLang="en-US" sz="2400">
                <a:latin typeface="+mj-ea"/>
                <a:ea typeface="+mj-ea"/>
              </a:rPr>
              <a:t>あたたかい言葉がけや、相手の返事をしやすい伝え方を心がけるようにする。</a:t>
            </a:r>
            <a:endParaRPr lang="en-US" altLang="ja-JP" sz="2400" dirty="0">
              <a:latin typeface="+mj-ea"/>
              <a:ea typeface="+mj-ea"/>
            </a:endParaRPr>
          </a:p>
          <a:p>
            <a:pPr marL="0" indent="0">
              <a:buFont typeface="Wingdings" panose="05000000000000000000" pitchFamily="2" charset="2"/>
              <a:buNone/>
              <a:defRPr/>
            </a:pPr>
            <a:endParaRPr lang="en-US" altLang="ja-JP" sz="2800" dirty="0">
              <a:latin typeface="+mj-ea"/>
              <a:ea typeface="+mj-ea"/>
            </a:endParaRPr>
          </a:p>
          <a:p>
            <a:pPr marL="0" indent="0">
              <a:buFont typeface="Wingdings" panose="05000000000000000000" pitchFamily="2" charset="2"/>
              <a:buNone/>
              <a:defRPr/>
            </a:pPr>
            <a:r>
              <a:rPr lang="ja-JP" altLang="en-US" sz="2800">
                <a:latin typeface="+mj-ea"/>
                <a:ea typeface="+mj-ea"/>
              </a:rPr>
              <a:t>　　</a:t>
            </a:r>
            <a:r>
              <a:rPr lang="ja-JP" altLang="en-US" sz="2400"/>
              <a:t>　　　　</a:t>
            </a:r>
            <a:r>
              <a:rPr lang="ja-JP" altLang="en-US" sz="2800"/>
              <a:t>　</a:t>
            </a:r>
            <a:endParaRPr lang="ja-JP" altLang="en-US" sz="320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ECD51FED-6C13-947D-D5C8-5E8940909B70}"/>
              </a:ext>
            </a:extLst>
          </p:cNvPr>
          <p:cNvSpPr>
            <a:spLocks noGrp="1" noChangeArrowheads="1"/>
          </p:cNvSpPr>
          <p:nvPr>
            <p:ph type="title"/>
          </p:nvPr>
        </p:nvSpPr>
        <p:spPr>
          <a:xfrm>
            <a:off x="1403648" y="908720"/>
            <a:ext cx="7345363" cy="647700"/>
          </a:xfrm>
        </p:spPr>
        <p:txBody>
          <a:bodyPr/>
          <a:lstStyle/>
          <a:p>
            <a:r>
              <a:rPr lang="en-US" altLang="ja-JP" dirty="0"/>
              <a:t>3</a:t>
            </a:r>
            <a:r>
              <a:rPr lang="ja-JP" altLang="en-US" dirty="0"/>
              <a:t>．アサーションを身につける</a:t>
            </a:r>
            <a:br>
              <a:rPr lang="en-US" altLang="ja-JP" dirty="0"/>
            </a:br>
            <a:r>
              <a:rPr lang="ja-JP" altLang="en-US" dirty="0"/>
              <a:t>　　３段階</a:t>
            </a:r>
          </a:p>
        </p:txBody>
      </p:sp>
      <p:sp>
        <p:nvSpPr>
          <p:cNvPr id="24579" name="スライド番号プレースホルダ 3">
            <a:extLst>
              <a:ext uri="{FF2B5EF4-FFF2-40B4-BE49-F238E27FC236}">
                <a16:creationId xmlns:a16="http://schemas.microsoft.com/office/drawing/2014/main" id="{8CD4A89F-E3DE-0EBC-E6EA-AE160ABA176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2B18BC9-0632-475D-82CE-AADD672D4545}" type="slidenum">
              <a:rPr kumimoji="0" lang="en-US" altLang="ja-JP" sz="1800">
                <a:solidFill>
                  <a:srgbClr val="000000"/>
                </a:solidFill>
              </a:rPr>
              <a:pPr>
                <a:spcBef>
                  <a:spcPct val="0"/>
                </a:spcBef>
                <a:buClrTx/>
                <a:buFontTx/>
                <a:buNone/>
              </a:pPr>
              <a:t>143</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F2F7D7DA-1703-D200-4B79-3AEE0ACF8C67}"/>
              </a:ext>
            </a:extLst>
          </p:cNvPr>
          <p:cNvSpPr>
            <a:spLocks noGrp="1" noChangeArrowheads="1"/>
          </p:cNvSpPr>
          <p:nvPr>
            <p:ph idx="1"/>
          </p:nvPr>
        </p:nvSpPr>
        <p:spPr>
          <a:xfrm>
            <a:off x="539750" y="1700213"/>
            <a:ext cx="8353425" cy="2736850"/>
          </a:xfrm>
        </p:spPr>
        <p:txBody>
          <a:bodyPr/>
          <a:lstStyle/>
          <a:p>
            <a:pPr marL="0" indent="0">
              <a:buFont typeface="Wingdings" panose="05000000000000000000" pitchFamily="2" charset="2"/>
              <a:buNone/>
              <a:defRPr/>
            </a:pPr>
            <a:r>
              <a:rPr lang="en-US" altLang="ja-JP" sz="2800" dirty="0">
                <a:latin typeface="+mj-ea"/>
                <a:ea typeface="+mj-ea"/>
              </a:rPr>
              <a:t> 3. </a:t>
            </a:r>
            <a:r>
              <a:rPr lang="ja-JP" altLang="en-US" sz="2800">
                <a:latin typeface="+mj-ea"/>
                <a:ea typeface="+mj-ea"/>
              </a:rPr>
              <a:t>伝えた後に振り返ってみよう</a:t>
            </a:r>
            <a:endParaRPr lang="en-US" altLang="ja-JP" sz="2800" dirty="0">
              <a:latin typeface="+mj-ea"/>
              <a:ea typeface="+mj-ea"/>
            </a:endParaRPr>
          </a:p>
          <a:p>
            <a:pPr lvl="1">
              <a:defRPr/>
            </a:pPr>
            <a:r>
              <a:rPr lang="ja-JP" altLang="en-US" sz="2400">
                <a:latin typeface="+mj-ea"/>
                <a:ea typeface="+mj-ea"/>
              </a:rPr>
              <a:t>自分の納得のいく結果になったか。</a:t>
            </a:r>
            <a:endParaRPr lang="en-US" altLang="ja-JP" sz="2400" dirty="0">
              <a:latin typeface="+mj-ea"/>
              <a:ea typeface="+mj-ea"/>
            </a:endParaRPr>
          </a:p>
          <a:p>
            <a:pPr lvl="1">
              <a:defRPr/>
            </a:pPr>
            <a:endParaRPr lang="en-US" altLang="ja-JP" sz="2400" dirty="0">
              <a:latin typeface="+mj-ea"/>
              <a:ea typeface="+mj-ea"/>
            </a:endParaRPr>
          </a:p>
          <a:p>
            <a:pPr lvl="1">
              <a:defRPr/>
            </a:pPr>
            <a:r>
              <a:rPr lang="ja-JP" altLang="en-US" sz="2400">
                <a:latin typeface="+mj-ea"/>
                <a:ea typeface="+mj-ea"/>
              </a:rPr>
              <a:t>相手の人はどうか。</a:t>
            </a:r>
            <a:endParaRPr lang="en-US" altLang="ja-JP" sz="2400" dirty="0">
              <a:latin typeface="+mj-ea"/>
              <a:ea typeface="+mj-ea"/>
            </a:endParaRPr>
          </a:p>
          <a:p>
            <a:pPr lvl="1">
              <a:defRPr/>
            </a:pPr>
            <a:endParaRPr lang="en-US" altLang="ja-JP" sz="2400" dirty="0">
              <a:latin typeface="+mj-ea"/>
              <a:ea typeface="+mj-ea"/>
            </a:endParaRPr>
          </a:p>
          <a:p>
            <a:pPr lvl="1">
              <a:defRPr/>
            </a:pPr>
            <a:r>
              <a:rPr lang="ja-JP" altLang="en-US" sz="2400">
                <a:latin typeface="+mj-ea"/>
                <a:ea typeface="+mj-ea"/>
              </a:rPr>
              <a:t>アサーションは、自分と相手、お互いの納得感が目的。</a:t>
            </a:r>
            <a:endParaRPr lang="en-US" altLang="ja-JP" sz="2400" dirty="0">
              <a:latin typeface="+mj-ea"/>
              <a:ea typeface="+mj-ea"/>
            </a:endParaRPr>
          </a:p>
          <a:p>
            <a:pPr marL="0" indent="0">
              <a:buFont typeface="Wingdings" panose="05000000000000000000" pitchFamily="2" charset="2"/>
              <a:buNone/>
              <a:defRPr/>
            </a:pPr>
            <a:endParaRPr lang="en-US" altLang="ja-JP" sz="2800" dirty="0">
              <a:latin typeface="+mj-ea"/>
              <a:ea typeface="+mj-ea"/>
            </a:endParaRPr>
          </a:p>
          <a:p>
            <a:pPr marL="0" indent="0">
              <a:buFont typeface="Wingdings" panose="05000000000000000000" pitchFamily="2" charset="2"/>
              <a:buNone/>
              <a:defRPr/>
            </a:pPr>
            <a:r>
              <a:rPr lang="ja-JP" altLang="en-US" sz="2800">
                <a:latin typeface="+mj-ea"/>
                <a:ea typeface="+mj-ea"/>
              </a:rPr>
              <a:t>　　</a:t>
            </a:r>
            <a:r>
              <a:rPr lang="ja-JP" altLang="en-US" sz="2400"/>
              <a:t>　　　　</a:t>
            </a:r>
            <a:r>
              <a:rPr lang="ja-JP" altLang="en-US" sz="2800"/>
              <a:t>　</a:t>
            </a:r>
            <a:endParaRPr lang="ja-JP" altLang="en-US" sz="320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C5666900-C699-1551-0D2A-B0D5BE21565E}"/>
              </a:ext>
            </a:extLst>
          </p:cNvPr>
          <p:cNvSpPr>
            <a:spLocks noGrp="1" noChangeArrowheads="1"/>
          </p:cNvSpPr>
          <p:nvPr>
            <p:ph idx="1"/>
          </p:nvPr>
        </p:nvSpPr>
        <p:spPr>
          <a:xfrm>
            <a:off x="539750" y="1865313"/>
            <a:ext cx="6264275" cy="4267200"/>
          </a:xfrm>
        </p:spPr>
        <p:txBody>
          <a:bodyPr/>
          <a:lstStyle/>
          <a:p>
            <a:pPr>
              <a:defRPr/>
            </a:pPr>
            <a:r>
              <a:rPr lang="ja-JP" altLang="en-US" sz="2800"/>
              <a:t>こんな時、あなたはどうする？</a:t>
            </a:r>
            <a:endParaRPr lang="en-US" altLang="ja-JP" sz="2800" dirty="0"/>
          </a:p>
          <a:p>
            <a:pPr marL="490537" indent="-457200">
              <a:buFont typeface="Wingdings" panose="05000000000000000000" pitchFamily="2" charset="2"/>
              <a:buChar char="p"/>
              <a:defRPr/>
            </a:pPr>
            <a:endParaRPr lang="en-US" altLang="ja-JP" dirty="0"/>
          </a:p>
          <a:p>
            <a:pPr>
              <a:buFont typeface="Wingdings" panose="05000000000000000000" pitchFamily="2" charset="2"/>
              <a:buChar char="p"/>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a:p>
          <a:p>
            <a:pPr>
              <a:defRPr/>
            </a:pPr>
            <a:endParaRPr lang="ja-JP" altLang="en-US"/>
          </a:p>
        </p:txBody>
      </p:sp>
      <p:pic>
        <p:nvPicPr>
          <p:cNvPr id="26627" name="図 9">
            <a:extLst>
              <a:ext uri="{FF2B5EF4-FFF2-40B4-BE49-F238E27FC236}">
                <a16:creationId xmlns:a16="http://schemas.microsoft.com/office/drawing/2014/main" id="{E38BDDF6-E6AC-5D7E-89E0-DF19E3B26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3853" t="41154"/>
          <a:stretch>
            <a:fillRect/>
          </a:stretch>
        </p:blipFill>
        <p:spPr bwMode="auto">
          <a:xfrm>
            <a:off x="6638925" y="3941763"/>
            <a:ext cx="18605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図 11">
            <a:extLst>
              <a:ext uri="{FF2B5EF4-FFF2-40B4-BE49-F238E27FC236}">
                <a16:creationId xmlns:a16="http://schemas.microsoft.com/office/drawing/2014/main" id="{D0A3728C-38DC-CA73-85D4-04A41BC310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710" t="41476" r="35838"/>
          <a:stretch>
            <a:fillRect/>
          </a:stretch>
        </p:blipFill>
        <p:spPr bwMode="auto">
          <a:xfrm>
            <a:off x="4211638" y="3960813"/>
            <a:ext cx="1617662"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図 12">
            <a:extLst>
              <a:ext uri="{FF2B5EF4-FFF2-40B4-BE49-F238E27FC236}">
                <a16:creationId xmlns:a16="http://schemas.microsoft.com/office/drawing/2014/main" id="{BDC4EA79-B5CA-EE83-EE1E-CE72EE479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0562" r="67505"/>
          <a:stretch>
            <a:fillRect/>
          </a:stretch>
        </p:blipFill>
        <p:spPr bwMode="auto">
          <a:xfrm>
            <a:off x="1728788" y="3925888"/>
            <a:ext cx="1673225" cy="223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タイトル 1">
            <a:extLst>
              <a:ext uri="{FF2B5EF4-FFF2-40B4-BE49-F238E27FC236}">
                <a16:creationId xmlns:a16="http://schemas.microsoft.com/office/drawing/2014/main" id="{8BE91370-37D5-6DB5-AD4E-4042AEBC201B}"/>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26631" name="スライド番号プレースホルダ 3">
            <a:extLst>
              <a:ext uri="{FF2B5EF4-FFF2-40B4-BE49-F238E27FC236}">
                <a16:creationId xmlns:a16="http://schemas.microsoft.com/office/drawing/2014/main" id="{6B066F8E-39F4-6DD1-0BCF-45FCCA79DF5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83834AC-DB56-4C00-99D0-A304459D15BB}" type="slidenum">
              <a:rPr kumimoji="0" lang="en-US" altLang="ja-JP" sz="1800">
                <a:solidFill>
                  <a:srgbClr val="000000"/>
                </a:solidFill>
              </a:rPr>
              <a:pPr>
                <a:spcBef>
                  <a:spcPct val="0"/>
                </a:spcBef>
                <a:buClrTx/>
                <a:buFontTx/>
                <a:buNone/>
              </a:pPr>
              <a:t>144</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2DA78984-922E-FFC7-9193-40EDC78DEE3C}"/>
              </a:ext>
            </a:extLst>
          </p:cNvPr>
          <p:cNvSpPr txBox="1">
            <a:spLocks noChangeArrowheads="1"/>
          </p:cNvSpPr>
          <p:nvPr/>
        </p:nvSpPr>
        <p:spPr bwMode="auto">
          <a:xfrm>
            <a:off x="1360488" y="549275"/>
            <a:ext cx="71723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4</a:t>
            </a:r>
            <a:r>
              <a:rPr lang="ja-JP" altLang="en-US" kern="0"/>
              <a:t>．あなたのアサーション度は？</a:t>
            </a:r>
          </a:p>
        </p:txBody>
      </p:sp>
      <p:pic>
        <p:nvPicPr>
          <p:cNvPr id="26633" name="図 5">
            <a:extLst>
              <a:ext uri="{FF2B5EF4-FFF2-40B4-BE49-F238E27FC236}">
                <a16:creationId xmlns:a16="http://schemas.microsoft.com/office/drawing/2014/main" id="{F5912E89-A616-BE63-06D9-DA54ED7B9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56721"/>
          <a:stretch>
            <a:fillRect/>
          </a:stretch>
        </p:blipFill>
        <p:spPr bwMode="auto">
          <a:xfrm>
            <a:off x="2349500" y="2343150"/>
            <a:ext cx="4745038" cy="150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テキスト ボックス 6">
            <a:extLst>
              <a:ext uri="{FF2B5EF4-FFF2-40B4-BE49-F238E27FC236}">
                <a16:creationId xmlns:a16="http://schemas.microsoft.com/office/drawing/2014/main" id="{96AC92A4-A4EB-19B1-D33F-3E8C6D6C6CB7}"/>
              </a:ext>
            </a:extLst>
          </p:cNvPr>
          <p:cNvSpPr txBox="1">
            <a:spLocks noChangeArrowheads="1"/>
          </p:cNvSpPr>
          <p:nvPr/>
        </p:nvSpPr>
        <p:spPr bwMode="auto">
          <a:xfrm>
            <a:off x="1692275" y="4332288"/>
            <a:ext cx="5048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①</a:t>
            </a:r>
            <a:endParaRPr lang="ja-JP" altLang="ja-JP" sz="1400">
              <a:latin typeface="ＭＳ Ｐゴシック" panose="020B0600070205080204" pitchFamily="50" charset="-128"/>
            </a:endParaRPr>
          </a:p>
        </p:txBody>
      </p:sp>
      <p:sp>
        <p:nvSpPr>
          <p:cNvPr id="26635" name="テキスト ボックス 7">
            <a:extLst>
              <a:ext uri="{FF2B5EF4-FFF2-40B4-BE49-F238E27FC236}">
                <a16:creationId xmlns:a16="http://schemas.microsoft.com/office/drawing/2014/main" id="{BFBC344B-1DEF-7935-C59D-455E7F9F5304}"/>
              </a:ext>
            </a:extLst>
          </p:cNvPr>
          <p:cNvSpPr txBox="1">
            <a:spLocks noChangeArrowheads="1"/>
          </p:cNvSpPr>
          <p:nvPr/>
        </p:nvSpPr>
        <p:spPr bwMode="auto">
          <a:xfrm>
            <a:off x="3995738" y="4332288"/>
            <a:ext cx="506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②</a:t>
            </a:r>
            <a:endParaRPr lang="ja-JP" altLang="ja-JP" sz="1400">
              <a:latin typeface="ＭＳ Ｐゴシック" panose="020B0600070205080204" pitchFamily="50" charset="-128"/>
            </a:endParaRPr>
          </a:p>
        </p:txBody>
      </p:sp>
      <p:sp>
        <p:nvSpPr>
          <p:cNvPr id="26636" name="テキスト ボックス 8">
            <a:extLst>
              <a:ext uri="{FF2B5EF4-FFF2-40B4-BE49-F238E27FC236}">
                <a16:creationId xmlns:a16="http://schemas.microsoft.com/office/drawing/2014/main" id="{5DF9E20B-1E9E-9AAA-8BF6-DAEE76964C62}"/>
              </a:ext>
            </a:extLst>
          </p:cNvPr>
          <p:cNvSpPr txBox="1">
            <a:spLocks noChangeArrowheads="1"/>
          </p:cNvSpPr>
          <p:nvPr/>
        </p:nvSpPr>
        <p:spPr bwMode="auto">
          <a:xfrm>
            <a:off x="6621463" y="4332288"/>
            <a:ext cx="5064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400">
                <a:latin typeface="ＭＳ Ｐゴシック" panose="020B0600070205080204" pitchFamily="50" charset="-128"/>
              </a:rPr>
              <a:t>③</a:t>
            </a:r>
            <a:endParaRPr lang="ja-JP" altLang="ja-JP" sz="1400">
              <a:latin typeface="ＭＳ Ｐゴシック" panose="020B0600070205080204" pitchFamily="50" charset="-128"/>
            </a:endParaRPr>
          </a:p>
        </p:txBody>
      </p:sp>
      <p:sp>
        <p:nvSpPr>
          <p:cNvPr id="3" name="正方形/長方形 2">
            <a:extLst>
              <a:ext uri="{FF2B5EF4-FFF2-40B4-BE49-F238E27FC236}">
                <a16:creationId xmlns:a16="http://schemas.microsoft.com/office/drawing/2014/main" id="{F99E768D-6F22-A7B4-DFA3-1BA6EDBF3316}"/>
              </a:ext>
            </a:extLst>
          </p:cNvPr>
          <p:cNvSpPr/>
          <p:nvPr/>
        </p:nvSpPr>
        <p:spPr>
          <a:xfrm>
            <a:off x="2217738" y="3700463"/>
            <a:ext cx="1398587" cy="26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正方形/長方形 16">
            <a:extLst>
              <a:ext uri="{FF2B5EF4-FFF2-40B4-BE49-F238E27FC236}">
                <a16:creationId xmlns:a16="http://schemas.microsoft.com/office/drawing/2014/main" id="{46537583-64AD-1755-52CE-AA91217DBAA1}"/>
              </a:ext>
            </a:extLst>
          </p:cNvPr>
          <p:cNvSpPr/>
          <p:nvPr/>
        </p:nvSpPr>
        <p:spPr>
          <a:xfrm>
            <a:off x="3956050" y="3824288"/>
            <a:ext cx="533400" cy="269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a:extLst>
              <a:ext uri="{FF2B5EF4-FFF2-40B4-BE49-F238E27FC236}">
                <a16:creationId xmlns:a16="http://schemas.microsoft.com/office/drawing/2014/main" id="{6D0C52D9-55E9-599C-0D37-352B2182CE55}"/>
              </a:ext>
            </a:extLst>
          </p:cNvPr>
          <p:cNvSpPr/>
          <p:nvPr/>
        </p:nvSpPr>
        <p:spPr>
          <a:xfrm>
            <a:off x="3222625" y="3835400"/>
            <a:ext cx="658813" cy="2587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タイトル 1">
            <a:extLst>
              <a:ext uri="{FF2B5EF4-FFF2-40B4-BE49-F238E27FC236}">
                <a16:creationId xmlns:a16="http://schemas.microsoft.com/office/drawing/2014/main" id="{DD080CCF-8102-84E5-9B3D-864CB587EEB8}"/>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28675" name="スライド番号プレースホルダ 3">
            <a:extLst>
              <a:ext uri="{FF2B5EF4-FFF2-40B4-BE49-F238E27FC236}">
                <a16:creationId xmlns:a16="http://schemas.microsoft.com/office/drawing/2014/main" id="{FD7DD205-889E-2ABB-9BD8-22277008F8F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A5FFB2B-2B29-40BE-A0EE-3B8EFCC7DCFD}" type="slidenum">
              <a:rPr kumimoji="0" lang="en-US" altLang="ja-JP" sz="1800">
                <a:solidFill>
                  <a:srgbClr val="000000"/>
                </a:solidFill>
              </a:rPr>
              <a:pPr>
                <a:spcBef>
                  <a:spcPct val="0"/>
                </a:spcBef>
                <a:buClrTx/>
                <a:buFontTx/>
                <a:buNone/>
              </a:pPr>
              <a:t>145</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06118D46-8285-8B82-E9A9-47D8986588AC}"/>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5</a:t>
            </a:r>
            <a:r>
              <a:rPr lang="ja-JP" altLang="en-US" kern="0"/>
              <a:t>．自分の中には３つのタイプがいる</a:t>
            </a:r>
          </a:p>
        </p:txBody>
      </p:sp>
      <p:grpSp>
        <p:nvGrpSpPr>
          <p:cNvPr id="28677" name="グループ化 1">
            <a:extLst>
              <a:ext uri="{FF2B5EF4-FFF2-40B4-BE49-F238E27FC236}">
                <a16:creationId xmlns:a16="http://schemas.microsoft.com/office/drawing/2014/main" id="{544B0D93-CE7F-AD24-E9F2-2E600E497F6D}"/>
              </a:ext>
            </a:extLst>
          </p:cNvPr>
          <p:cNvGrpSpPr>
            <a:grpSpLocks/>
          </p:cNvGrpSpPr>
          <p:nvPr/>
        </p:nvGrpSpPr>
        <p:grpSpPr bwMode="auto">
          <a:xfrm>
            <a:off x="1333500" y="2058988"/>
            <a:ext cx="6919913" cy="4106862"/>
            <a:chOff x="2423474" y="3180092"/>
            <a:chExt cx="4272091" cy="2535384"/>
          </a:xfrm>
        </p:grpSpPr>
        <p:sp>
          <p:nvSpPr>
            <p:cNvPr id="38" name="正方形/長方形 37">
              <a:extLst>
                <a:ext uri="{FF2B5EF4-FFF2-40B4-BE49-F238E27FC236}">
                  <a16:creationId xmlns:a16="http://schemas.microsoft.com/office/drawing/2014/main" id="{91CE786B-4BA0-3CB0-1C21-011570B40C14}"/>
                </a:ext>
              </a:extLst>
            </p:cNvPr>
            <p:cNvSpPr/>
            <p:nvPr/>
          </p:nvSpPr>
          <p:spPr>
            <a:xfrm>
              <a:off x="2449936" y="3180092"/>
              <a:ext cx="4027075" cy="65075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79" name="テキスト ボックス 38">
              <a:extLst>
                <a:ext uri="{FF2B5EF4-FFF2-40B4-BE49-F238E27FC236}">
                  <a16:creationId xmlns:a16="http://schemas.microsoft.com/office/drawing/2014/main" id="{F52A3891-B014-5FE1-8CA2-B91FBCAD2204}"/>
                </a:ext>
              </a:extLst>
            </p:cNvPr>
            <p:cNvSpPr txBox="1">
              <a:spLocks noChangeArrowheads="1"/>
            </p:cNvSpPr>
            <p:nvPr/>
          </p:nvSpPr>
          <p:spPr bwMode="auto">
            <a:xfrm>
              <a:off x="4486468" y="5517886"/>
              <a:ext cx="2209097" cy="19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sp>
          <p:nvSpPr>
            <p:cNvPr id="40" name="正方形/長方形 39">
              <a:extLst>
                <a:ext uri="{FF2B5EF4-FFF2-40B4-BE49-F238E27FC236}">
                  <a16:creationId xmlns:a16="http://schemas.microsoft.com/office/drawing/2014/main" id="{F97C94B6-5645-A813-963B-0F3F679FFF9D}"/>
                </a:ext>
              </a:extLst>
            </p:cNvPr>
            <p:cNvSpPr/>
            <p:nvPr/>
          </p:nvSpPr>
          <p:spPr>
            <a:xfrm>
              <a:off x="2457776" y="3180092"/>
              <a:ext cx="4012374" cy="2427579"/>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41" name="直線コネクタ 40">
              <a:extLst>
                <a:ext uri="{FF2B5EF4-FFF2-40B4-BE49-F238E27FC236}">
                  <a16:creationId xmlns:a16="http://schemas.microsoft.com/office/drawing/2014/main" id="{09FE7E3A-3D40-8E69-7D03-3E8D900EEE85}"/>
                </a:ext>
              </a:extLst>
            </p:cNvPr>
            <p:cNvCxnSpPr/>
            <p:nvPr/>
          </p:nvCxnSpPr>
          <p:spPr>
            <a:xfrm>
              <a:off x="2457776" y="3834764"/>
              <a:ext cx="4012374"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E6EB5700-4C05-8143-9F73-1C2032F16E0D}"/>
                </a:ext>
              </a:extLst>
            </p:cNvPr>
            <p:cNvCxnSpPr>
              <a:cxnSpLocks/>
            </p:cNvCxnSpPr>
            <p:nvPr/>
          </p:nvCxnSpPr>
          <p:spPr>
            <a:xfrm flipV="1">
              <a:off x="2457776" y="3180092"/>
              <a:ext cx="0" cy="243737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1568BD1A-C733-8BE6-13C8-184F76DE49B9}"/>
                </a:ext>
              </a:extLst>
            </p:cNvPr>
            <p:cNvCxnSpPr>
              <a:cxnSpLocks/>
            </p:cNvCxnSpPr>
            <p:nvPr/>
          </p:nvCxnSpPr>
          <p:spPr>
            <a:xfrm flipV="1">
              <a:off x="3795561" y="3190872"/>
              <a:ext cx="0" cy="242659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7B170A97-80DF-A198-1357-B4B3A75A668E}"/>
                </a:ext>
              </a:extLst>
            </p:cNvPr>
            <p:cNvCxnSpPr>
              <a:cxnSpLocks/>
            </p:cNvCxnSpPr>
            <p:nvPr/>
          </p:nvCxnSpPr>
          <p:spPr>
            <a:xfrm>
              <a:off x="3795561" y="3422164"/>
              <a:ext cx="2674590"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685" name="テキスト ボックス 44">
              <a:extLst>
                <a:ext uri="{FF2B5EF4-FFF2-40B4-BE49-F238E27FC236}">
                  <a16:creationId xmlns:a16="http://schemas.microsoft.com/office/drawing/2014/main" id="{897F87B5-3583-8D40-393C-3AA645935FEA}"/>
                </a:ext>
              </a:extLst>
            </p:cNvPr>
            <p:cNvSpPr txBox="1">
              <a:spLocks noChangeArrowheads="1"/>
            </p:cNvSpPr>
            <p:nvPr/>
          </p:nvSpPr>
          <p:spPr bwMode="auto">
            <a:xfrm>
              <a:off x="2456575" y="3392182"/>
              <a:ext cx="1368687" cy="20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アサーティブな自己表現</a:t>
              </a:r>
            </a:p>
          </p:txBody>
        </p:sp>
        <p:sp>
          <p:nvSpPr>
            <p:cNvPr id="28686" name="テキスト ボックス 45">
              <a:extLst>
                <a:ext uri="{FF2B5EF4-FFF2-40B4-BE49-F238E27FC236}">
                  <a16:creationId xmlns:a16="http://schemas.microsoft.com/office/drawing/2014/main" id="{F380E410-193A-1867-0CD4-B9207FF7AF96}"/>
                </a:ext>
              </a:extLst>
            </p:cNvPr>
            <p:cNvSpPr txBox="1">
              <a:spLocks noChangeArrowheads="1"/>
            </p:cNvSpPr>
            <p:nvPr/>
          </p:nvSpPr>
          <p:spPr bwMode="auto">
            <a:xfrm>
              <a:off x="4355976" y="3198168"/>
              <a:ext cx="1560447" cy="20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ノンアサーティブな自己表現</a:t>
              </a:r>
            </a:p>
          </p:txBody>
        </p:sp>
        <p:cxnSp>
          <p:nvCxnSpPr>
            <p:cNvPr id="47" name="直線コネクタ 46">
              <a:extLst>
                <a:ext uri="{FF2B5EF4-FFF2-40B4-BE49-F238E27FC236}">
                  <a16:creationId xmlns:a16="http://schemas.microsoft.com/office/drawing/2014/main" id="{FFC22C41-EA2C-2408-6DF8-FD59C1D2A5DB}"/>
                </a:ext>
              </a:extLst>
            </p:cNvPr>
            <p:cNvCxnSpPr/>
            <p:nvPr/>
          </p:nvCxnSpPr>
          <p:spPr>
            <a:xfrm>
              <a:off x="2449936" y="4997101"/>
              <a:ext cx="4011394"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2DCC3D88-9E7C-9648-C3D8-F5E5BC349DAD}"/>
                </a:ext>
              </a:extLst>
            </p:cNvPr>
            <p:cNvCxnSpPr>
              <a:cxnSpLocks/>
            </p:cNvCxnSpPr>
            <p:nvPr/>
          </p:nvCxnSpPr>
          <p:spPr>
            <a:xfrm flipV="1">
              <a:off x="5132366" y="3429024"/>
              <a:ext cx="0" cy="2188447"/>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4D7297CA-0D4F-EBBC-B7EE-D33ACB87FAC7}"/>
                </a:ext>
              </a:extLst>
            </p:cNvPr>
            <p:cNvCxnSpPr>
              <a:cxnSpLocks/>
            </p:cNvCxnSpPr>
            <p:nvPr/>
          </p:nvCxnSpPr>
          <p:spPr>
            <a:xfrm flipV="1">
              <a:off x="6470151" y="3180092"/>
              <a:ext cx="0" cy="2427579"/>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8690" name="テキスト ボックス 49">
              <a:extLst>
                <a:ext uri="{FF2B5EF4-FFF2-40B4-BE49-F238E27FC236}">
                  <a16:creationId xmlns:a16="http://schemas.microsoft.com/office/drawing/2014/main" id="{9492E844-10D5-9365-E61A-85435044E294}"/>
                </a:ext>
              </a:extLst>
            </p:cNvPr>
            <p:cNvSpPr txBox="1">
              <a:spLocks noChangeArrowheads="1"/>
            </p:cNvSpPr>
            <p:nvPr/>
          </p:nvSpPr>
          <p:spPr bwMode="auto">
            <a:xfrm>
              <a:off x="3913059" y="3461653"/>
              <a:ext cx="1101748" cy="355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00">
                  <a:latin typeface="ＭＳ Ｐゴシック" panose="020B0600070205080204" pitchFamily="50" charset="-128"/>
                </a:rPr>
                <a:t>非主張的自己表現</a:t>
              </a:r>
              <a:endParaRPr lang="en-US" altLang="ja-JP" sz="1400">
                <a:latin typeface="ＭＳ Ｐゴシック" panose="020B0600070205080204" pitchFamily="50" charset="-128"/>
              </a:endParaRPr>
            </a:p>
            <a:p>
              <a:pPr algn="ctr"/>
              <a:r>
                <a:rPr lang="ja-JP" altLang="en-US" sz="1400">
                  <a:latin typeface="ＭＳ Ｐゴシック" panose="020B0600070205080204" pitchFamily="50" charset="-128"/>
                </a:rPr>
                <a:t>（気弱タイプ）</a:t>
              </a:r>
            </a:p>
          </p:txBody>
        </p:sp>
        <p:sp>
          <p:nvSpPr>
            <p:cNvPr id="28691" name="テキスト ボックス 50">
              <a:extLst>
                <a:ext uri="{FF2B5EF4-FFF2-40B4-BE49-F238E27FC236}">
                  <a16:creationId xmlns:a16="http://schemas.microsoft.com/office/drawing/2014/main" id="{FA1D4F43-FDED-40B5-4953-98C605700380}"/>
                </a:ext>
              </a:extLst>
            </p:cNvPr>
            <p:cNvSpPr txBox="1">
              <a:spLocks noChangeArrowheads="1"/>
            </p:cNvSpPr>
            <p:nvPr/>
          </p:nvSpPr>
          <p:spPr bwMode="auto">
            <a:xfrm>
              <a:off x="5341942" y="3462165"/>
              <a:ext cx="9925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1400">
                  <a:latin typeface="ＭＳ Ｐゴシック" panose="020B0600070205080204" pitchFamily="50" charset="-128"/>
                </a:rPr>
                <a:t>攻撃的自己表現</a:t>
              </a:r>
              <a:endParaRPr lang="en-US" altLang="ja-JP" sz="1400">
                <a:latin typeface="ＭＳ Ｐゴシック" panose="020B0600070205080204" pitchFamily="50" charset="-128"/>
              </a:endParaRPr>
            </a:p>
            <a:p>
              <a:pPr algn="ctr"/>
              <a:r>
                <a:rPr lang="ja-JP" altLang="en-US" sz="1400">
                  <a:latin typeface="ＭＳ Ｐゴシック" panose="020B0600070205080204" pitchFamily="50" charset="-128"/>
                </a:rPr>
                <a:t>（強引タイプ）</a:t>
              </a:r>
            </a:p>
          </p:txBody>
        </p:sp>
        <p:sp>
          <p:nvSpPr>
            <p:cNvPr id="28692" name="テキスト ボックス 51">
              <a:extLst>
                <a:ext uri="{FF2B5EF4-FFF2-40B4-BE49-F238E27FC236}">
                  <a16:creationId xmlns:a16="http://schemas.microsoft.com/office/drawing/2014/main" id="{2E71762E-7EDB-2B16-19EF-2771DE022BBD}"/>
                </a:ext>
              </a:extLst>
            </p:cNvPr>
            <p:cNvSpPr txBox="1">
              <a:spLocks noChangeArrowheads="1"/>
            </p:cNvSpPr>
            <p:nvPr/>
          </p:nvSpPr>
          <p:spPr bwMode="auto">
            <a:xfrm>
              <a:off x="2423474" y="5018343"/>
              <a:ext cx="1394371" cy="43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相手に配慮しながら、自分の気持ちを伝え、お互いが納得する合意点を目指している。</a:t>
              </a:r>
            </a:p>
          </p:txBody>
        </p:sp>
        <p:sp>
          <p:nvSpPr>
            <p:cNvPr id="28693" name="テキスト ボックス 52">
              <a:extLst>
                <a:ext uri="{FF2B5EF4-FFF2-40B4-BE49-F238E27FC236}">
                  <a16:creationId xmlns:a16="http://schemas.microsoft.com/office/drawing/2014/main" id="{4E174424-366D-588B-4532-9296C9F1123B}"/>
                </a:ext>
              </a:extLst>
            </p:cNvPr>
            <p:cNvSpPr txBox="1">
              <a:spLocks noChangeArrowheads="1"/>
            </p:cNvSpPr>
            <p:nvPr/>
          </p:nvSpPr>
          <p:spPr bwMode="auto">
            <a:xfrm>
              <a:off x="3762599" y="5027804"/>
              <a:ext cx="1394371" cy="5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just"/>
              <a:r>
                <a:rPr lang="ja-JP" altLang="en-US" sz="1200">
                  <a:latin typeface="ＭＳ Ｐゴシック" panose="020B0600070205080204" pitchFamily="50" charset="-128"/>
                </a:rPr>
                <a:t>「私さえ黙っていればいい」</a:t>
              </a:r>
              <a:endParaRPr lang="en-US" altLang="ja-JP" sz="1200">
                <a:latin typeface="ＭＳ Ｐゴシック" panose="020B0600070205080204" pitchFamily="50" charset="-128"/>
              </a:endParaRPr>
            </a:p>
            <a:p>
              <a:r>
                <a:rPr lang="ja-JP" altLang="en-US" sz="1200">
                  <a:latin typeface="ＭＳ Ｐゴシック" panose="020B0600070205080204" pitchFamily="50" charset="-128"/>
                </a:rPr>
                <a:t>「どうせ私なんて」という受身のタイプ。物事の決定をいつも自分以外に委ねている。</a:t>
              </a:r>
            </a:p>
          </p:txBody>
        </p:sp>
        <p:sp>
          <p:nvSpPr>
            <p:cNvPr id="28694" name="テキスト ボックス 53">
              <a:extLst>
                <a:ext uri="{FF2B5EF4-FFF2-40B4-BE49-F238E27FC236}">
                  <a16:creationId xmlns:a16="http://schemas.microsoft.com/office/drawing/2014/main" id="{3EBB6643-05D0-AE84-005E-4F4782806CAA}"/>
                </a:ext>
              </a:extLst>
            </p:cNvPr>
            <p:cNvSpPr txBox="1">
              <a:spLocks noChangeArrowheads="1"/>
            </p:cNvSpPr>
            <p:nvPr/>
          </p:nvSpPr>
          <p:spPr bwMode="auto">
            <a:xfrm>
              <a:off x="5098489" y="5027804"/>
              <a:ext cx="139437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「私はこうしたい」「あなたは、こうしてくれるべきだ」と、</a:t>
              </a:r>
              <a:r>
                <a:rPr lang="ja-JP" altLang="ja-JP" sz="1200">
                  <a:latin typeface="ＭＳ Ｐゴシック" panose="020B0600070205080204" pitchFamily="50" charset="-128"/>
                </a:rPr>
                <a:t>我が強く、意見がとおらないと威圧的になってしまう。 </a:t>
              </a:r>
              <a:endParaRPr lang="ja-JP" altLang="en-US" sz="1200">
                <a:latin typeface="ＭＳ Ｐゴシック" panose="020B0600070205080204" pitchFamily="50" charset="-128"/>
              </a:endParaRPr>
            </a:p>
          </p:txBody>
        </p:sp>
        <p:pic>
          <p:nvPicPr>
            <p:cNvPr id="28695" name="図 54" descr="挿絵, 時計 が含まれている画像&#10;&#10;自動的に生成された説明">
              <a:extLst>
                <a:ext uri="{FF2B5EF4-FFF2-40B4-BE49-F238E27FC236}">
                  <a16:creationId xmlns:a16="http://schemas.microsoft.com/office/drawing/2014/main" id="{E44AD46D-B0DC-3CC0-230B-6567D29B0A5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2" t="978" r="73138"/>
            <a:stretch>
              <a:fillRect/>
            </a:stretch>
          </p:blipFill>
          <p:spPr bwMode="auto">
            <a:xfrm>
              <a:off x="3972225" y="3771644"/>
              <a:ext cx="965649" cy="124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6" name="図 55" descr="挿絵, 時計 が含まれている画像&#10;&#10;自動的に生成された説明">
              <a:extLst>
                <a:ext uri="{FF2B5EF4-FFF2-40B4-BE49-F238E27FC236}">
                  <a16:creationId xmlns:a16="http://schemas.microsoft.com/office/drawing/2014/main" id="{2898CE9A-7D3D-E1C0-8DF8-480887C5830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71629" t="713"/>
            <a:stretch>
              <a:fillRect/>
            </a:stretch>
          </p:blipFill>
          <p:spPr bwMode="auto">
            <a:xfrm>
              <a:off x="2655189" y="3768318"/>
              <a:ext cx="1019882" cy="1247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97" name="図 56" descr="挿絵, 時計 が含まれている画像&#10;&#10;自動的に生成された説明">
              <a:extLst>
                <a:ext uri="{FF2B5EF4-FFF2-40B4-BE49-F238E27FC236}">
                  <a16:creationId xmlns:a16="http://schemas.microsoft.com/office/drawing/2014/main" id="{DB0F2716-661D-1CC7-1A0E-BD2721AE0509}"/>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34155" r="32674"/>
            <a:stretch>
              <a:fillRect/>
            </a:stretch>
          </p:blipFill>
          <p:spPr bwMode="auto">
            <a:xfrm>
              <a:off x="5325172" y="3759357"/>
              <a:ext cx="1192475" cy="125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A7663D22-505A-2AAF-3F06-08D007CF29EC}"/>
              </a:ext>
            </a:extLst>
          </p:cNvPr>
          <p:cNvSpPr>
            <a:spLocks noGrp="1" noChangeArrowheads="1"/>
          </p:cNvSpPr>
          <p:nvPr>
            <p:ph idx="1"/>
          </p:nvPr>
        </p:nvSpPr>
        <p:spPr>
          <a:xfrm>
            <a:off x="539750" y="1865313"/>
            <a:ext cx="7920038" cy="4267200"/>
          </a:xfrm>
        </p:spPr>
        <p:txBody>
          <a:bodyPr/>
          <a:lstStyle/>
          <a:p>
            <a:pPr>
              <a:defRPr/>
            </a:pPr>
            <a:r>
              <a:rPr lang="ja-JP" altLang="en-US" sz="2800"/>
              <a:t>相手の立場や都合を優先して自分のことは後回しにしてしまう。</a:t>
            </a:r>
            <a:endParaRPr lang="en-US" altLang="ja-JP" sz="2800" dirty="0"/>
          </a:p>
          <a:p>
            <a:pPr>
              <a:defRPr/>
            </a:pPr>
            <a:r>
              <a:rPr lang="ja-JP" altLang="en-US" sz="2400"/>
              <a:t>どうせ私なんか／私さえ黙っていれば</a:t>
            </a:r>
            <a:endParaRPr lang="en-US" altLang="ja-JP" sz="2400" dirty="0"/>
          </a:p>
          <a:p>
            <a:pPr marL="0" indent="0">
              <a:buFont typeface="Wingdings" panose="05000000000000000000" pitchFamily="2" charset="2"/>
              <a:buNone/>
              <a:defRPr/>
            </a:pP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a:p>
          <a:p>
            <a:pPr>
              <a:defRPr/>
            </a:pPr>
            <a:endParaRPr lang="ja-JP" altLang="en-US"/>
          </a:p>
        </p:txBody>
      </p:sp>
      <p:sp>
        <p:nvSpPr>
          <p:cNvPr id="30723" name="タイトル 1">
            <a:extLst>
              <a:ext uri="{FF2B5EF4-FFF2-40B4-BE49-F238E27FC236}">
                <a16:creationId xmlns:a16="http://schemas.microsoft.com/office/drawing/2014/main" id="{E882405C-13DA-19C5-2F90-97A3792A377B}"/>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30724" name="スライド番号プレースホルダ 3">
            <a:extLst>
              <a:ext uri="{FF2B5EF4-FFF2-40B4-BE49-F238E27FC236}">
                <a16:creationId xmlns:a16="http://schemas.microsoft.com/office/drawing/2014/main" id="{55BEC1E9-876E-16FC-B529-5ED237D0FAB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33B760A-090E-48F9-8B2B-B1AAEEC938F3}" type="slidenum">
              <a:rPr kumimoji="0" lang="en-US" altLang="ja-JP" sz="1800">
                <a:solidFill>
                  <a:srgbClr val="000000"/>
                </a:solidFill>
              </a:rPr>
              <a:pPr>
                <a:spcBef>
                  <a:spcPct val="0"/>
                </a:spcBef>
                <a:buClrTx/>
                <a:buFontTx/>
                <a:buNone/>
              </a:pPr>
              <a:t>146</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8DFF0E98-1AB8-1FFA-DEF7-70E2E130AD29}"/>
              </a:ext>
            </a:extLst>
          </p:cNvPr>
          <p:cNvSpPr txBox="1">
            <a:spLocks noChangeArrowheads="1"/>
          </p:cNvSpPr>
          <p:nvPr/>
        </p:nvSpPr>
        <p:spPr bwMode="auto">
          <a:xfrm>
            <a:off x="1360488" y="549275"/>
            <a:ext cx="7920037"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6</a:t>
            </a:r>
            <a:r>
              <a:rPr lang="ja-JP" altLang="en-US" kern="0"/>
              <a:t>．</a:t>
            </a:r>
            <a:r>
              <a:rPr lang="ja-JP" altLang="en-US" kern="0" spc="-40"/>
              <a:t>気弱なタイプ（非主張的自己表現）</a:t>
            </a:r>
          </a:p>
        </p:txBody>
      </p:sp>
      <p:sp>
        <p:nvSpPr>
          <p:cNvPr id="30726" name="テキスト ボックス 38">
            <a:extLst>
              <a:ext uri="{FF2B5EF4-FFF2-40B4-BE49-F238E27FC236}">
                <a16:creationId xmlns:a16="http://schemas.microsoft.com/office/drawing/2014/main" id="{C18318BC-90DB-68D3-7BA5-E1423B51BA46}"/>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pic>
        <p:nvPicPr>
          <p:cNvPr id="30727" name="図 2" descr="挿絵 が含まれている画像&#10;&#10;自動的に生成された説明">
            <a:extLst>
              <a:ext uri="{FF2B5EF4-FFF2-40B4-BE49-F238E27FC236}">
                <a16:creationId xmlns:a16="http://schemas.microsoft.com/office/drawing/2014/main" id="{20556585-8975-DEB7-53C1-665088CB24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213" y="3306763"/>
            <a:ext cx="5260975" cy="2859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C72089AA-3CCA-565C-BDAC-DDF895DACEA9}"/>
              </a:ext>
            </a:extLst>
          </p:cNvPr>
          <p:cNvSpPr>
            <a:spLocks noGrp="1" noChangeArrowheads="1"/>
          </p:cNvSpPr>
          <p:nvPr>
            <p:ph idx="1"/>
          </p:nvPr>
        </p:nvSpPr>
        <p:spPr>
          <a:xfrm>
            <a:off x="539750" y="1865313"/>
            <a:ext cx="7920038" cy="4267200"/>
          </a:xfrm>
        </p:spPr>
        <p:txBody>
          <a:bodyPr/>
          <a:lstStyle/>
          <a:p>
            <a:pPr>
              <a:defRPr/>
            </a:pPr>
            <a:r>
              <a:rPr lang="ja-JP" altLang="en-US" sz="2800"/>
              <a:t>自分の気持ちや考えを優先し、相手のことを二の次にしてしまう。</a:t>
            </a:r>
            <a:endParaRPr lang="en-US" altLang="ja-JP" sz="2800" dirty="0"/>
          </a:p>
          <a:p>
            <a:pPr>
              <a:defRPr/>
            </a:pPr>
            <a:r>
              <a:rPr lang="ja-JP" altLang="en-US" sz="2400"/>
              <a:t>私がこうしたい／あなたは、こうしてくれるべきだ</a:t>
            </a:r>
            <a:endParaRPr lang="en-US" altLang="ja-JP" sz="2400" dirty="0"/>
          </a:p>
          <a:p>
            <a:pPr marL="0" indent="0">
              <a:buFont typeface="Wingdings" panose="05000000000000000000" pitchFamily="2" charset="2"/>
              <a:buNone/>
              <a:defRPr/>
            </a:pP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a:p>
          <a:p>
            <a:pPr>
              <a:defRPr/>
            </a:pPr>
            <a:endParaRPr lang="ja-JP" altLang="en-US"/>
          </a:p>
        </p:txBody>
      </p:sp>
      <p:sp>
        <p:nvSpPr>
          <p:cNvPr id="32771" name="タイトル 1">
            <a:extLst>
              <a:ext uri="{FF2B5EF4-FFF2-40B4-BE49-F238E27FC236}">
                <a16:creationId xmlns:a16="http://schemas.microsoft.com/office/drawing/2014/main" id="{3BAB6B4E-5066-99E7-40B8-BB9D3AD4150E}"/>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32772" name="スライド番号プレースホルダ 3">
            <a:extLst>
              <a:ext uri="{FF2B5EF4-FFF2-40B4-BE49-F238E27FC236}">
                <a16:creationId xmlns:a16="http://schemas.microsoft.com/office/drawing/2014/main" id="{2629F06E-268B-B0AF-9EFC-E59018B5150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0028B37-05D8-4057-9BA8-57CFC146BD36}" type="slidenum">
              <a:rPr kumimoji="0" lang="en-US" altLang="ja-JP" sz="1800">
                <a:solidFill>
                  <a:srgbClr val="000000"/>
                </a:solidFill>
              </a:rPr>
              <a:pPr>
                <a:spcBef>
                  <a:spcPct val="0"/>
                </a:spcBef>
                <a:buClrTx/>
                <a:buFontTx/>
                <a:buNone/>
              </a:pPr>
              <a:t>147</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9B4F514F-D9CE-12C0-19CA-9AB9E506CFC3}"/>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7</a:t>
            </a:r>
            <a:r>
              <a:rPr lang="ja-JP" altLang="en-US" kern="0"/>
              <a:t>．</a:t>
            </a:r>
            <a:r>
              <a:rPr lang="ja-JP" altLang="en-US" kern="0" spc="-40"/>
              <a:t>強引なタイプ（攻撃的自己表現）</a:t>
            </a:r>
          </a:p>
        </p:txBody>
      </p:sp>
      <p:sp>
        <p:nvSpPr>
          <p:cNvPr id="32774" name="テキスト ボックス 38">
            <a:extLst>
              <a:ext uri="{FF2B5EF4-FFF2-40B4-BE49-F238E27FC236}">
                <a16:creationId xmlns:a16="http://schemas.microsoft.com/office/drawing/2014/main" id="{41E9EDD3-06C3-2A43-BE53-7469D07E60B7}"/>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pic>
        <p:nvPicPr>
          <p:cNvPr id="32775" name="図 3" descr="挿絵 が含まれている画像&#10;&#10;自動的に生成された説明">
            <a:extLst>
              <a:ext uri="{FF2B5EF4-FFF2-40B4-BE49-F238E27FC236}">
                <a16:creationId xmlns:a16="http://schemas.microsoft.com/office/drawing/2014/main" id="{5772F72C-8FD4-1256-7D94-46C76FBC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8013" y="3213100"/>
            <a:ext cx="5138737" cy="295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83B5D392-E3AE-CEDD-C8D8-2FAA01F52447}"/>
              </a:ext>
            </a:extLst>
          </p:cNvPr>
          <p:cNvSpPr>
            <a:spLocks noGrp="1" noChangeArrowheads="1"/>
          </p:cNvSpPr>
          <p:nvPr>
            <p:ph idx="1"/>
          </p:nvPr>
        </p:nvSpPr>
        <p:spPr>
          <a:xfrm>
            <a:off x="539750" y="1865313"/>
            <a:ext cx="8035925" cy="4267200"/>
          </a:xfrm>
        </p:spPr>
        <p:txBody>
          <a:bodyPr/>
          <a:lstStyle/>
          <a:p>
            <a:pPr>
              <a:defRPr/>
            </a:pPr>
            <a:r>
              <a:rPr lang="ja-JP" altLang="en-US" sz="2800"/>
              <a:t>「気弱（非主張的）」で相手に合わせてずっと控えめでいる。</a:t>
            </a:r>
            <a:endParaRPr lang="en-US" altLang="ja-JP" sz="2800" dirty="0"/>
          </a:p>
          <a:p>
            <a:pPr marL="0" indent="0">
              <a:buFont typeface="Wingdings" panose="05000000000000000000" pitchFamily="2" charset="2"/>
              <a:buNone/>
              <a:defRPr/>
            </a:pPr>
            <a:r>
              <a:rPr lang="ja-JP" altLang="en-US" sz="2400"/>
              <a:t>　　　　↓</a:t>
            </a:r>
            <a:endParaRPr lang="en-US" altLang="ja-JP" sz="2400" dirty="0"/>
          </a:p>
          <a:p>
            <a:pPr>
              <a:defRPr/>
            </a:pPr>
            <a:r>
              <a:rPr lang="ja-JP" altLang="en-US" sz="2400"/>
              <a:t>自分より弱い相手に強い言葉で八つ当たり・皮肉・いんぎん無礼な態度をとる＝「強引（攻撃的）」な態度。</a:t>
            </a: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a:p>
          <a:p>
            <a:pPr>
              <a:defRPr/>
            </a:pPr>
            <a:endParaRPr lang="ja-JP" altLang="en-US"/>
          </a:p>
        </p:txBody>
      </p:sp>
      <p:sp>
        <p:nvSpPr>
          <p:cNvPr id="34819" name="タイトル 1">
            <a:extLst>
              <a:ext uri="{FF2B5EF4-FFF2-40B4-BE49-F238E27FC236}">
                <a16:creationId xmlns:a16="http://schemas.microsoft.com/office/drawing/2014/main" id="{F6C3DB0C-10FD-997E-0CA0-7B0204AB76BB}"/>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34820" name="スライド番号プレースホルダ 3">
            <a:extLst>
              <a:ext uri="{FF2B5EF4-FFF2-40B4-BE49-F238E27FC236}">
                <a16:creationId xmlns:a16="http://schemas.microsoft.com/office/drawing/2014/main" id="{B8DA1C10-9DB1-C24F-BD7B-1AAE8F620DA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F0A73DC-9259-4E2C-99F2-74C18FE4DAE5}" type="slidenum">
              <a:rPr kumimoji="0" lang="en-US" altLang="ja-JP" sz="1800">
                <a:solidFill>
                  <a:srgbClr val="000000"/>
                </a:solidFill>
              </a:rPr>
              <a:pPr>
                <a:spcBef>
                  <a:spcPct val="0"/>
                </a:spcBef>
                <a:buClrTx/>
                <a:buFontTx/>
                <a:buNone/>
              </a:pPr>
              <a:t>148</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6F48E3E0-27DD-5E91-DB73-A4B67F460BF3}"/>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8</a:t>
            </a:r>
            <a:r>
              <a:rPr lang="ja-JP" altLang="en-US" kern="0"/>
              <a:t>．</a:t>
            </a:r>
            <a:r>
              <a:rPr lang="ja-JP" altLang="en-US" kern="0" spc="-40"/>
              <a:t>「気弱」と「強引」は、コインの裏表</a:t>
            </a:r>
          </a:p>
        </p:txBody>
      </p:sp>
      <p:sp>
        <p:nvSpPr>
          <p:cNvPr id="34822" name="テキスト ボックス 38">
            <a:extLst>
              <a:ext uri="{FF2B5EF4-FFF2-40B4-BE49-F238E27FC236}">
                <a16:creationId xmlns:a16="http://schemas.microsoft.com/office/drawing/2014/main" id="{12DC21AD-0409-026F-2B43-3885281A92D4}"/>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3221FAF5-FDD9-56D3-1447-74EEA8134133}"/>
              </a:ext>
            </a:extLst>
          </p:cNvPr>
          <p:cNvSpPr>
            <a:spLocks noGrp="1" noChangeArrowheads="1"/>
          </p:cNvSpPr>
          <p:nvPr>
            <p:ph idx="1"/>
          </p:nvPr>
        </p:nvSpPr>
        <p:spPr>
          <a:xfrm>
            <a:off x="539750" y="1865313"/>
            <a:ext cx="8035925" cy="4267200"/>
          </a:xfrm>
        </p:spPr>
        <p:txBody>
          <a:bodyPr/>
          <a:lstStyle/>
          <a:p>
            <a:pPr>
              <a:defRPr/>
            </a:pPr>
            <a:r>
              <a:rPr lang="ja-JP" altLang="en-US" sz="2800"/>
              <a:t>「気弱（非主張的）」のように思えても、間接的な方法で相手に攻撃することがある。</a:t>
            </a:r>
            <a:endParaRPr lang="en-US" altLang="ja-JP" sz="2800" dirty="0"/>
          </a:p>
          <a:p>
            <a:pPr marL="0" indent="0">
              <a:buFont typeface="Wingdings" panose="05000000000000000000" pitchFamily="2" charset="2"/>
              <a:buNone/>
              <a:defRPr/>
            </a:pPr>
            <a:r>
              <a:rPr lang="ja-JP" altLang="en-US" sz="2800"/>
              <a:t>　　　　↓</a:t>
            </a:r>
            <a:endParaRPr lang="en-US" altLang="ja-JP" sz="2800" dirty="0"/>
          </a:p>
          <a:p>
            <a:pPr>
              <a:defRPr/>
            </a:pPr>
            <a:r>
              <a:rPr lang="ja-JP" altLang="en-US" sz="2800"/>
              <a:t>受動的攻撃性</a:t>
            </a:r>
            <a:endParaRPr lang="en-US" altLang="ja-JP" sz="2800" dirty="0"/>
          </a:p>
          <a:p>
            <a:pPr marL="438150" lvl="1" indent="0">
              <a:buFont typeface="Wingdings" panose="05000000000000000000" pitchFamily="2" charset="2"/>
              <a:buNone/>
              <a:defRPr/>
            </a:pPr>
            <a:r>
              <a:rPr lang="ja-JP" altLang="en-US" sz="2400"/>
              <a:t>例）頭ごなしに怒る上司に部下は・・・</a:t>
            </a:r>
            <a:endParaRPr lang="en-US" altLang="ja-JP" sz="2400" dirty="0"/>
          </a:p>
          <a:p>
            <a:pPr marL="438150" lvl="1" indent="0">
              <a:buFont typeface="Wingdings" panose="05000000000000000000" pitchFamily="2" charset="2"/>
              <a:buNone/>
              <a:defRPr/>
            </a:pPr>
            <a:r>
              <a:rPr lang="ja-JP" altLang="en-US" sz="2400"/>
              <a:t>・無口になり相手を無視する。</a:t>
            </a:r>
            <a:endParaRPr lang="en-US" altLang="ja-JP" sz="2400" dirty="0"/>
          </a:p>
          <a:p>
            <a:pPr marL="438150" lvl="1" indent="0">
              <a:buFont typeface="Wingdings" panose="05000000000000000000" pitchFamily="2" charset="2"/>
              <a:buNone/>
              <a:defRPr/>
            </a:pPr>
            <a:r>
              <a:rPr lang="ja-JP" altLang="en-US" sz="2400"/>
              <a:t>・わざと作業を怠ける。</a:t>
            </a:r>
            <a:endParaRPr lang="en-US" altLang="ja-JP" sz="2400" dirty="0"/>
          </a:p>
          <a:p>
            <a:pPr marL="438150" lvl="1" indent="0">
              <a:buFont typeface="Wingdings" panose="05000000000000000000" pitchFamily="2" charset="2"/>
              <a:buNone/>
              <a:defRPr/>
            </a:pPr>
            <a:r>
              <a:rPr lang="ja-JP" altLang="en-US" sz="2400"/>
              <a:t>・落ち込んだようにぐずぐずと動く。</a:t>
            </a: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a:p>
          <a:p>
            <a:pPr>
              <a:defRPr/>
            </a:pPr>
            <a:endParaRPr lang="ja-JP" altLang="en-US"/>
          </a:p>
        </p:txBody>
      </p:sp>
      <p:sp>
        <p:nvSpPr>
          <p:cNvPr id="36867" name="タイトル 1">
            <a:extLst>
              <a:ext uri="{FF2B5EF4-FFF2-40B4-BE49-F238E27FC236}">
                <a16:creationId xmlns:a16="http://schemas.microsoft.com/office/drawing/2014/main" id="{FDF0038B-DEA9-61FB-B85F-998E7B9B6D26}"/>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36868" name="スライド番号プレースホルダ 3">
            <a:extLst>
              <a:ext uri="{FF2B5EF4-FFF2-40B4-BE49-F238E27FC236}">
                <a16:creationId xmlns:a16="http://schemas.microsoft.com/office/drawing/2014/main" id="{3D0A4C32-A850-686A-DF15-E25423743C5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047B4A9-FA0E-46AD-9606-1A3BE8F6D07E}" type="slidenum">
              <a:rPr kumimoji="0" lang="en-US" altLang="ja-JP" sz="1800">
                <a:solidFill>
                  <a:srgbClr val="000000"/>
                </a:solidFill>
              </a:rPr>
              <a:pPr>
                <a:spcBef>
                  <a:spcPct val="0"/>
                </a:spcBef>
                <a:buClrTx/>
                <a:buFontTx/>
                <a:buNone/>
              </a:pPr>
              <a:t>149</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FDF06E32-75C1-58B8-D8C9-4BE14BDEC376}"/>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ja-JP" altLang="en-US" kern="0"/>
              <a:t>９．</a:t>
            </a:r>
            <a:r>
              <a:rPr lang="ja-JP" altLang="en-US" kern="0" spc="-40"/>
              <a:t>受動的攻撃性</a:t>
            </a:r>
          </a:p>
        </p:txBody>
      </p:sp>
      <p:sp>
        <p:nvSpPr>
          <p:cNvPr id="36870" name="テキスト ボックス 38">
            <a:extLst>
              <a:ext uri="{FF2B5EF4-FFF2-40B4-BE49-F238E27FC236}">
                <a16:creationId xmlns:a16="http://schemas.microsoft.com/office/drawing/2014/main" id="{F32FF0A6-53A0-F919-FDE8-FC96A855505E}"/>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8A812F5-60DE-1176-B99E-FED61F5AD74E}"/>
              </a:ext>
            </a:extLst>
          </p:cNvPr>
          <p:cNvSpPr>
            <a:spLocks noGrp="1"/>
          </p:cNvSpPr>
          <p:nvPr>
            <p:ph type="title"/>
          </p:nvPr>
        </p:nvSpPr>
        <p:spPr>
          <a:xfrm>
            <a:off x="1403350" y="304800"/>
            <a:ext cx="8209210" cy="1216025"/>
          </a:xfrm>
        </p:spPr>
        <p:txBody>
          <a:bodyPr/>
          <a:lstStyle/>
          <a:p>
            <a:r>
              <a:rPr kumimoji="1" lang="ja-JP" altLang="en-US" sz="4000" dirty="0">
                <a:solidFill>
                  <a:srgbClr val="333333"/>
                </a:solidFill>
                <a:latin typeface="Hiragino Kaku Gothic Pro"/>
              </a:rPr>
              <a:t>コミュニケーションの</a:t>
            </a:r>
            <a:r>
              <a:rPr kumimoji="1" lang="ja-JP" altLang="en-US" sz="4000" b="1" u="sng" dirty="0">
                <a:latin typeface="Hiragino Kaku Gothic Pro"/>
              </a:rPr>
              <a:t>構成要素</a:t>
            </a:r>
            <a:r>
              <a:rPr lang="en-US" altLang="ja-JP" sz="4000" b="1" u="sng" dirty="0">
                <a:latin typeface="Hiragino Kaku Gothic Pro"/>
              </a:rPr>
              <a:t>2</a:t>
            </a:r>
            <a:endParaRPr kumimoji="1" lang="ja-JP" altLang="en-US" dirty="0"/>
          </a:p>
        </p:txBody>
      </p:sp>
      <p:sp>
        <p:nvSpPr>
          <p:cNvPr id="3" name="コンテンツ プレースホルダー 2">
            <a:extLst>
              <a:ext uri="{FF2B5EF4-FFF2-40B4-BE49-F238E27FC236}">
                <a16:creationId xmlns:a16="http://schemas.microsoft.com/office/drawing/2014/main" id="{8D0841A4-DDAD-4F04-F04C-BB81915AC2D5}"/>
              </a:ext>
            </a:extLst>
          </p:cNvPr>
          <p:cNvSpPr>
            <a:spLocks noGrp="1"/>
          </p:cNvSpPr>
          <p:nvPr>
            <p:ph idx="1"/>
          </p:nvPr>
        </p:nvSpPr>
        <p:spPr/>
        <p:txBody>
          <a:bodyPr/>
          <a:lstStyle/>
          <a:p>
            <a:r>
              <a:rPr kumimoji="1" lang="ja-JP" altLang="en-US" dirty="0"/>
              <a:t>このメッセージは．受け手側の特定の感覚器官を通してはじめて受け手に伝わる</a:t>
            </a:r>
            <a:r>
              <a:rPr lang="ja-JP" altLang="en-US" dirty="0"/>
              <a:t>。</a:t>
            </a:r>
            <a:r>
              <a:rPr kumimoji="1" lang="ja-JP" altLang="en-US" dirty="0"/>
              <a:t> </a:t>
            </a:r>
            <a:endParaRPr kumimoji="1" lang="en-US" altLang="ja-JP" dirty="0"/>
          </a:p>
          <a:p>
            <a:r>
              <a:rPr kumimoji="1" lang="ja-JP" altLang="en-US" dirty="0"/>
              <a:t>しかし、記号の集合体であるメッセージ自体には意味はなく、 記号を解釈する受け手の頭のなかに意味が生じる。 </a:t>
            </a:r>
          </a:p>
        </p:txBody>
      </p:sp>
      <p:sp>
        <p:nvSpPr>
          <p:cNvPr id="4" name="スライド番号プレースホルダー 3">
            <a:extLst>
              <a:ext uri="{FF2B5EF4-FFF2-40B4-BE49-F238E27FC236}">
                <a16:creationId xmlns:a16="http://schemas.microsoft.com/office/drawing/2014/main" id="{04EF39BE-5188-F0B2-31A6-73FCC7CFE6DC}"/>
              </a:ext>
            </a:extLst>
          </p:cNvPr>
          <p:cNvSpPr>
            <a:spLocks noGrp="1"/>
          </p:cNvSpPr>
          <p:nvPr>
            <p:ph type="sldNum" sz="quarter" idx="12"/>
          </p:nvPr>
        </p:nvSpPr>
        <p:spPr/>
        <p:txBody>
          <a:bodyPr/>
          <a:lstStyle/>
          <a:p>
            <a:pPr>
              <a:defRPr/>
            </a:pPr>
            <a:fld id="{F2BE5021-F781-447E-9205-249982F0E4FA}" type="slidenum">
              <a:rPr lang="en-US" altLang="ja-JP" smtClean="0"/>
              <a:pPr>
                <a:defRPr/>
              </a:pPr>
              <a:t>15</a:t>
            </a:fld>
            <a:endParaRPr lang="en-US" altLang="ja-JP"/>
          </a:p>
        </p:txBody>
      </p:sp>
    </p:spTree>
    <p:extLst>
      <p:ext uri="{BB962C8B-B14F-4D97-AF65-F5344CB8AC3E}">
        <p14:creationId xmlns:p14="http://schemas.microsoft.com/office/powerpoint/2010/main" val="16411467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48BA0F1D-BB77-6DA1-C57F-F716A7547F59}"/>
              </a:ext>
            </a:extLst>
          </p:cNvPr>
          <p:cNvSpPr>
            <a:spLocks noGrp="1" noChangeArrowheads="1"/>
          </p:cNvSpPr>
          <p:nvPr>
            <p:ph idx="1"/>
          </p:nvPr>
        </p:nvSpPr>
        <p:spPr>
          <a:xfrm>
            <a:off x="539750" y="1865313"/>
            <a:ext cx="8208714" cy="4267200"/>
          </a:xfrm>
        </p:spPr>
        <p:txBody>
          <a:bodyPr/>
          <a:lstStyle/>
          <a:p>
            <a:pPr>
              <a:defRPr/>
            </a:pPr>
            <a:r>
              <a:rPr lang="ja-JP" altLang="en-US" sz="2800" dirty="0"/>
              <a:t>相手に配慮しながら、自分の気持ちを伝える。</a:t>
            </a:r>
            <a:endParaRPr lang="en-US" altLang="ja-JP" sz="2800" dirty="0"/>
          </a:p>
          <a:p>
            <a:pPr>
              <a:defRPr/>
            </a:pPr>
            <a:r>
              <a:rPr lang="ja-JP" altLang="en-US" sz="2400" dirty="0"/>
              <a:t>（傾聴後）あなたの案はわかりました。それを踏まえて、私もあなたも納得できそうなこの新しい案はいかがでしょうか</a:t>
            </a:r>
            <a:endParaRPr lang="en-US" altLang="ja-JP" sz="2400" dirty="0"/>
          </a:p>
          <a:p>
            <a:pPr marL="0" indent="0">
              <a:buFont typeface="Wingdings" panose="05000000000000000000" pitchFamily="2" charset="2"/>
              <a:buNone/>
              <a:defRPr/>
            </a:pP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dirty="0"/>
          </a:p>
          <a:p>
            <a:pPr>
              <a:defRPr/>
            </a:pPr>
            <a:endParaRPr lang="ja-JP" altLang="en-US" dirty="0"/>
          </a:p>
        </p:txBody>
      </p:sp>
      <p:sp>
        <p:nvSpPr>
          <p:cNvPr id="38915" name="タイトル 1">
            <a:extLst>
              <a:ext uri="{FF2B5EF4-FFF2-40B4-BE49-F238E27FC236}">
                <a16:creationId xmlns:a16="http://schemas.microsoft.com/office/drawing/2014/main" id="{05113557-E0E8-BA24-C0D3-8F84A7A40424}"/>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38916" name="スライド番号プレースホルダ 3">
            <a:extLst>
              <a:ext uri="{FF2B5EF4-FFF2-40B4-BE49-F238E27FC236}">
                <a16:creationId xmlns:a16="http://schemas.microsoft.com/office/drawing/2014/main" id="{9500AECF-513F-1456-B9E9-0B5F9824289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0B4D81D-4CFB-4DF7-AB0D-39AAB8A146B0}" type="slidenum">
              <a:rPr kumimoji="0" lang="en-US" altLang="ja-JP" sz="1800">
                <a:solidFill>
                  <a:srgbClr val="000000"/>
                </a:solidFill>
              </a:rPr>
              <a:pPr>
                <a:spcBef>
                  <a:spcPct val="0"/>
                </a:spcBef>
                <a:buClrTx/>
                <a:buFontTx/>
                <a:buNone/>
              </a:pPr>
              <a:t>150</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FCD535D7-86D3-C524-4243-DB4DFFC29066}"/>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10</a:t>
            </a:r>
            <a:r>
              <a:rPr lang="ja-JP" altLang="en-US" kern="0"/>
              <a:t>．</a:t>
            </a:r>
            <a:r>
              <a:rPr lang="ja-JP" altLang="en-US" kern="0" spc="-40"/>
              <a:t>アサーティブなタイプ</a:t>
            </a:r>
          </a:p>
        </p:txBody>
      </p:sp>
      <p:sp>
        <p:nvSpPr>
          <p:cNvPr id="38918" name="テキスト ボックス 38">
            <a:extLst>
              <a:ext uri="{FF2B5EF4-FFF2-40B4-BE49-F238E27FC236}">
                <a16:creationId xmlns:a16="http://schemas.microsoft.com/office/drawing/2014/main" id="{1A802DBC-CD82-6FF7-C68A-CC3A834DCC31}"/>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pic>
        <p:nvPicPr>
          <p:cNvPr id="38919" name="図 2" descr="挿絵 が含まれている画像&#10;&#10;自動的に生成された説明">
            <a:extLst>
              <a:ext uri="{FF2B5EF4-FFF2-40B4-BE49-F238E27FC236}">
                <a16:creationId xmlns:a16="http://schemas.microsoft.com/office/drawing/2014/main" id="{47079C6F-58FA-576F-4D11-629FDC60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5" y="3141663"/>
            <a:ext cx="530860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2FBA5AFB-F137-2545-3526-4499D1A7D818}"/>
              </a:ext>
            </a:extLst>
          </p:cNvPr>
          <p:cNvSpPr>
            <a:spLocks noGrp="1" noChangeArrowheads="1"/>
          </p:cNvSpPr>
          <p:nvPr>
            <p:ph idx="1"/>
          </p:nvPr>
        </p:nvSpPr>
        <p:spPr>
          <a:xfrm>
            <a:off x="539750" y="1865313"/>
            <a:ext cx="8035925" cy="4267200"/>
          </a:xfrm>
        </p:spPr>
        <p:txBody>
          <a:bodyPr/>
          <a:lstStyle/>
          <a:p>
            <a:pPr>
              <a:defRPr/>
            </a:pPr>
            <a:r>
              <a:rPr lang="ja-JP" altLang="en-US" sz="2400" dirty="0"/>
              <a:t>人は誰もがアサーティブになる権利をもち、アサーションは平等な人間関係を促進する技術である。</a:t>
            </a:r>
            <a:endParaRPr lang="en-US" altLang="ja-JP" sz="2400" dirty="0"/>
          </a:p>
          <a:p>
            <a:pPr marL="0" indent="0">
              <a:buFont typeface="Wingdings" panose="05000000000000000000" pitchFamily="2" charset="2"/>
              <a:buNone/>
              <a:defRPr/>
            </a:pPr>
            <a:r>
              <a:rPr lang="ja-JP" altLang="en-US" sz="2400" dirty="0"/>
              <a:t>　　</a:t>
            </a:r>
            <a:r>
              <a:rPr lang="en-US" altLang="ja-JP" sz="2400" dirty="0"/>
              <a:t>                     </a:t>
            </a:r>
            <a:r>
              <a:rPr lang="ja-JP" altLang="en-US" sz="2400" dirty="0"/>
              <a:t>（アルベルティ、</a:t>
            </a:r>
            <a:r>
              <a:rPr lang="en-US" altLang="ja-JP" sz="2400" dirty="0"/>
              <a:t>R.E.</a:t>
            </a:r>
            <a:r>
              <a:rPr lang="ja-JP" altLang="en-US" sz="2400" dirty="0"/>
              <a:t>とエモンズ、</a:t>
            </a:r>
            <a:r>
              <a:rPr lang="en-US" altLang="ja-JP" sz="2400" dirty="0"/>
              <a:t>M.L.)</a:t>
            </a:r>
          </a:p>
          <a:p>
            <a:pPr>
              <a:defRPr/>
            </a:pPr>
            <a:r>
              <a:rPr lang="ja-JP" altLang="en-US" sz="2400" dirty="0"/>
              <a:t>基本的アサーション権（一例）</a:t>
            </a:r>
            <a:endParaRPr lang="en-US" altLang="ja-JP" sz="2400" dirty="0"/>
          </a:p>
          <a:p>
            <a:pPr marL="0" indent="0">
              <a:buFont typeface="Wingdings" panose="05000000000000000000" pitchFamily="2" charset="2"/>
              <a:buNone/>
              <a:defRPr/>
            </a:pPr>
            <a:r>
              <a:rPr lang="ja-JP" altLang="en-US" sz="2200" dirty="0"/>
              <a:t>　　</a:t>
            </a:r>
            <a:r>
              <a:rPr lang="en-US" altLang="ja-JP" sz="2200" dirty="0"/>
              <a:t>①</a:t>
            </a:r>
            <a:r>
              <a:rPr lang="ja-JP" altLang="en-US" sz="2200" dirty="0"/>
              <a:t>誰もが「アサーション」権を行使してよい</a:t>
            </a:r>
            <a:endParaRPr lang="en-US" altLang="ja-JP" sz="2200" dirty="0"/>
          </a:p>
          <a:p>
            <a:pPr marL="0" indent="0">
              <a:buFont typeface="Wingdings" panose="05000000000000000000" pitchFamily="2" charset="2"/>
              <a:buNone/>
              <a:defRPr/>
            </a:pPr>
            <a:r>
              <a:rPr lang="ja-JP" altLang="en-US" sz="2200" dirty="0"/>
              <a:t>　　</a:t>
            </a:r>
            <a:r>
              <a:rPr lang="en-US" altLang="ja-JP" sz="2200" dirty="0"/>
              <a:t>②</a:t>
            </a:r>
            <a:r>
              <a:rPr lang="ja-JP" altLang="en-US" sz="2200" dirty="0"/>
              <a:t>誰でも成功してよい</a:t>
            </a:r>
            <a:endParaRPr lang="en-US" altLang="ja-JP" sz="2200" dirty="0"/>
          </a:p>
          <a:p>
            <a:pPr marL="0" indent="0">
              <a:buFont typeface="Wingdings" panose="05000000000000000000" pitchFamily="2" charset="2"/>
              <a:buNone/>
              <a:defRPr/>
            </a:pPr>
            <a:r>
              <a:rPr lang="ja-JP" altLang="en-US" sz="2200" dirty="0"/>
              <a:t>　　</a:t>
            </a:r>
            <a:r>
              <a:rPr lang="en-US" altLang="ja-JP" sz="2200" dirty="0"/>
              <a:t>③</a:t>
            </a:r>
            <a:r>
              <a:rPr lang="ja-JP" altLang="en-US" sz="2200" dirty="0"/>
              <a:t>誰でも頼まれごとを断ってよい</a:t>
            </a:r>
            <a:endParaRPr lang="en-US" altLang="ja-JP" sz="2200" dirty="0"/>
          </a:p>
          <a:p>
            <a:pPr marL="0" indent="0">
              <a:buFont typeface="Wingdings" panose="05000000000000000000" pitchFamily="2" charset="2"/>
              <a:buNone/>
              <a:defRPr/>
            </a:pPr>
            <a:r>
              <a:rPr lang="ja-JP" altLang="en-US" sz="2200" dirty="0"/>
              <a:t>　　</a:t>
            </a:r>
            <a:r>
              <a:rPr lang="en-US" altLang="ja-JP" sz="2200" dirty="0"/>
              <a:t>④</a:t>
            </a:r>
            <a:r>
              <a:rPr lang="ja-JP" altLang="en-US" sz="2200" dirty="0"/>
              <a:t>誰でも失敗し、それに責任を持ってよい</a:t>
            </a:r>
            <a:endParaRPr lang="en-US" altLang="ja-JP" sz="2200" dirty="0"/>
          </a:p>
          <a:p>
            <a:pPr marL="0" indent="0">
              <a:buFont typeface="Wingdings" panose="05000000000000000000" pitchFamily="2" charset="2"/>
              <a:buNone/>
              <a:defRPr/>
            </a:pPr>
            <a:r>
              <a:rPr lang="ja-JP" altLang="en-US" sz="2200" dirty="0"/>
              <a:t>　　</a:t>
            </a:r>
            <a:r>
              <a:rPr lang="en-US" altLang="ja-JP" sz="2200" dirty="0"/>
              <a:t>⑤</a:t>
            </a:r>
            <a:r>
              <a:rPr lang="ja-JP" altLang="en-US" sz="2200" dirty="0"/>
              <a:t>誰でも支払いに見合ったものを求めてよい</a:t>
            </a:r>
            <a:endParaRPr lang="en-US" altLang="ja-JP" sz="2200" dirty="0"/>
          </a:p>
          <a:p>
            <a:pPr marL="0" indent="0">
              <a:buFont typeface="Wingdings" panose="05000000000000000000" pitchFamily="2" charset="2"/>
              <a:buNone/>
              <a:defRPr/>
            </a:pPr>
            <a:r>
              <a:rPr lang="ja-JP" altLang="en-US" sz="2200" dirty="0"/>
              <a:t>　　</a:t>
            </a:r>
            <a:r>
              <a:rPr lang="en-US" altLang="ja-JP" sz="2200" dirty="0"/>
              <a:t>⑥</a:t>
            </a:r>
            <a:r>
              <a:rPr lang="ja-JP" altLang="en-US" sz="2200" dirty="0"/>
              <a:t>「アサーションをしない」ことを選択してよい</a:t>
            </a:r>
            <a:endParaRPr lang="en-US" altLang="ja-JP" sz="2200" dirty="0"/>
          </a:p>
          <a:p>
            <a:pPr marL="0" indent="0">
              <a:buFont typeface="Wingdings" panose="05000000000000000000" pitchFamily="2" charset="2"/>
              <a:buNone/>
              <a:defRPr/>
            </a:pPr>
            <a:endParaRPr lang="en-US" altLang="ja-JP" sz="2400"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dirty="0"/>
          </a:p>
          <a:p>
            <a:pPr>
              <a:defRPr/>
            </a:pPr>
            <a:endParaRPr lang="ja-JP" altLang="en-US" dirty="0"/>
          </a:p>
        </p:txBody>
      </p:sp>
      <p:sp>
        <p:nvSpPr>
          <p:cNvPr id="40963" name="タイトル 1">
            <a:extLst>
              <a:ext uri="{FF2B5EF4-FFF2-40B4-BE49-F238E27FC236}">
                <a16:creationId xmlns:a16="http://schemas.microsoft.com/office/drawing/2014/main" id="{EBD7A477-28C7-52BD-268B-07A25FF26BF3}"/>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40964" name="スライド番号プレースホルダ 3">
            <a:extLst>
              <a:ext uri="{FF2B5EF4-FFF2-40B4-BE49-F238E27FC236}">
                <a16:creationId xmlns:a16="http://schemas.microsoft.com/office/drawing/2014/main" id="{4A94A1FC-EC35-5607-3662-7829BE731A8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6628AF2-A493-42AA-829D-B82E6D63AD48}" type="slidenum">
              <a:rPr kumimoji="0" lang="en-US" altLang="ja-JP" sz="1800">
                <a:solidFill>
                  <a:srgbClr val="000000"/>
                </a:solidFill>
              </a:rPr>
              <a:pPr>
                <a:spcBef>
                  <a:spcPct val="0"/>
                </a:spcBef>
                <a:buClrTx/>
                <a:buFontTx/>
                <a:buNone/>
              </a:pPr>
              <a:t>151</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0387C04A-0F15-13AB-E585-0EA66AF970C0}"/>
              </a:ext>
            </a:extLst>
          </p:cNvPr>
          <p:cNvSpPr txBox="1">
            <a:spLocks noChangeArrowheads="1"/>
          </p:cNvSpPr>
          <p:nvPr/>
        </p:nvSpPr>
        <p:spPr bwMode="auto">
          <a:xfrm>
            <a:off x="1360488" y="549275"/>
            <a:ext cx="7604125" cy="711200"/>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11</a:t>
            </a:r>
            <a:r>
              <a:rPr lang="ja-JP" altLang="en-US" kern="0"/>
              <a:t>．</a:t>
            </a:r>
            <a:r>
              <a:rPr lang="ja-JP" altLang="en-US" kern="0" spc="-40"/>
              <a:t>あなたにはその権利がある</a:t>
            </a:r>
          </a:p>
        </p:txBody>
      </p:sp>
      <p:sp>
        <p:nvSpPr>
          <p:cNvPr id="40966" name="テキスト ボックス 38">
            <a:extLst>
              <a:ext uri="{FF2B5EF4-FFF2-40B4-BE49-F238E27FC236}">
                <a16:creationId xmlns:a16="http://schemas.microsoft.com/office/drawing/2014/main" id="{C3094B6F-0351-8B30-B160-F31BBF9199C3}"/>
              </a:ext>
            </a:extLst>
          </p:cNvPr>
          <p:cNvSpPr txBox="1">
            <a:spLocks noChangeArrowheads="1"/>
          </p:cNvSpPr>
          <p:nvPr/>
        </p:nvSpPr>
        <p:spPr bwMode="auto">
          <a:xfrm>
            <a:off x="4486275" y="5518150"/>
            <a:ext cx="2209800" cy="19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800">
              <a:latin typeface="ＭＳ Ｐゴシック" panose="020B0600070205080204" pitchFamily="50" charset="-128"/>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38EF802-5B3F-7E8B-7BD6-72DAEE8AA80A}"/>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55FDB93-0091-DA05-30FA-6CDFCCE7B531}"/>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1207BE6-E01C-35FD-CCE7-3F9257EECC91}"/>
              </a:ext>
            </a:extLst>
          </p:cNvPr>
          <p:cNvSpPr>
            <a:spLocks noGrp="1"/>
          </p:cNvSpPr>
          <p:nvPr>
            <p:ph type="sldNum" sz="quarter" idx="12"/>
          </p:nvPr>
        </p:nvSpPr>
        <p:spPr/>
        <p:txBody>
          <a:bodyPr/>
          <a:lstStyle/>
          <a:p>
            <a:pPr>
              <a:defRPr/>
            </a:pPr>
            <a:fld id="{F2BE5021-F781-447E-9205-249982F0E4FA}" type="slidenum">
              <a:rPr lang="en-US" altLang="ja-JP" smtClean="0"/>
              <a:pPr>
                <a:defRPr/>
              </a:pPr>
              <a:t>152</a:t>
            </a:fld>
            <a:endParaRPr lang="en-US" altLang="ja-JP"/>
          </a:p>
        </p:txBody>
      </p:sp>
    </p:spTree>
    <p:extLst>
      <p:ext uri="{BB962C8B-B14F-4D97-AF65-F5344CB8AC3E}">
        <p14:creationId xmlns:p14="http://schemas.microsoft.com/office/powerpoint/2010/main" val="302778515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コンテンツ プレースホルダ 2">
            <a:extLst>
              <a:ext uri="{FF2B5EF4-FFF2-40B4-BE49-F238E27FC236}">
                <a16:creationId xmlns:a16="http://schemas.microsoft.com/office/drawing/2014/main" id="{5E283490-A467-6449-41AA-E9201CE90BEF}"/>
              </a:ext>
            </a:extLst>
          </p:cNvPr>
          <p:cNvSpPr>
            <a:spLocks noGrp="1" noChangeArrowheads="1"/>
          </p:cNvSpPr>
          <p:nvPr>
            <p:ph idx="1"/>
          </p:nvPr>
        </p:nvSpPr>
        <p:spPr>
          <a:xfrm>
            <a:off x="539750" y="1685925"/>
            <a:ext cx="8424863" cy="4267200"/>
          </a:xfrm>
        </p:spPr>
        <p:txBody>
          <a:bodyPr/>
          <a:lstStyle/>
          <a:p>
            <a:pPr marL="46038" lvl="1" indent="0">
              <a:buFont typeface="Wingdings" panose="05000000000000000000" pitchFamily="2" charset="2"/>
              <a:buNone/>
              <a:defRPr/>
            </a:pPr>
            <a:r>
              <a:rPr lang="en-US" altLang="ja-JP" sz="2800" dirty="0"/>
              <a:t>〈</a:t>
            </a:r>
            <a:r>
              <a:rPr lang="ja-JP" altLang="en-US" sz="2800" dirty="0"/>
              <a:t>ワーク</a:t>
            </a:r>
            <a:r>
              <a:rPr lang="en-US" altLang="ja-JP" sz="2800" dirty="0"/>
              <a:t>〉 3</a:t>
            </a:r>
            <a:r>
              <a:rPr lang="ja-JP" altLang="en-US" sz="2800" dirty="0"/>
              <a:t>つのタイプを体験してみよう </a:t>
            </a:r>
            <a:endParaRPr lang="en-US" altLang="ja-JP" sz="2800" dirty="0"/>
          </a:p>
          <a:p>
            <a:pPr marL="0" indent="0">
              <a:buFont typeface="Wingdings" panose="05000000000000000000" pitchFamily="2" charset="2"/>
              <a:buNone/>
              <a:defRPr/>
            </a:pPr>
            <a:r>
              <a:rPr lang="ja-JP" altLang="en-US" sz="2200" dirty="0"/>
              <a:t>　・</a:t>
            </a:r>
            <a:r>
              <a:rPr lang="en-US" altLang="ja-JP" sz="2200" dirty="0"/>
              <a:t>1</a:t>
            </a:r>
            <a:r>
              <a:rPr lang="ja-JP" altLang="en-US" sz="2200" dirty="0"/>
              <a:t>つのシチュエーションに対する、</a:t>
            </a:r>
            <a:r>
              <a:rPr lang="en" altLang="ja-JP" sz="2200" dirty="0"/>
              <a:t>A</a:t>
            </a:r>
            <a:r>
              <a:rPr lang="ja-JP" altLang="en" sz="2200" dirty="0"/>
              <a:t>、</a:t>
            </a:r>
            <a:r>
              <a:rPr lang="en" altLang="ja-JP" sz="2200" dirty="0"/>
              <a:t>B</a:t>
            </a:r>
            <a:r>
              <a:rPr lang="ja-JP" altLang="en" sz="2200" dirty="0"/>
              <a:t>、</a:t>
            </a:r>
            <a:r>
              <a:rPr lang="en" altLang="ja-JP" sz="2200" dirty="0"/>
              <a:t>C</a:t>
            </a:r>
            <a:r>
              <a:rPr lang="ja-JP" altLang="en-US" sz="2200" dirty="0"/>
              <a:t>の</a:t>
            </a:r>
            <a:r>
              <a:rPr lang="en-US" altLang="ja-JP" sz="2200" dirty="0"/>
              <a:t>3</a:t>
            </a:r>
            <a:r>
              <a:rPr lang="ja-JP" altLang="en-US" sz="2200" dirty="0"/>
              <a:t>つのコミュニケーショ</a:t>
            </a:r>
            <a:r>
              <a:rPr lang="en-US" altLang="ja-JP" sz="2200" dirty="0"/>
              <a:t>   </a:t>
            </a:r>
            <a:r>
              <a:rPr lang="ja-JP" altLang="en-US" sz="2200" dirty="0"/>
              <a:t>ンパターンのうち、どれが気弱タイプ、強引タイプ、アサーションタ　イプかを考えてみよう。 </a:t>
            </a:r>
            <a:endParaRPr lang="en-US" altLang="ja-JP" sz="2200" dirty="0"/>
          </a:p>
          <a:p>
            <a:pPr marL="0" indent="0">
              <a:buFont typeface="Wingdings" panose="05000000000000000000" pitchFamily="2" charset="2"/>
              <a:buNone/>
              <a:defRPr/>
            </a:pPr>
            <a:r>
              <a:rPr lang="ja-JP" altLang="en-US" sz="2200" dirty="0"/>
              <a:t>　・</a:t>
            </a:r>
            <a:r>
              <a:rPr lang="en-US" altLang="ja-JP" sz="2200" dirty="0"/>
              <a:t>4</a:t>
            </a:r>
            <a:r>
              <a:rPr lang="ja-JP" altLang="en-US" sz="2200" dirty="0"/>
              <a:t>人</a:t>
            </a:r>
            <a:r>
              <a:rPr lang="en-US" altLang="ja-JP" sz="2200" dirty="0"/>
              <a:t>1</a:t>
            </a:r>
            <a:r>
              <a:rPr lang="ja-JP" altLang="en-US" sz="2200" dirty="0"/>
              <a:t>組で行う。</a:t>
            </a:r>
            <a:endParaRPr lang="en-US" altLang="ja-JP" sz="2200" dirty="0"/>
          </a:p>
          <a:p>
            <a:pPr marL="0" indent="0">
              <a:buFont typeface="Wingdings" panose="05000000000000000000" pitchFamily="2" charset="2"/>
              <a:buNone/>
              <a:defRPr/>
            </a:pPr>
            <a:r>
              <a:rPr lang="ja-JP" altLang="en-US" sz="2200" dirty="0"/>
              <a:t>　・一人がケースのシチュエーションを読み上げ、残りの</a:t>
            </a:r>
            <a:r>
              <a:rPr lang="en-US" altLang="ja-JP" sz="2200" dirty="0"/>
              <a:t>3</a:t>
            </a:r>
            <a:r>
              <a:rPr lang="ja-JP" altLang="en-US" sz="2200" dirty="0"/>
              <a:t>人がそれぞ</a:t>
            </a:r>
            <a:r>
              <a:rPr lang="en-US" altLang="ja-JP" sz="2200" dirty="0"/>
              <a:t>   </a:t>
            </a:r>
            <a:r>
              <a:rPr lang="ja-JP" altLang="en-US" sz="2200" dirty="0"/>
              <a:t>れ</a:t>
            </a:r>
            <a:r>
              <a:rPr lang="en" altLang="ja-JP" sz="2200" dirty="0"/>
              <a:t>A</a:t>
            </a:r>
            <a:r>
              <a:rPr lang="ja-JP" altLang="en" sz="2200" dirty="0"/>
              <a:t>、</a:t>
            </a:r>
            <a:r>
              <a:rPr lang="en" altLang="ja-JP" sz="2200" dirty="0"/>
              <a:t>B</a:t>
            </a:r>
            <a:r>
              <a:rPr lang="ja-JP" altLang="en" sz="2200" dirty="0"/>
              <a:t>、</a:t>
            </a:r>
            <a:r>
              <a:rPr lang="en" altLang="ja-JP" sz="2200" dirty="0"/>
              <a:t>C</a:t>
            </a:r>
            <a:r>
              <a:rPr lang="ja-JP" altLang="en-US" sz="2200" dirty="0"/>
              <a:t>いずれかのセリフを受け持ち、声を出して読み上げる。</a:t>
            </a:r>
            <a:endParaRPr lang="en-US" altLang="ja-JP" sz="2200" dirty="0"/>
          </a:p>
          <a:p>
            <a:pPr marL="0" indent="0">
              <a:buFont typeface="Wingdings" panose="05000000000000000000" pitchFamily="2" charset="2"/>
              <a:buNone/>
              <a:defRPr/>
            </a:pPr>
            <a:r>
              <a:rPr lang="ja-JP" altLang="en-US" sz="2200" dirty="0"/>
              <a:t>　・セリフを読むときは、そのときの感情をイメージし、気持ちをこめて言う。 </a:t>
            </a:r>
            <a:endParaRPr lang="en-US" altLang="ja-JP" sz="2200" dirty="0"/>
          </a:p>
          <a:p>
            <a:pPr marL="0" indent="0">
              <a:buFont typeface="Wingdings" panose="05000000000000000000" pitchFamily="2" charset="2"/>
              <a:buNone/>
              <a:defRPr/>
            </a:pPr>
            <a:r>
              <a:rPr lang="ja-JP" altLang="en-US" sz="2200" dirty="0"/>
              <a:t>　・ケース</a:t>
            </a:r>
            <a:r>
              <a:rPr lang="en-US" altLang="ja-JP" sz="2200" dirty="0"/>
              <a:t>1</a:t>
            </a:r>
            <a:r>
              <a:rPr lang="ja-JP" altLang="en-US" sz="2200" dirty="0"/>
              <a:t>から</a:t>
            </a:r>
            <a:r>
              <a:rPr lang="en-US" altLang="ja-JP" sz="2200" dirty="0"/>
              <a:t>6</a:t>
            </a:r>
            <a:r>
              <a:rPr lang="ja-JP" altLang="en-US" sz="2200" dirty="0"/>
              <a:t>まで、役割をローテーションしながら行う。</a:t>
            </a:r>
            <a:endParaRPr lang="en-US" altLang="ja-JP" sz="2800" dirty="0"/>
          </a:p>
          <a:p>
            <a:pPr marL="471487" lvl="1" indent="0">
              <a:buFont typeface="Wingdings" panose="05000000000000000000" pitchFamily="2" charset="2"/>
              <a:buNone/>
              <a:defRPr/>
            </a:pPr>
            <a:endParaRPr lang="en-US" altLang="ja-JP" dirty="0"/>
          </a:p>
          <a:p>
            <a:pPr lvl="1">
              <a:defRPr/>
            </a:pPr>
            <a:endParaRPr lang="ja-JP" altLang="en-US" sz="2800" dirty="0"/>
          </a:p>
        </p:txBody>
      </p:sp>
      <p:sp>
        <p:nvSpPr>
          <p:cNvPr id="43011" name="スライド番号プレースホルダ 3">
            <a:extLst>
              <a:ext uri="{FF2B5EF4-FFF2-40B4-BE49-F238E27FC236}">
                <a16:creationId xmlns:a16="http://schemas.microsoft.com/office/drawing/2014/main" id="{3E06DE0C-F99A-74A2-3872-7BCBA637307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EFFD98D-E26B-40BF-B24A-25D30182D68D}" type="slidenum">
              <a:rPr kumimoji="0" lang="en-US" altLang="ja-JP" sz="1800">
                <a:solidFill>
                  <a:srgbClr val="000000"/>
                </a:solidFill>
              </a:rPr>
              <a:pPr>
                <a:spcBef>
                  <a:spcPct val="0"/>
                </a:spcBef>
                <a:buClrTx/>
                <a:buFontTx/>
                <a:buNone/>
              </a:pPr>
              <a:t>153</a:t>
            </a:fld>
            <a:endParaRPr kumimoji="0" lang="en-US" altLang="ja-JP" sz="1800">
              <a:solidFill>
                <a:srgbClr val="000000"/>
              </a:solidFill>
            </a:endParaRPr>
          </a:p>
        </p:txBody>
      </p:sp>
      <p:sp>
        <p:nvSpPr>
          <p:cNvPr id="43012" name="タイトル 1">
            <a:extLst>
              <a:ext uri="{FF2B5EF4-FFF2-40B4-BE49-F238E27FC236}">
                <a16:creationId xmlns:a16="http://schemas.microsoft.com/office/drawing/2014/main" id="{B3AE398A-3F82-B1F2-F14F-6F447200E628}"/>
              </a:ext>
            </a:extLst>
          </p:cNvPr>
          <p:cNvSpPr>
            <a:spLocks noGrp="1" noChangeArrowheads="1"/>
          </p:cNvSpPr>
          <p:nvPr>
            <p:ph type="title"/>
          </p:nvPr>
        </p:nvSpPr>
        <p:spPr>
          <a:xfrm>
            <a:off x="1224261" y="938212"/>
            <a:ext cx="7740352" cy="638175"/>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F31F3B9-C103-D3E1-ACA0-D75CC51065C5}"/>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D7DBA4C5-229C-B1B7-77A8-946FAC645762}"/>
              </a:ext>
            </a:extLst>
          </p:cNvPr>
          <p:cNvSpPr>
            <a:spLocks noGrp="1" noChangeArrowheads="1"/>
          </p:cNvSpPr>
          <p:nvPr>
            <p:ph idx="1"/>
          </p:nvPr>
        </p:nvSpPr>
        <p:spPr>
          <a:xfrm>
            <a:off x="539750" y="1754188"/>
            <a:ext cx="8424863" cy="4267200"/>
          </a:xfrm>
        </p:spPr>
        <p:txBody>
          <a:bodyPr/>
          <a:lstStyle/>
          <a:p>
            <a:pPr marL="46038" lvl="1" indent="0">
              <a:buFont typeface="Wingdings" panose="05000000000000000000" pitchFamily="2" charset="2"/>
              <a:buNone/>
              <a:defRPr/>
            </a:pPr>
            <a:r>
              <a:rPr lang="ja-JP" altLang="en-US" sz="2400" dirty="0"/>
              <a:t>ケース１</a:t>
            </a:r>
            <a:endParaRPr lang="en-US" altLang="ja-JP" sz="2400" dirty="0"/>
          </a:p>
          <a:p>
            <a:pPr>
              <a:defRPr/>
            </a:pPr>
            <a:r>
              <a:rPr lang="ja-JP" altLang="ja-JP" sz="2400" dirty="0"/>
              <a:t>娘は、テストの点数が良くなくて落ち込んでいるようですが、何も話しません。心配して母親であるあなたは言います。</a:t>
            </a:r>
            <a:endParaRPr lang="en-US" altLang="ja-JP" sz="2400" dirty="0"/>
          </a:p>
          <a:p>
            <a:pPr marL="0" indent="0">
              <a:buFont typeface="Wingdings" panose="05000000000000000000" pitchFamily="2" charset="2"/>
              <a:buNone/>
              <a:defRPr/>
            </a:pPr>
            <a:endParaRPr lang="en-US" altLang="ja-JP" sz="2400" dirty="0"/>
          </a:p>
          <a:p>
            <a:pPr marL="0" indent="0">
              <a:buFont typeface="Wingdings" panose="05000000000000000000" pitchFamily="2" charset="2"/>
              <a:buNone/>
              <a:defRPr/>
            </a:pPr>
            <a:r>
              <a:rPr lang="ja-JP" altLang="ja-JP" sz="2000" dirty="0"/>
              <a:t>Ａ　結果が良くなくて残念に思っているかも知れないけれど、一生懸命に頑張っていたのはお母さんよくわかっていたわよ。</a:t>
            </a:r>
            <a:endParaRPr lang="en-US" altLang="ja-JP" sz="2000" dirty="0"/>
          </a:p>
          <a:p>
            <a:pPr marL="0" indent="0">
              <a:buFont typeface="Wingdings" panose="05000000000000000000" pitchFamily="2" charset="2"/>
              <a:buNone/>
              <a:defRPr/>
            </a:pPr>
            <a:endParaRPr lang="ja-JP" altLang="ja-JP" sz="2000" dirty="0"/>
          </a:p>
          <a:p>
            <a:pPr marL="0" indent="0">
              <a:buFont typeface="Wingdings" panose="05000000000000000000" pitchFamily="2" charset="2"/>
              <a:buNone/>
              <a:defRPr/>
            </a:pPr>
            <a:r>
              <a:rPr lang="ja-JP" altLang="ja-JP" sz="2000" dirty="0"/>
              <a:t>Ｂ　こんな結果で、やり方が悪いんじゃないの。もっと頑張りなさい！</a:t>
            </a:r>
            <a:endParaRPr lang="en-US" altLang="ja-JP" sz="2000" dirty="0"/>
          </a:p>
          <a:p>
            <a:pPr marL="0" indent="0">
              <a:buFont typeface="Wingdings" panose="05000000000000000000" pitchFamily="2" charset="2"/>
              <a:buNone/>
              <a:defRPr/>
            </a:pPr>
            <a:endParaRPr lang="ja-JP" altLang="ja-JP" sz="2000" dirty="0"/>
          </a:p>
          <a:p>
            <a:pPr marL="0" indent="0">
              <a:buFont typeface="Wingdings" panose="05000000000000000000" pitchFamily="2" charset="2"/>
              <a:buNone/>
              <a:defRPr/>
            </a:pPr>
            <a:r>
              <a:rPr lang="ja-JP" altLang="ja-JP" sz="2000" dirty="0"/>
              <a:t>Ｃ　はぁ</a:t>
            </a:r>
            <a:r>
              <a:rPr lang="ja-JP" altLang="en-US" sz="2000" dirty="0"/>
              <a:t>・・・</a:t>
            </a:r>
            <a:r>
              <a:rPr lang="ja-JP" altLang="ja-JP" sz="2000" dirty="0"/>
              <a:t>、しようがないわねーー。 </a:t>
            </a:r>
          </a:p>
          <a:p>
            <a:pPr marL="0" indent="0">
              <a:buFont typeface="Wingdings" panose="05000000000000000000" pitchFamily="2" charset="2"/>
              <a:buNone/>
              <a:defRPr/>
            </a:pPr>
            <a:r>
              <a:rPr lang="ja-JP" altLang="ja-JP" sz="2400" dirty="0"/>
              <a:t>　　　　　　　　　　　　　　　　　　　　　　　　　　　　　　</a:t>
            </a:r>
          </a:p>
          <a:p>
            <a:pPr marL="46038" lvl="1" indent="0">
              <a:buFont typeface="Wingdings" panose="05000000000000000000" pitchFamily="2" charset="2"/>
              <a:buNone/>
              <a:defRPr/>
            </a:pPr>
            <a:endParaRPr lang="en-US" altLang="ja-JP" sz="2400" dirty="0"/>
          </a:p>
          <a:p>
            <a:pPr marL="471487" lvl="1" indent="0">
              <a:buFont typeface="Wingdings" panose="05000000000000000000" pitchFamily="2" charset="2"/>
              <a:buNone/>
              <a:defRPr/>
            </a:pPr>
            <a:endParaRPr lang="en-US" altLang="ja-JP" sz="2800" dirty="0"/>
          </a:p>
          <a:p>
            <a:pPr marL="471487" lvl="1" indent="0">
              <a:buFont typeface="Wingdings" panose="05000000000000000000" pitchFamily="2" charset="2"/>
              <a:buNone/>
              <a:defRPr/>
            </a:pPr>
            <a:endParaRPr lang="en-US" altLang="ja-JP" dirty="0"/>
          </a:p>
          <a:p>
            <a:pPr lvl="1">
              <a:defRPr/>
            </a:pPr>
            <a:endParaRPr lang="ja-JP" altLang="en-US" sz="2800" dirty="0"/>
          </a:p>
        </p:txBody>
      </p:sp>
      <p:sp>
        <p:nvSpPr>
          <p:cNvPr id="44036" name="スライド番号プレースホルダ 3">
            <a:extLst>
              <a:ext uri="{FF2B5EF4-FFF2-40B4-BE49-F238E27FC236}">
                <a16:creationId xmlns:a16="http://schemas.microsoft.com/office/drawing/2014/main" id="{0B22125C-FBEA-8CF0-77C5-1FE1B2F1890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F394B9C-E26A-4772-8488-23B74E0B7469}" type="slidenum">
              <a:rPr kumimoji="0" lang="en-US" altLang="ja-JP" sz="1800">
                <a:solidFill>
                  <a:srgbClr val="000000"/>
                </a:solidFill>
              </a:rPr>
              <a:pPr>
                <a:spcBef>
                  <a:spcPct val="0"/>
                </a:spcBef>
                <a:buClrTx/>
                <a:buFontTx/>
                <a:buNone/>
              </a:pPr>
              <a:t>154</a:t>
            </a:fld>
            <a:endParaRPr kumimoji="0" lang="en-US" altLang="ja-JP" sz="1800">
              <a:solidFill>
                <a:srgbClr val="000000"/>
              </a:solidFill>
            </a:endParaRPr>
          </a:p>
        </p:txBody>
      </p:sp>
      <p:sp>
        <p:nvSpPr>
          <p:cNvPr id="44037" name="タイトル 1">
            <a:extLst>
              <a:ext uri="{FF2B5EF4-FFF2-40B4-BE49-F238E27FC236}">
                <a16:creationId xmlns:a16="http://schemas.microsoft.com/office/drawing/2014/main" id="{5BBCBF5D-7413-C732-84C8-CADA089B9317}"/>
              </a:ext>
            </a:extLst>
          </p:cNvPr>
          <p:cNvSpPr>
            <a:spLocks noGrp="1" noChangeArrowheads="1"/>
          </p:cNvSpPr>
          <p:nvPr>
            <p:ph type="title"/>
          </p:nvPr>
        </p:nvSpPr>
        <p:spPr>
          <a:xfrm>
            <a:off x="1251397" y="935832"/>
            <a:ext cx="7892603" cy="638175"/>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921B5E1F-F56F-0CDB-0475-61C9886F06D9}"/>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C784F355-31CF-3F1F-A547-06D7A0E2F823}"/>
              </a:ext>
            </a:extLst>
          </p:cNvPr>
          <p:cNvSpPr>
            <a:spLocks noGrp="1" noChangeArrowheads="1"/>
          </p:cNvSpPr>
          <p:nvPr>
            <p:ph idx="1"/>
          </p:nvPr>
        </p:nvSpPr>
        <p:spPr>
          <a:xfrm>
            <a:off x="539750" y="1754188"/>
            <a:ext cx="8424863" cy="4267200"/>
          </a:xfrm>
        </p:spPr>
        <p:txBody>
          <a:bodyPr/>
          <a:lstStyle/>
          <a:p>
            <a:pPr marL="46038" lvl="1" indent="0">
              <a:buFont typeface="Wingdings" panose="05000000000000000000" pitchFamily="2" charset="2"/>
              <a:buNone/>
              <a:defRPr/>
            </a:pPr>
            <a:r>
              <a:rPr lang="ja-JP" altLang="en-US" sz="2400" dirty="0"/>
              <a:t>ケース</a:t>
            </a:r>
            <a:r>
              <a:rPr lang="en-US" altLang="ja-JP" sz="2400" dirty="0"/>
              <a:t>2</a:t>
            </a:r>
          </a:p>
          <a:p>
            <a:pPr>
              <a:defRPr/>
            </a:pPr>
            <a:r>
              <a:rPr lang="ja-JP" altLang="ja-JP" sz="2400" dirty="0"/>
              <a:t>娘は、ボーイフレンドができたようで服装も派手になり帰宅も遅くなりました。母親であるあなたは、とても心配しています。</a:t>
            </a:r>
            <a:endParaRPr lang="en-US" altLang="ja-JP" sz="2400" dirty="0"/>
          </a:p>
          <a:p>
            <a:pPr>
              <a:defRPr/>
            </a:pPr>
            <a:endParaRPr lang="ja-JP" altLang="ja-JP" sz="2400" dirty="0"/>
          </a:p>
          <a:p>
            <a:pPr marL="0" indent="0">
              <a:buFont typeface="Wingdings" panose="05000000000000000000" pitchFamily="2" charset="2"/>
              <a:buNone/>
              <a:defRPr/>
            </a:pPr>
            <a:r>
              <a:rPr lang="en-US" altLang="ja-JP" sz="2000" dirty="0"/>
              <a:t> </a:t>
            </a:r>
            <a:r>
              <a:rPr lang="ja-JP" altLang="ja-JP" sz="2000" dirty="0"/>
              <a:t>Ａ　まだ学生なんだから不良みたいなまねしないの。お母さんの頃だったら考えられないわ！</a:t>
            </a:r>
            <a:endParaRPr lang="en-US" altLang="ja-JP" sz="2000" dirty="0"/>
          </a:p>
          <a:p>
            <a:pPr marL="0" indent="0">
              <a:buFont typeface="Wingdings" panose="05000000000000000000" pitchFamily="2" charset="2"/>
              <a:buNone/>
              <a:defRPr/>
            </a:pPr>
            <a:endParaRPr lang="ja-JP" altLang="ja-JP" sz="2000" dirty="0"/>
          </a:p>
          <a:p>
            <a:pPr marL="0" indent="0">
              <a:buFont typeface="Wingdings" panose="05000000000000000000" pitchFamily="2" charset="2"/>
              <a:buNone/>
              <a:defRPr/>
            </a:pPr>
            <a:r>
              <a:rPr lang="en-US" altLang="ja-JP" sz="2000" dirty="0"/>
              <a:t> </a:t>
            </a:r>
            <a:r>
              <a:rPr lang="ja-JP" altLang="ja-JP" sz="2000" dirty="0"/>
              <a:t>Ｂ　ちょっと帰宅が遅いので、心配なのよ。</a:t>
            </a:r>
            <a:r>
              <a:rPr lang="ja-JP" altLang="en-US" sz="2000" dirty="0"/>
              <a:t>楽しいときは時間を忘れちゃうよね。でも遅くなったら必ず彼に送って来てもらってね。</a:t>
            </a:r>
            <a:endParaRPr lang="en-US" altLang="ja-JP" sz="2000" dirty="0"/>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en-US" altLang="ja-JP" sz="2000" dirty="0"/>
              <a:t> </a:t>
            </a:r>
            <a:r>
              <a:rPr lang="ja-JP" altLang="ja-JP" sz="2000" dirty="0"/>
              <a:t>Ｃ　楽しそうでよいけどね・・・。 </a:t>
            </a:r>
          </a:p>
          <a:p>
            <a:pPr marL="0" indent="0">
              <a:buFont typeface="Wingdings" panose="05000000000000000000" pitchFamily="2" charset="2"/>
              <a:buNone/>
              <a:defRPr/>
            </a:pPr>
            <a:endParaRPr lang="en-US" altLang="ja-JP" sz="2400" dirty="0"/>
          </a:p>
          <a:p>
            <a:pPr marL="0" indent="0">
              <a:buFont typeface="Wingdings" panose="05000000000000000000" pitchFamily="2" charset="2"/>
              <a:buNone/>
              <a:defRPr/>
            </a:pPr>
            <a:r>
              <a:rPr lang="ja-JP" altLang="en-US" sz="2400" dirty="0"/>
              <a:t>　　　</a:t>
            </a:r>
            <a:endParaRPr lang="ja-JP" altLang="en-US" sz="2800" dirty="0"/>
          </a:p>
        </p:txBody>
      </p:sp>
      <p:sp>
        <p:nvSpPr>
          <p:cNvPr id="45060" name="スライド番号プレースホルダ 3">
            <a:extLst>
              <a:ext uri="{FF2B5EF4-FFF2-40B4-BE49-F238E27FC236}">
                <a16:creationId xmlns:a16="http://schemas.microsoft.com/office/drawing/2014/main" id="{10AA562D-E34C-61DF-5794-03A7CFFEEE1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9786841-D983-4AEC-9873-8B09C71C4064}" type="slidenum">
              <a:rPr kumimoji="0" lang="en-US" altLang="ja-JP" sz="1800">
                <a:solidFill>
                  <a:srgbClr val="000000"/>
                </a:solidFill>
              </a:rPr>
              <a:pPr>
                <a:spcBef>
                  <a:spcPct val="0"/>
                </a:spcBef>
                <a:buClrTx/>
                <a:buFontTx/>
                <a:buNone/>
              </a:pPr>
              <a:t>155</a:t>
            </a:fld>
            <a:endParaRPr kumimoji="0" lang="en-US" altLang="ja-JP" sz="1800">
              <a:solidFill>
                <a:srgbClr val="000000"/>
              </a:solidFill>
            </a:endParaRPr>
          </a:p>
        </p:txBody>
      </p:sp>
      <p:sp>
        <p:nvSpPr>
          <p:cNvPr id="45061" name="タイトル 1">
            <a:extLst>
              <a:ext uri="{FF2B5EF4-FFF2-40B4-BE49-F238E27FC236}">
                <a16:creationId xmlns:a16="http://schemas.microsoft.com/office/drawing/2014/main" id="{EA305C9C-1847-438D-3202-7B0FAB49D0F0}"/>
              </a:ext>
            </a:extLst>
          </p:cNvPr>
          <p:cNvSpPr>
            <a:spLocks noGrp="1" noChangeArrowheads="1"/>
          </p:cNvSpPr>
          <p:nvPr>
            <p:ph type="title"/>
          </p:nvPr>
        </p:nvSpPr>
        <p:spPr>
          <a:xfrm>
            <a:off x="1115616" y="827415"/>
            <a:ext cx="7712075" cy="638175"/>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77BADCD0-CE26-B3AF-36E9-991846CE3BBE}"/>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912F0C98-C143-35C5-7086-A3B9006BECCC}"/>
              </a:ext>
            </a:extLst>
          </p:cNvPr>
          <p:cNvSpPr>
            <a:spLocks noGrp="1" noChangeArrowheads="1"/>
          </p:cNvSpPr>
          <p:nvPr>
            <p:ph idx="1"/>
          </p:nvPr>
        </p:nvSpPr>
        <p:spPr>
          <a:xfrm>
            <a:off x="539750" y="1754188"/>
            <a:ext cx="8208963" cy="4267200"/>
          </a:xfrm>
        </p:spPr>
        <p:txBody>
          <a:bodyPr/>
          <a:lstStyle/>
          <a:p>
            <a:pPr marL="46038" lvl="1" indent="0">
              <a:buFont typeface="Wingdings" panose="05000000000000000000" pitchFamily="2" charset="2"/>
              <a:buNone/>
              <a:defRPr/>
            </a:pPr>
            <a:r>
              <a:rPr lang="ja-JP" altLang="en-US" sz="2400" dirty="0"/>
              <a:t>ケース</a:t>
            </a:r>
            <a:r>
              <a:rPr lang="en-US" altLang="ja-JP" sz="2400" dirty="0"/>
              <a:t>3</a:t>
            </a:r>
          </a:p>
          <a:p>
            <a:pPr>
              <a:defRPr/>
            </a:pPr>
            <a:r>
              <a:rPr lang="ja-JP" altLang="ja-JP" sz="2400" dirty="0"/>
              <a:t>家の手伝いをしていて、友だちからのラインのトークに返事をしなかったら、返事しないなんてひどい奴だと言われてしまった。</a:t>
            </a:r>
          </a:p>
          <a:p>
            <a:pPr marL="0" indent="0">
              <a:buFont typeface="Wingdings" panose="05000000000000000000" pitchFamily="2" charset="2"/>
              <a:buNone/>
              <a:defRPr/>
            </a:pPr>
            <a:r>
              <a:rPr lang="ja-JP" altLang="ja-JP" sz="2000" dirty="0"/>
              <a:t>Ａ　うるさいなあ。いちいち文句言うなよ！</a:t>
            </a:r>
            <a:endParaRPr lang="en-US" altLang="ja-JP" sz="2000" dirty="0"/>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ja-JP" altLang="ja-JP" sz="2000" dirty="0"/>
              <a:t>Ｂ　ごめんね。返事できなくて。お母さんが出かけてしまって、どうしても弟の面倒を見なきゃならなかったんだ。これからもすぐに返事できないときあると思うよ。</a:t>
            </a:r>
            <a:endParaRPr lang="en-US" altLang="ja-JP" sz="2000" dirty="0"/>
          </a:p>
          <a:p>
            <a:pPr marL="0" indent="0">
              <a:buFont typeface="Wingdings" panose="05000000000000000000" pitchFamily="2" charset="2"/>
              <a:buNone/>
              <a:defRPr/>
            </a:pPr>
            <a:endParaRPr lang="ja-JP" altLang="ja-JP" sz="2000" dirty="0"/>
          </a:p>
          <a:p>
            <a:pPr marL="0" indent="0">
              <a:buFont typeface="Wingdings" panose="05000000000000000000" pitchFamily="2" charset="2"/>
              <a:buNone/>
              <a:defRPr/>
            </a:pPr>
            <a:r>
              <a:rPr lang="ja-JP" altLang="ja-JP" sz="2000" dirty="0"/>
              <a:t>Ｃ　・・・すぐ返事するようにするから・・・・。 </a:t>
            </a:r>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ja-JP" altLang="en-US" sz="2000" dirty="0"/>
              <a:t>　　　</a:t>
            </a:r>
          </a:p>
        </p:txBody>
      </p:sp>
      <p:sp>
        <p:nvSpPr>
          <p:cNvPr id="46084" name="スライド番号プレースホルダ 3">
            <a:extLst>
              <a:ext uri="{FF2B5EF4-FFF2-40B4-BE49-F238E27FC236}">
                <a16:creationId xmlns:a16="http://schemas.microsoft.com/office/drawing/2014/main" id="{C8EEFC20-03D4-759E-BF2F-E28FC7A238A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CCE6414-78A7-4037-A892-36CA47ADC383}" type="slidenum">
              <a:rPr kumimoji="0" lang="en-US" altLang="ja-JP" sz="1800">
                <a:solidFill>
                  <a:srgbClr val="000000"/>
                </a:solidFill>
              </a:rPr>
              <a:pPr>
                <a:spcBef>
                  <a:spcPct val="0"/>
                </a:spcBef>
                <a:buClrTx/>
                <a:buFontTx/>
                <a:buNone/>
              </a:pPr>
              <a:t>156</a:t>
            </a:fld>
            <a:endParaRPr kumimoji="0" lang="en-US" altLang="ja-JP" sz="1800">
              <a:solidFill>
                <a:srgbClr val="000000"/>
              </a:solidFill>
            </a:endParaRPr>
          </a:p>
        </p:txBody>
      </p:sp>
      <p:sp>
        <p:nvSpPr>
          <p:cNvPr id="46085" name="タイトル 1">
            <a:extLst>
              <a:ext uri="{FF2B5EF4-FFF2-40B4-BE49-F238E27FC236}">
                <a16:creationId xmlns:a16="http://schemas.microsoft.com/office/drawing/2014/main" id="{21B2EE0D-F6DE-6CC3-9908-3FAECE0CDF3D}"/>
              </a:ext>
            </a:extLst>
          </p:cNvPr>
          <p:cNvSpPr>
            <a:spLocks noGrp="1" noChangeArrowheads="1"/>
          </p:cNvSpPr>
          <p:nvPr>
            <p:ph type="title"/>
          </p:nvPr>
        </p:nvSpPr>
        <p:spPr>
          <a:xfrm>
            <a:off x="1323405" y="840355"/>
            <a:ext cx="7820595" cy="638175"/>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2B0875CD-105E-940E-0444-1F2D0EAD6B8A}"/>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D2609490-E407-3558-5259-4E897860A4B4}"/>
              </a:ext>
            </a:extLst>
          </p:cNvPr>
          <p:cNvSpPr>
            <a:spLocks noGrp="1" noChangeArrowheads="1"/>
          </p:cNvSpPr>
          <p:nvPr>
            <p:ph idx="1"/>
          </p:nvPr>
        </p:nvSpPr>
        <p:spPr>
          <a:xfrm>
            <a:off x="539750" y="1754188"/>
            <a:ext cx="8424863" cy="4267200"/>
          </a:xfrm>
        </p:spPr>
        <p:txBody>
          <a:bodyPr/>
          <a:lstStyle/>
          <a:p>
            <a:pPr marL="46038" lvl="1" indent="0">
              <a:buFont typeface="Wingdings" panose="05000000000000000000" pitchFamily="2" charset="2"/>
              <a:buNone/>
              <a:defRPr/>
            </a:pPr>
            <a:r>
              <a:rPr lang="ja-JP" altLang="en-US" sz="2400" dirty="0"/>
              <a:t>ケース</a:t>
            </a:r>
            <a:r>
              <a:rPr lang="en-US" altLang="ja-JP" sz="2400" dirty="0"/>
              <a:t>4</a:t>
            </a:r>
          </a:p>
          <a:p>
            <a:pPr>
              <a:defRPr/>
            </a:pPr>
            <a:r>
              <a:rPr lang="ja-JP" altLang="ja-JP" sz="2400" dirty="0"/>
              <a:t>学校帰りにゲームセンターに行こうと友達が言ってきた。寄り道は、禁止されているのだが。</a:t>
            </a:r>
          </a:p>
          <a:p>
            <a:pPr marL="0" indent="0">
              <a:buFont typeface="Wingdings" panose="05000000000000000000" pitchFamily="2" charset="2"/>
              <a:buNone/>
              <a:defRPr/>
            </a:pPr>
            <a:r>
              <a:rPr lang="en-US" altLang="ja-JP" sz="2400" dirty="0"/>
              <a:t>     </a:t>
            </a:r>
          </a:p>
          <a:p>
            <a:pPr marL="0" indent="0">
              <a:buFont typeface="Wingdings" panose="05000000000000000000" pitchFamily="2" charset="2"/>
              <a:buNone/>
              <a:defRPr/>
            </a:pPr>
            <a:r>
              <a:rPr lang="ja-JP" altLang="ja-JP" sz="2000" dirty="0"/>
              <a:t>Ａ　　・・・・・（ヤバいけど仕方ないのでついていく。）</a:t>
            </a:r>
          </a:p>
          <a:p>
            <a:pPr marL="0" indent="0">
              <a:buFont typeface="Wingdings" panose="05000000000000000000" pitchFamily="2" charset="2"/>
              <a:buNone/>
              <a:defRPr/>
            </a:pPr>
            <a:r>
              <a:rPr lang="en-US" altLang="ja-JP" sz="2000" dirty="0"/>
              <a:t>      </a:t>
            </a:r>
          </a:p>
          <a:p>
            <a:pPr marL="0" indent="0">
              <a:buFont typeface="Wingdings" panose="05000000000000000000" pitchFamily="2" charset="2"/>
              <a:buNone/>
              <a:defRPr/>
            </a:pPr>
            <a:r>
              <a:rPr lang="ja-JP" altLang="ja-JP" sz="2000" dirty="0"/>
              <a:t>Ｂ　よいけどねぇ。一旦うちに帰って親に断って制服脱いでからでもいいかな。</a:t>
            </a:r>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ja-JP" altLang="ja-JP" sz="2000" dirty="0"/>
              <a:t>Ｃ　バカか！ 勝手に行けよ。 </a:t>
            </a:r>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ja-JP" altLang="en-US" sz="2000" dirty="0"/>
              <a:t>　　　</a:t>
            </a:r>
          </a:p>
        </p:txBody>
      </p:sp>
      <p:sp>
        <p:nvSpPr>
          <p:cNvPr id="47108" name="スライド番号プレースホルダ 3">
            <a:extLst>
              <a:ext uri="{FF2B5EF4-FFF2-40B4-BE49-F238E27FC236}">
                <a16:creationId xmlns:a16="http://schemas.microsoft.com/office/drawing/2014/main" id="{B1AF269D-B1D5-35AF-575A-2B592335072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FD4D95F-BCE6-4730-B1C7-2F919F454D27}" type="slidenum">
              <a:rPr kumimoji="0" lang="en-US" altLang="ja-JP" sz="1800">
                <a:solidFill>
                  <a:srgbClr val="000000"/>
                </a:solidFill>
              </a:rPr>
              <a:pPr>
                <a:spcBef>
                  <a:spcPct val="0"/>
                </a:spcBef>
                <a:buClrTx/>
                <a:buFontTx/>
                <a:buNone/>
              </a:pPr>
              <a:t>157</a:t>
            </a:fld>
            <a:endParaRPr kumimoji="0" lang="en-US" altLang="ja-JP" sz="1800">
              <a:solidFill>
                <a:srgbClr val="000000"/>
              </a:solidFill>
            </a:endParaRPr>
          </a:p>
        </p:txBody>
      </p:sp>
      <p:sp>
        <p:nvSpPr>
          <p:cNvPr id="47109" name="タイトル 1">
            <a:extLst>
              <a:ext uri="{FF2B5EF4-FFF2-40B4-BE49-F238E27FC236}">
                <a16:creationId xmlns:a16="http://schemas.microsoft.com/office/drawing/2014/main" id="{605537A7-6A47-F908-5AA3-F96E88F171EA}"/>
              </a:ext>
            </a:extLst>
          </p:cNvPr>
          <p:cNvSpPr>
            <a:spLocks noGrp="1" noChangeArrowheads="1"/>
          </p:cNvSpPr>
          <p:nvPr>
            <p:ph type="title"/>
          </p:nvPr>
        </p:nvSpPr>
        <p:spPr>
          <a:xfrm>
            <a:off x="1043608" y="829339"/>
            <a:ext cx="7712075" cy="864071"/>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82545D24-44B3-EF22-7095-FF1D5AF1E29D}"/>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510FAED3-7CE4-1F45-D652-A78550AB2953}"/>
              </a:ext>
            </a:extLst>
          </p:cNvPr>
          <p:cNvSpPr>
            <a:spLocks noGrp="1" noChangeArrowheads="1"/>
          </p:cNvSpPr>
          <p:nvPr>
            <p:ph idx="1"/>
          </p:nvPr>
        </p:nvSpPr>
        <p:spPr>
          <a:xfrm>
            <a:off x="539751" y="1754188"/>
            <a:ext cx="8064698" cy="4267100"/>
          </a:xfrm>
        </p:spPr>
        <p:txBody>
          <a:bodyPr/>
          <a:lstStyle/>
          <a:p>
            <a:pPr marL="46038" lvl="1" indent="0">
              <a:buFont typeface="Wingdings" panose="05000000000000000000" pitchFamily="2" charset="2"/>
              <a:buNone/>
              <a:defRPr/>
            </a:pPr>
            <a:r>
              <a:rPr lang="ja-JP" altLang="en-US" sz="2400" dirty="0"/>
              <a:t>ケース</a:t>
            </a:r>
            <a:r>
              <a:rPr lang="en-US" altLang="ja-JP" sz="2400" dirty="0"/>
              <a:t>5</a:t>
            </a:r>
          </a:p>
          <a:p>
            <a:pPr>
              <a:defRPr/>
            </a:pPr>
            <a:r>
              <a:rPr lang="ja-JP" altLang="ja-JP" sz="2400" dirty="0"/>
              <a:t>長い間休んでいたクラスメートが教室に入ろうとしているのを見つけたあなたは言います。</a:t>
            </a:r>
          </a:p>
          <a:p>
            <a:pPr marL="0" indent="0">
              <a:buFont typeface="Wingdings" panose="05000000000000000000" pitchFamily="2" charset="2"/>
              <a:buNone/>
              <a:defRPr/>
            </a:pPr>
            <a:r>
              <a:rPr lang="en-US" altLang="ja-JP" sz="2400" dirty="0"/>
              <a:t>     </a:t>
            </a:r>
          </a:p>
          <a:p>
            <a:pPr marL="0" indent="0">
              <a:buFont typeface="Wingdings" panose="05000000000000000000" pitchFamily="2" charset="2"/>
              <a:buNone/>
              <a:defRPr/>
            </a:pPr>
            <a:r>
              <a:rPr lang="ja-JP" altLang="ja-JP" sz="2000" dirty="0"/>
              <a:t>Ａ　（目が合ったので）よぉ、元気になったか？　</a:t>
            </a:r>
            <a:br>
              <a:rPr lang="en-US" altLang="ja-JP" sz="2000" dirty="0"/>
            </a:br>
            <a:r>
              <a:rPr lang="ja-JP" altLang="en-US" sz="2000" dirty="0"/>
              <a:t>　　　</a:t>
            </a:r>
            <a:r>
              <a:rPr lang="ja-JP" altLang="ja-JP" sz="2000" dirty="0"/>
              <a:t>また、一緒に遊ぼうよ。</a:t>
            </a:r>
            <a:endParaRPr lang="en-US" altLang="ja-JP" sz="2000" dirty="0"/>
          </a:p>
          <a:p>
            <a:pPr marL="0" indent="0">
              <a:buFont typeface="Wingdings" panose="05000000000000000000" pitchFamily="2" charset="2"/>
              <a:buNone/>
              <a:defRPr/>
            </a:pPr>
            <a:r>
              <a:rPr lang="en-US" altLang="ja-JP" sz="2000" dirty="0"/>
              <a:t> </a:t>
            </a:r>
            <a:endParaRPr lang="ja-JP" altLang="ja-JP" sz="2000" dirty="0"/>
          </a:p>
          <a:p>
            <a:pPr marL="0" indent="0">
              <a:buFont typeface="Wingdings" panose="05000000000000000000" pitchFamily="2" charset="2"/>
              <a:buNone/>
              <a:defRPr/>
            </a:pPr>
            <a:r>
              <a:rPr lang="ja-JP" altLang="ja-JP" sz="2000" dirty="0"/>
              <a:t>Ｂ　長い間休んでたな。</a:t>
            </a:r>
            <a:r>
              <a:rPr lang="ja-JP" altLang="en-US" sz="2000" dirty="0"/>
              <a:t>明日から俺のノート頼むな！</a:t>
            </a:r>
            <a:endParaRPr lang="en-US" altLang="ja-JP" sz="2000" dirty="0"/>
          </a:p>
          <a:p>
            <a:pPr marL="0" indent="0">
              <a:buFont typeface="Wingdings" panose="05000000000000000000" pitchFamily="2" charset="2"/>
              <a:buNone/>
              <a:defRPr/>
            </a:pPr>
            <a:r>
              <a:rPr lang="ja-JP" altLang="en-US" sz="2000" dirty="0"/>
              <a:t>　　　</a:t>
            </a:r>
            <a:endParaRPr lang="en-US" altLang="ja-JP" sz="2000" dirty="0"/>
          </a:p>
          <a:p>
            <a:pPr marL="0" indent="0">
              <a:buFont typeface="Wingdings" panose="05000000000000000000" pitchFamily="2" charset="2"/>
              <a:buNone/>
              <a:defRPr/>
            </a:pPr>
            <a:r>
              <a:rPr lang="ja-JP" altLang="ja-JP" sz="2000" dirty="0"/>
              <a:t>Ｃ　（何か言って面倒なことになると嫌なので）</a:t>
            </a:r>
            <a:br>
              <a:rPr lang="en-US" altLang="ja-JP" sz="2000" dirty="0"/>
            </a:br>
            <a:r>
              <a:rPr lang="ja-JP" altLang="en-US" sz="2000" dirty="0"/>
              <a:t>　　自分からは</a:t>
            </a:r>
            <a:r>
              <a:rPr lang="ja-JP" altLang="ja-JP" sz="2000" dirty="0"/>
              <a:t>近づかない</a:t>
            </a:r>
            <a:r>
              <a:rPr lang="ja-JP" altLang="en-US" sz="2000" dirty="0"/>
              <a:t>。</a:t>
            </a:r>
            <a:endParaRPr lang="ja-JP" altLang="ja-JP" sz="2000" dirty="0"/>
          </a:p>
          <a:p>
            <a:pPr marL="0" indent="0">
              <a:buFont typeface="Wingdings" panose="05000000000000000000" pitchFamily="2" charset="2"/>
              <a:buNone/>
              <a:defRPr/>
            </a:pPr>
            <a:endParaRPr lang="en-US" altLang="ja-JP" sz="2000" dirty="0"/>
          </a:p>
          <a:p>
            <a:pPr marL="0" indent="0">
              <a:buFont typeface="Wingdings" panose="05000000000000000000" pitchFamily="2" charset="2"/>
              <a:buNone/>
              <a:defRPr/>
            </a:pPr>
            <a:r>
              <a:rPr lang="ja-JP" altLang="en-US" sz="2000" dirty="0"/>
              <a:t>　　　</a:t>
            </a:r>
          </a:p>
        </p:txBody>
      </p:sp>
      <p:sp>
        <p:nvSpPr>
          <p:cNvPr id="48132" name="スライド番号プレースホルダ 3">
            <a:extLst>
              <a:ext uri="{FF2B5EF4-FFF2-40B4-BE49-F238E27FC236}">
                <a16:creationId xmlns:a16="http://schemas.microsoft.com/office/drawing/2014/main" id="{56EEC75A-6C66-38E2-7DD2-23D05902708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49A8510-6CA1-4B69-8410-4A3DEAE2051D}" type="slidenum">
              <a:rPr kumimoji="0" lang="en-US" altLang="ja-JP" sz="1800">
                <a:solidFill>
                  <a:srgbClr val="000000"/>
                </a:solidFill>
              </a:rPr>
              <a:pPr>
                <a:spcBef>
                  <a:spcPct val="0"/>
                </a:spcBef>
                <a:buClrTx/>
                <a:buFontTx/>
                <a:buNone/>
              </a:pPr>
              <a:t>158</a:t>
            </a:fld>
            <a:endParaRPr kumimoji="0" lang="en-US" altLang="ja-JP" sz="1800">
              <a:solidFill>
                <a:srgbClr val="000000"/>
              </a:solidFill>
            </a:endParaRPr>
          </a:p>
        </p:txBody>
      </p:sp>
      <p:sp>
        <p:nvSpPr>
          <p:cNvPr id="48133" name="タイトル 1">
            <a:extLst>
              <a:ext uri="{FF2B5EF4-FFF2-40B4-BE49-F238E27FC236}">
                <a16:creationId xmlns:a16="http://schemas.microsoft.com/office/drawing/2014/main" id="{A547314F-DF70-FD29-43E2-7EBFC8D4E173}"/>
              </a:ext>
            </a:extLst>
          </p:cNvPr>
          <p:cNvSpPr>
            <a:spLocks noGrp="1" noChangeArrowheads="1"/>
          </p:cNvSpPr>
          <p:nvPr>
            <p:ph type="title"/>
          </p:nvPr>
        </p:nvSpPr>
        <p:spPr>
          <a:xfrm>
            <a:off x="1178905" y="664927"/>
            <a:ext cx="7820595" cy="864071"/>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48A06B0F-5303-94D0-B6D4-C11D620AA308}"/>
              </a:ext>
            </a:extLst>
          </p:cNvPr>
          <p:cNvSpPr/>
          <p:nvPr/>
        </p:nvSpPr>
        <p:spPr>
          <a:xfrm>
            <a:off x="612775" y="1768475"/>
            <a:ext cx="1222375" cy="4318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1" name="コンテンツ プレースホルダ 2">
            <a:extLst>
              <a:ext uri="{FF2B5EF4-FFF2-40B4-BE49-F238E27FC236}">
                <a16:creationId xmlns:a16="http://schemas.microsoft.com/office/drawing/2014/main" id="{BCA8EBD8-FA91-3820-F705-EADB0BE60EC9}"/>
              </a:ext>
            </a:extLst>
          </p:cNvPr>
          <p:cNvSpPr>
            <a:spLocks noGrp="1" noChangeArrowheads="1"/>
          </p:cNvSpPr>
          <p:nvPr>
            <p:ph idx="1"/>
          </p:nvPr>
        </p:nvSpPr>
        <p:spPr>
          <a:xfrm>
            <a:off x="539750" y="1754188"/>
            <a:ext cx="8604250" cy="4267200"/>
          </a:xfrm>
        </p:spPr>
        <p:txBody>
          <a:bodyPr/>
          <a:lstStyle/>
          <a:p>
            <a:pPr marL="46038" lvl="1" indent="0">
              <a:buFont typeface="Wingdings" panose="05000000000000000000" pitchFamily="2" charset="2"/>
              <a:buNone/>
              <a:defRPr/>
            </a:pPr>
            <a:r>
              <a:rPr lang="ja-JP" altLang="en-US" sz="2400" dirty="0"/>
              <a:t>ケース</a:t>
            </a:r>
            <a:r>
              <a:rPr lang="en-US" altLang="ja-JP" sz="2400" dirty="0"/>
              <a:t>6</a:t>
            </a:r>
          </a:p>
          <a:p>
            <a:pPr>
              <a:defRPr/>
            </a:pPr>
            <a:r>
              <a:rPr lang="ja-JP" altLang="ja-JP" sz="2400" dirty="0"/>
              <a:t>ファーストフード店でコーラを頼んだらコーヒーが来</a:t>
            </a:r>
            <a:r>
              <a:rPr lang="en-US" altLang="ja-JP" sz="2400" dirty="0"/>
              <a:t> </a:t>
            </a:r>
            <a:r>
              <a:rPr lang="ja-JP" altLang="ja-JP" sz="2400" dirty="0"/>
              <a:t>てしまった。</a:t>
            </a:r>
          </a:p>
          <a:p>
            <a:pPr marL="0" indent="0">
              <a:buFont typeface="Wingdings" panose="05000000000000000000" pitchFamily="2" charset="2"/>
              <a:buNone/>
              <a:defRPr/>
            </a:pPr>
            <a:r>
              <a:rPr lang="en-US" altLang="ja-JP" sz="2000" dirty="0"/>
              <a:t>    </a:t>
            </a:r>
          </a:p>
          <a:p>
            <a:pPr marL="0" indent="0">
              <a:buFont typeface="Wingdings" panose="05000000000000000000" pitchFamily="2" charset="2"/>
              <a:buNone/>
              <a:defRPr/>
            </a:pPr>
            <a:r>
              <a:rPr lang="ja-JP" altLang="ja-JP" sz="2000" dirty="0"/>
              <a:t>Ａ　何やってんの！　コーラだよ、コーラ！</a:t>
            </a:r>
            <a:endParaRPr lang="en-US" altLang="ja-JP" sz="2000" dirty="0"/>
          </a:p>
          <a:p>
            <a:pPr marL="0" indent="0">
              <a:buFont typeface="Wingdings" panose="05000000000000000000" pitchFamily="2" charset="2"/>
              <a:buNone/>
              <a:defRPr/>
            </a:pPr>
            <a:r>
              <a:rPr lang="en-US" altLang="ja-JP" sz="2000" dirty="0"/>
              <a:t> </a:t>
            </a:r>
            <a:endParaRPr lang="ja-JP" altLang="ja-JP" sz="2000" dirty="0"/>
          </a:p>
          <a:p>
            <a:pPr marL="0" indent="0">
              <a:buFont typeface="Wingdings" panose="05000000000000000000" pitchFamily="2" charset="2"/>
              <a:buNone/>
              <a:defRPr/>
            </a:pPr>
            <a:r>
              <a:rPr lang="ja-JP" altLang="ja-JP" sz="2000" dirty="0"/>
              <a:t>Ｂ　すいません。コーラ頼んだのにコーヒーが来たので代えてください。</a:t>
            </a:r>
            <a:endParaRPr lang="en-US" altLang="ja-JP" sz="2000" dirty="0"/>
          </a:p>
          <a:p>
            <a:pPr marL="0" indent="0">
              <a:buFont typeface="Wingdings" panose="05000000000000000000" pitchFamily="2" charset="2"/>
              <a:buNone/>
              <a:defRPr/>
            </a:pPr>
            <a:endParaRPr lang="ja-JP" altLang="ja-JP" sz="2000" dirty="0"/>
          </a:p>
          <a:p>
            <a:pPr marL="0" indent="0">
              <a:buFont typeface="Wingdings" panose="05000000000000000000" pitchFamily="2" charset="2"/>
              <a:buNone/>
              <a:defRPr/>
            </a:pPr>
            <a:r>
              <a:rPr lang="ja-JP" altLang="ja-JP" sz="2000" dirty="0"/>
              <a:t>Ｃ　コーヒーでもよいかもしれないと自分に言い聞かせ、そのまま飲む</a:t>
            </a:r>
            <a:r>
              <a:rPr lang="ja-JP" altLang="en-US" sz="2000" dirty="0"/>
              <a:t>。</a:t>
            </a:r>
            <a:endParaRPr lang="en-US" altLang="ja-JP" sz="2000" dirty="0"/>
          </a:p>
        </p:txBody>
      </p:sp>
      <p:sp>
        <p:nvSpPr>
          <p:cNvPr id="49156" name="スライド番号プレースホルダ 3">
            <a:extLst>
              <a:ext uri="{FF2B5EF4-FFF2-40B4-BE49-F238E27FC236}">
                <a16:creationId xmlns:a16="http://schemas.microsoft.com/office/drawing/2014/main" id="{2707A643-94ED-9178-7020-7DA50A67F1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8603ADF-3340-4C5B-ABC7-A164C62B91BA}" type="slidenum">
              <a:rPr kumimoji="0" lang="en-US" altLang="ja-JP" sz="1800">
                <a:solidFill>
                  <a:srgbClr val="000000"/>
                </a:solidFill>
              </a:rPr>
              <a:pPr>
                <a:spcBef>
                  <a:spcPct val="0"/>
                </a:spcBef>
                <a:buClrTx/>
                <a:buFontTx/>
                <a:buNone/>
              </a:pPr>
              <a:t>159</a:t>
            </a:fld>
            <a:endParaRPr kumimoji="0" lang="en-US" altLang="ja-JP" sz="1800">
              <a:solidFill>
                <a:srgbClr val="000000"/>
              </a:solidFill>
            </a:endParaRPr>
          </a:p>
        </p:txBody>
      </p:sp>
      <p:sp>
        <p:nvSpPr>
          <p:cNvPr id="49157" name="タイトル 1">
            <a:extLst>
              <a:ext uri="{FF2B5EF4-FFF2-40B4-BE49-F238E27FC236}">
                <a16:creationId xmlns:a16="http://schemas.microsoft.com/office/drawing/2014/main" id="{A8336084-AE6A-02BE-51BA-B4171FBC9094}"/>
              </a:ext>
            </a:extLst>
          </p:cNvPr>
          <p:cNvSpPr>
            <a:spLocks noGrp="1" noChangeArrowheads="1"/>
          </p:cNvSpPr>
          <p:nvPr>
            <p:ph type="title"/>
          </p:nvPr>
        </p:nvSpPr>
        <p:spPr>
          <a:xfrm>
            <a:off x="1240226" y="935832"/>
            <a:ext cx="7636768" cy="638175"/>
          </a:xfrm>
        </p:spPr>
        <p:txBody>
          <a:bodyPr/>
          <a:lstStyle/>
          <a:p>
            <a:r>
              <a:rPr lang="en-US" altLang="ja-JP" sz="3600" dirty="0"/>
              <a:t>12</a:t>
            </a:r>
            <a:r>
              <a:rPr lang="ja-JP" altLang="en-US" sz="3600" dirty="0"/>
              <a:t>．アサーションを体験してみよう</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CD6AA9A-8A5B-EEAC-8731-97BF76DFEFD4}"/>
              </a:ext>
            </a:extLst>
          </p:cNvPr>
          <p:cNvSpPr>
            <a:spLocks noGrp="1"/>
          </p:cNvSpPr>
          <p:nvPr>
            <p:ph type="title"/>
          </p:nvPr>
        </p:nvSpPr>
        <p:spPr>
          <a:xfrm>
            <a:off x="1403350" y="304800"/>
            <a:ext cx="8001000" cy="1216025"/>
          </a:xfrm>
        </p:spPr>
        <p:txBody>
          <a:bodyPr/>
          <a:lstStyle/>
          <a:p>
            <a:r>
              <a:rPr kumimoji="1" lang="ja-JP" altLang="en-US" sz="4000" dirty="0">
                <a:solidFill>
                  <a:srgbClr val="333333"/>
                </a:solidFill>
                <a:latin typeface="Hiragino Kaku Gothic Pro"/>
              </a:rPr>
              <a:t>コミュニケーションの</a:t>
            </a:r>
            <a:r>
              <a:rPr kumimoji="1" lang="ja-JP" altLang="en-US" sz="4000" b="1" u="sng" dirty="0">
                <a:latin typeface="Hiragino Kaku Gothic Pro"/>
              </a:rPr>
              <a:t>構成要素</a:t>
            </a:r>
            <a:r>
              <a:rPr kumimoji="1" lang="en-US" altLang="ja-JP" sz="4000" b="1" u="sng" dirty="0">
                <a:latin typeface="Hiragino Kaku Gothic Pro"/>
              </a:rPr>
              <a:t>3</a:t>
            </a:r>
            <a:endParaRPr kumimoji="1" lang="ja-JP" altLang="en-US" dirty="0"/>
          </a:p>
        </p:txBody>
      </p:sp>
      <p:sp>
        <p:nvSpPr>
          <p:cNvPr id="3" name="コンテンツ プレースホルダー 2">
            <a:extLst>
              <a:ext uri="{FF2B5EF4-FFF2-40B4-BE49-F238E27FC236}">
                <a16:creationId xmlns:a16="http://schemas.microsoft.com/office/drawing/2014/main" id="{3A9F32AA-A49A-0F1C-2B2D-48583599569B}"/>
              </a:ext>
            </a:extLst>
          </p:cNvPr>
          <p:cNvSpPr>
            <a:spLocks noGrp="1"/>
          </p:cNvSpPr>
          <p:nvPr>
            <p:ph idx="1"/>
          </p:nvPr>
        </p:nvSpPr>
        <p:spPr/>
        <p:txBody>
          <a:bodyPr/>
          <a:lstStyle/>
          <a:p>
            <a:r>
              <a:rPr kumimoji="1" lang="ja-JP" altLang="en-US" dirty="0"/>
              <a:t> 受け手の役割は． 記号のもつ意味をいかに正確に読み取り解釈するかであり、この作業は記号解読</a:t>
            </a:r>
            <a:r>
              <a:rPr kumimoji="1" lang="en-US" altLang="ja-JP" dirty="0"/>
              <a:t>(decoding) </a:t>
            </a:r>
            <a:r>
              <a:rPr kumimoji="1" lang="ja-JP" altLang="en-US" dirty="0"/>
              <a:t>とよばれる。</a:t>
            </a:r>
          </a:p>
        </p:txBody>
      </p:sp>
      <p:sp>
        <p:nvSpPr>
          <p:cNvPr id="4" name="スライド番号プレースホルダー 3">
            <a:extLst>
              <a:ext uri="{FF2B5EF4-FFF2-40B4-BE49-F238E27FC236}">
                <a16:creationId xmlns:a16="http://schemas.microsoft.com/office/drawing/2014/main" id="{2C9EC605-6C01-3CB3-3F99-B57F25F33202}"/>
              </a:ext>
            </a:extLst>
          </p:cNvPr>
          <p:cNvSpPr>
            <a:spLocks noGrp="1"/>
          </p:cNvSpPr>
          <p:nvPr>
            <p:ph type="sldNum" sz="quarter" idx="12"/>
          </p:nvPr>
        </p:nvSpPr>
        <p:spPr/>
        <p:txBody>
          <a:bodyPr/>
          <a:lstStyle/>
          <a:p>
            <a:pPr>
              <a:defRPr/>
            </a:pPr>
            <a:fld id="{F2BE5021-F781-447E-9205-249982F0E4FA}" type="slidenum">
              <a:rPr lang="en-US" altLang="ja-JP" smtClean="0"/>
              <a:pPr>
                <a:defRPr/>
              </a:pPr>
              <a:t>16</a:t>
            </a:fld>
            <a:endParaRPr lang="en-US" altLang="ja-JP"/>
          </a:p>
        </p:txBody>
      </p:sp>
    </p:spTree>
    <p:extLst>
      <p:ext uri="{BB962C8B-B14F-4D97-AF65-F5344CB8AC3E}">
        <p14:creationId xmlns:p14="http://schemas.microsoft.com/office/powerpoint/2010/main" val="3089216547"/>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コンテンツ プレースホルダ 2">
            <a:extLst>
              <a:ext uri="{FF2B5EF4-FFF2-40B4-BE49-F238E27FC236}">
                <a16:creationId xmlns:a16="http://schemas.microsoft.com/office/drawing/2014/main" id="{34F5B51C-BC41-0F83-3C62-709AB18F8D7B}"/>
              </a:ext>
            </a:extLst>
          </p:cNvPr>
          <p:cNvSpPr>
            <a:spLocks noGrp="1" noChangeArrowheads="1"/>
          </p:cNvSpPr>
          <p:nvPr>
            <p:ph idx="1"/>
          </p:nvPr>
        </p:nvSpPr>
        <p:spPr>
          <a:xfrm>
            <a:off x="539750" y="1754188"/>
            <a:ext cx="8604250" cy="4267200"/>
          </a:xfrm>
        </p:spPr>
        <p:txBody>
          <a:bodyPr/>
          <a:lstStyle/>
          <a:p>
            <a:pPr marL="46038" lvl="1" indent="0">
              <a:buFont typeface="Wingdings" panose="05000000000000000000" pitchFamily="2" charset="2"/>
              <a:buNone/>
            </a:pPr>
            <a:r>
              <a:rPr lang="en-US" altLang="ja-JP" sz="2400"/>
              <a:t>〈</a:t>
            </a:r>
            <a:r>
              <a:rPr lang="ja-JP" altLang="en-US" sz="2400"/>
              <a:t>振り返り</a:t>
            </a:r>
            <a:r>
              <a:rPr lang="en-US" altLang="ja-JP" sz="2400"/>
              <a:t>〉 </a:t>
            </a:r>
          </a:p>
          <a:p>
            <a:pPr marL="46038" lvl="1" indent="0">
              <a:buFont typeface="Wingdings" panose="05000000000000000000" pitchFamily="2" charset="2"/>
              <a:buNone/>
            </a:pPr>
            <a:r>
              <a:rPr lang="ja-JP" altLang="en-US"/>
              <a:t>各</a:t>
            </a:r>
            <a:r>
              <a:rPr lang="ja-JP" altLang="ja-JP"/>
              <a:t>パターンを言ってみたときの気持ち、</a:t>
            </a:r>
            <a:endParaRPr lang="en-US" altLang="ja-JP"/>
          </a:p>
          <a:p>
            <a:pPr marL="46038" lvl="1" indent="0">
              <a:buFont typeface="Wingdings" panose="05000000000000000000" pitchFamily="2" charset="2"/>
              <a:buNone/>
            </a:pPr>
            <a:r>
              <a:rPr lang="ja-JP" altLang="ja-JP"/>
              <a:t>聞いたときの気持ちを話し合ってみ</a:t>
            </a:r>
            <a:r>
              <a:rPr lang="ja-JP" altLang="en-US"/>
              <a:t>よ</a:t>
            </a:r>
            <a:r>
              <a:rPr lang="ja-JP" altLang="ja-JP"/>
              <a:t>う。</a:t>
            </a:r>
          </a:p>
          <a:p>
            <a:pPr marL="46038" lvl="1" indent="0">
              <a:buFont typeface="Wingdings" panose="05000000000000000000" pitchFamily="2" charset="2"/>
              <a:buNone/>
            </a:pPr>
            <a:endParaRPr lang="en-US" altLang="ja-JP" sz="2400"/>
          </a:p>
        </p:txBody>
      </p:sp>
      <p:sp>
        <p:nvSpPr>
          <p:cNvPr id="50179" name="スライド番号プレースホルダ 3">
            <a:extLst>
              <a:ext uri="{FF2B5EF4-FFF2-40B4-BE49-F238E27FC236}">
                <a16:creationId xmlns:a16="http://schemas.microsoft.com/office/drawing/2014/main" id="{C3A6BD6B-01F5-0611-FDA8-CE9FCACF85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24BD506-780E-45A0-BE3F-90249ACFF30E}" type="slidenum">
              <a:rPr kumimoji="0" lang="en-US" altLang="ja-JP" sz="1800">
                <a:solidFill>
                  <a:srgbClr val="000000"/>
                </a:solidFill>
              </a:rPr>
              <a:pPr>
                <a:spcBef>
                  <a:spcPct val="0"/>
                </a:spcBef>
                <a:buClrTx/>
                <a:buFontTx/>
                <a:buNone/>
              </a:pPr>
              <a:t>160</a:t>
            </a:fld>
            <a:endParaRPr kumimoji="0" lang="en-US" altLang="ja-JP" sz="1800">
              <a:solidFill>
                <a:srgbClr val="000000"/>
              </a:solidFill>
            </a:endParaRPr>
          </a:p>
        </p:txBody>
      </p:sp>
      <p:sp>
        <p:nvSpPr>
          <p:cNvPr id="50180" name="タイトル 1">
            <a:extLst>
              <a:ext uri="{FF2B5EF4-FFF2-40B4-BE49-F238E27FC236}">
                <a16:creationId xmlns:a16="http://schemas.microsoft.com/office/drawing/2014/main" id="{F62C88FC-4180-4101-C492-A89D004BDC20}"/>
              </a:ext>
            </a:extLst>
          </p:cNvPr>
          <p:cNvSpPr>
            <a:spLocks noGrp="1" noChangeArrowheads="1"/>
          </p:cNvSpPr>
          <p:nvPr>
            <p:ph type="title"/>
          </p:nvPr>
        </p:nvSpPr>
        <p:spPr>
          <a:xfrm>
            <a:off x="1331640" y="836612"/>
            <a:ext cx="7172325" cy="638175"/>
          </a:xfrm>
        </p:spPr>
        <p:txBody>
          <a:bodyPr/>
          <a:lstStyle/>
          <a:p>
            <a:r>
              <a:rPr lang="en-US" altLang="ja-JP" sz="3200" dirty="0"/>
              <a:t>12</a:t>
            </a:r>
            <a:r>
              <a:rPr lang="ja-JP" altLang="en-US" sz="3200" dirty="0"/>
              <a:t>．アサーションを体験してみよう</a:t>
            </a:r>
          </a:p>
        </p:txBody>
      </p:sp>
      <p:pic>
        <p:nvPicPr>
          <p:cNvPr id="50181" name="図 3">
            <a:extLst>
              <a:ext uri="{FF2B5EF4-FFF2-40B4-BE49-F238E27FC236}">
                <a16:creationId xmlns:a16="http://schemas.microsoft.com/office/drawing/2014/main" id="{73C30E64-102B-B554-3910-58E86D2A2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463" y="3692525"/>
            <a:ext cx="42703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2" name="テキスト ボックス 4">
            <a:extLst>
              <a:ext uri="{FF2B5EF4-FFF2-40B4-BE49-F238E27FC236}">
                <a16:creationId xmlns:a16="http://schemas.microsoft.com/office/drawing/2014/main" id="{B43F1BBE-2898-13F8-4AE3-5BD369760A00}"/>
              </a:ext>
            </a:extLst>
          </p:cNvPr>
          <p:cNvSpPr txBox="1">
            <a:spLocks noChangeArrowheads="1"/>
          </p:cNvSpPr>
          <p:nvPr/>
        </p:nvSpPr>
        <p:spPr bwMode="auto">
          <a:xfrm>
            <a:off x="4716463" y="3429000"/>
            <a:ext cx="27844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a:t>〈</a:t>
            </a:r>
            <a:r>
              <a:rPr lang="ja-JP" altLang="en-US" sz="1600"/>
              <a:t>ワーク</a:t>
            </a:r>
            <a:r>
              <a:rPr lang="en-US" altLang="ja-JP" sz="1600"/>
              <a:t>〉</a:t>
            </a:r>
            <a:r>
              <a:rPr lang="ja-JP" altLang="en-US" sz="1600"/>
              <a:t>タイプ対応表 </a:t>
            </a:r>
          </a:p>
          <a:p>
            <a:endParaRPr lang="ja-JP" alt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6BC6068C-D42B-DB87-B274-5805A885D2BD}"/>
              </a:ext>
            </a:extLst>
          </p:cNvPr>
          <p:cNvSpPr>
            <a:spLocks noGrp="1" noChangeArrowheads="1"/>
          </p:cNvSpPr>
          <p:nvPr>
            <p:ph type="ctrTitle"/>
          </p:nvPr>
        </p:nvSpPr>
        <p:spPr>
          <a:xfrm>
            <a:off x="179512" y="2132013"/>
            <a:ext cx="8568952"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7</a:t>
            </a:r>
            <a:endParaRPr lang="ja-JP" altLang="en-US" sz="4800" dirty="0">
              <a:latin typeface="メイリオ" panose="020B0604030504040204" pitchFamily="50" charset="-128"/>
              <a:ea typeface="メイリオ" panose="020B0604030504040204" pitchFamily="50" charset="-128"/>
            </a:endParaRPr>
          </a:p>
        </p:txBody>
      </p:sp>
      <p:sp>
        <p:nvSpPr>
          <p:cNvPr id="7171" name="Rectangle 5">
            <a:extLst>
              <a:ext uri="{FF2B5EF4-FFF2-40B4-BE49-F238E27FC236}">
                <a16:creationId xmlns:a16="http://schemas.microsoft.com/office/drawing/2014/main" id="{A583354F-2753-1839-0837-B9226464536F}"/>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7172" name="Rectangle 6">
            <a:extLst>
              <a:ext uri="{FF2B5EF4-FFF2-40B4-BE49-F238E27FC236}">
                <a16:creationId xmlns:a16="http://schemas.microsoft.com/office/drawing/2014/main" id="{BB25E302-3C0A-9447-3E83-29A7D355121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04523E0-EB90-45F7-8E81-EAD26FF9CD09}" type="slidenum">
              <a:rPr kumimoji="0" lang="en-US" altLang="ja-JP" sz="1800">
                <a:latin typeface="ホリデイMDJP03" pitchFamily="2" charset="-128"/>
                <a:ea typeface="ホリデイMDJP03" pitchFamily="2" charset="-128"/>
              </a:rPr>
              <a:pPr>
                <a:spcBef>
                  <a:spcPct val="0"/>
                </a:spcBef>
                <a:buClrTx/>
                <a:buFontTx/>
                <a:buNone/>
              </a:pPr>
              <a:t>161</a:t>
            </a:fld>
            <a:endParaRPr kumimoji="0" lang="en-US" altLang="ja-JP" sz="1800">
              <a:latin typeface="ホリデイMDJP03" pitchFamily="2" charset="-128"/>
              <a:ea typeface="ホリデイMDJP03" pitchFamily="2" charset="-128"/>
            </a:endParaRPr>
          </a:p>
        </p:txBody>
      </p:sp>
      <p:sp>
        <p:nvSpPr>
          <p:cNvPr id="7173" name="テキスト ボックス 4">
            <a:extLst>
              <a:ext uri="{FF2B5EF4-FFF2-40B4-BE49-F238E27FC236}">
                <a16:creationId xmlns:a16="http://schemas.microsoft.com/office/drawing/2014/main" id="{15E9001C-A15E-9752-214B-29AC61458BA2}"/>
              </a:ext>
            </a:extLst>
          </p:cNvPr>
          <p:cNvSpPr txBox="1">
            <a:spLocks noChangeArrowheads="1"/>
          </p:cNvSpPr>
          <p:nvPr/>
        </p:nvSpPr>
        <p:spPr bwMode="auto">
          <a:xfrm>
            <a:off x="1373047" y="3692684"/>
            <a:ext cx="6397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t>第６章　苦しい心はどこから生まれるのか</a:t>
            </a:r>
          </a:p>
        </p:txBody>
      </p:sp>
    </p:spTree>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67972B9B-DCF9-6695-7A3E-94DFF25DEBBD}"/>
              </a:ext>
            </a:extLst>
          </p:cNvPr>
          <p:cNvSpPr>
            <a:spLocks noGrp="1" noChangeArrowheads="1"/>
          </p:cNvSpPr>
          <p:nvPr>
            <p:ph type="title"/>
          </p:nvPr>
        </p:nvSpPr>
        <p:spPr>
          <a:xfrm>
            <a:off x="1403350" y="620713"/>
            <a:ext cx="7172325" cy="576262"/>
          </a:xfrm>
        </p:spPr>
        <p:txBody>
          <a:bodyPr/>
          <a:lstStyle/>
          <a:p>
            <a:r>
              <a:rPr lang="ja-JP" altLang="en-US"/>
              <a:t>１．認知行動療法ってなに？</a:t>
            </a:r>
          </a:p>
        </p:txBody>
      </p:sp>
      <p:sp>
        <p:nvSpPr>
          <p:cNvPr id="8195" name="スライド番号プレースホルダ 3">
            <a:extLst>
              <a:ext uri="{FF2B5EF4-FFF2-40B4-BE49-F238E27FC236}">
                <a16:creationId xmlns:a16="http://schemas.microsoft.com/office/drawing/2014/main" id="{1B52194A-182D-2D59-02B4-04FF90259AB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3F2BBCD8-8C40-4D3D-AB4E-969C671FB963}" type="slidenum">
              <a:rPr kumimoji="0" lang="en-US" altLang="ja-JP" sz="1800">
                <a:solidFill>
                  <a:srgbClr val="000000"/>
                </a:solidFill>
              </a:rPr>
              <a:pPr>
                <a:spcBef>
                  <a:spcPct val="0"/>
                </a:spcBef>
                <a:buClrTx/>
                <a:buFontTx/>
                <a:buNone/>
              </a:pPr>
              <a:t>162</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5E120E0E-1CF9-0110-B6B6-A3CEA3F31F69}"/>
              </a:ext>
            </a:extLst>
          </p:cNvPr>
          <p:cNvSpPr>
            <a:spLocks noGrp="1" noChangeArrowheads="1"/>
          </p:cNvSpPr>
          <p:nvPr>
            <p:ph idx="1"/>
          </p:nvPr>
        </p:nvSpPr>
        <p:spPr>
          <a:xfrm>
            <a:off x="539750" y="1700213"/>
            <a:ext cx="8135938" cy="4267200"/>
          </a:xfrm>
        </p:spPr>
        <p:txBody>
          <a:bodyPr/>
          <a:lstStyle/>
          <a:p>
            <a:pPr>
              <a:defRPr/>
            </a:pPr>
            <a:r>
              <a:rPr lang="ja-JP" altLang="en-US" sz="2800" dirty="0">
                <a:latin typeface="+mn-ea"/>
              </a:rPr>
              <a:t>認知行動療法</a:t>
            </a:r>
            <a:r>
              <a:rPr lang="ja-JP" altLang="en-US" sz="2400" dirty="0">
                <a:latin typeface="+mn-ea"/>
              </a:rPr>
              <a:t>（</a:t>
            </a:r>
            <a:r>
              <a:rPr lang="en" altLang="ja-JP" sz="2400" dirty="0" err="1">
                <a:latin typeface="+mn-ea"/>
              </a:rPr>
              <a:t>CBT:Cognitive</a:t>
            </a:r>
            <a:r>
              <a:rPr lang="en" altLang="ja-JP" sz="2400" dirty="0">
                <a:latin typeface="+mn-ea"/>
              </a:rPr>
              <a:t> behavioral therapy) </a:t>
            </a:r>
            <a:endParaRPr lang="en-US" altLang="ja-JP" sz="2400" dirty="0">
              <a:latin typeface="+mn-ea"/>
            </a:endParaRPr>
          </a:p>
          <a:p>
            <a:pPr marL="0" indent="0">
              <a:buFont typeface="Wingdings" panose="05000000000000000000" pitchFamily="2" charset="2"/>
              <a:buNone/>
              <a:defRPr/>
            </a:pPr>
            <a:endParaRPr lang="en" altLang="ja-JP" sz="2800" dirty="0">
              <a:latin typeface="+mn-ea"/>
            </a:endParaRPr>
          </a:p>
          <a:p>
            <a:pPr marL="0" indent="0">
              <a:buFont typeface="Wingdings" panose="05000000000000000000" pitchFamily="2" charset="2"/>
              <a:buNone/>
              <a:defRPr/>
            </a:pPr>
            <a:r>
              <a:rPr lang="ja-JP" altLang="en-US" sz="2800" dirty="0"/>
              <a:t>　認知療法」と「行動療法」を統合した治療法</a:t>
            </a:r>
            <a:endParaRPr lang="en-US" altLang="ja-JP" sz="2800" dirty="0"/>
          </a:p>
          <a:p>
            <a:pPr marL="0" indent="0">
              <a:buFont typeface="Wingdings" panose="05000000000000000000" pitchFamily="2" charset="2"/>
              <a:buNone/>
              <a:defRPr/>
            </a:pPr>
            <a:r>
              <a:rPr lang="ja-JP" altLang="en-US" sz="2800" dirty="0"/>
              <a:t>　　　　</a:t>
            </a:r>
            <a:endParaRPr lang="en-US" altLang="ja-JP" sz="2800" dirty="0"/>
          </a:p>
          <a:p>
            <a:pPr>
              <a:defRPr/>
            </a:pPr>
            <a:r>
              <a:rPr lang="ja-JP" altLang="en-US" sz="2800" dirty="0"/>
              <a:t>「考え方」が変われば「行動」が変わり、</a:t>
            </a:r>
            <a:br>
              <a:rPr lang="en-US" altLang="ja-JP" sz="2800" dirty="0"/>
            </a:br>
            <a:r>
              <a:rPr lang="ja-JP" altLang="en-US" sz="2800" dirty="0"/>
              <a:t>「行動」を変えていけば「考え方」にも変化が生まれる。</a:t>
            </a: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
        <p:nvSpPr>
          <p:cNvPr id="8197" name="テキスト ボックス 1">
            <a:extLst>
              <a:ext uri="{FF2B5EF4-FFF2-40B4-BE49-F238E27FC236}">
                <a16:creationId xmlns:a16="http://schemas.microsoft.com/office/drawing/2014/main" id="{01E8212D-54C1-F644-F90E-41EB64F922FD}"/>
              </a:ext>
            </a:extLst>
          </p:cNvPr>
          <p:cNvSpPr txBox="1">
            <a:spLocks noChangeArrowheads="1"/>
          </p:cNvSpPr>
          <p:nvPr/>
        </p:nvSpPr>
        <p:spPr bwMode="auto">
          <a:xfrm rot="5400000">
            <a:off x="1609725" y="2143125"/>
            <a:ext cx="542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800"/>
              <a:t>＝</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F72C22F0-9D3E-BEC7-238B-572229E10054}"/>
              </a:ext>
            </a:extLst>
          </p:cNvPr>
          <p:cNvSpPr>
            <a:spLocks noGrp="1" noChangeArrowheads="1"/>
          </p:cNvSpPr>
          <p:nvPr>
            <p:ph idx="1"/>
          </p:nvPr>
        </p:nvSpPr>
        <p:spPr>
          <a:xfrm>
            <a:off x="539750" y="1720864"/>
            <a:ext cx="8135938" cy="4770438"/>
          </a:xfrm>
        </p:spPr>
        <p:txBody>
          <a:bodyPr/>
          <a:lstStyle/>
          <a:p>
            <a:pPr>
              <a:defRPr/>
            </a:pPr>
            <a:r>
              <a:rPr lang="ja-JP" altLang="en-US" sz="2800" dirty="0">
                <a:latin typeface="+mn-ea"/>
              </a:rPr>
              <a:t>認知モデル：一人の人を四つの要素からみてそれを取り巻く環境とともに概念的イメージを臨床の場面で説明に使うもの</a:t>
            </a:r>
            <a:endParaRPr lang="ja-JP" altLang="en-US" sz="3200" dirty="0"/>
          </a:p>
        </p:txBody>
      </p:sp>
      <p:sp>
        <p:nvSpPr>
          <p:cNvPr id="9219" name="タイトル 1">
            <a:extLst>
              <a:ext uri="{FF2B5EF4-FFF2-40B4-BE49-F238E27FC236}">
                <a16:creationId xmlns:a16="http://schemas.microsoft.com/office/drawing/2014/main" id="{D34C8A1C-0AEA-4D0F-860E-89CCF07DF122}"/>
              </a:ext>
            </a:extLst>
          </p:cNvPr>
          <p:cNvSpPr>
            <a:spLocks noGrp="1" noChangeArrowheads="1"/>
          </p:cNvSpPr>
          <p:nvPr>
            <p:ph type="title"/>
          </p:nvPr>
        </p:nvSpPr>
        <p:spPr>
          <a:xfrm>
            <a:off x="1403350" y="620713"/>
            <a:ext cx="7172325" cy="576262"/>
          </a:xfrm>
        </p:spPr>
        <p:txBody>
          <a:bodyPr/>
          <a:lstStyle/>
          <a:p>
            <a:r>
              <a:rPr lang="en-US" altLang="ja-JP"/>
              <a:t>2</a:t>
            </a:r>
            <a:r>
              <a:rPr lang="ja-JP" altLang="en-US"/>
              <a:t>．認知モデルの５つの要素</a:t>
            </a:r>
          </a:p>
        </p:txBody>
      </p:sp>
      <p:sp>
        <p:nvSpPr>
          <p:cNvPr id="9220" name="スライド番号プレースホルダ 3">
            <a:extLst>
              <a:ext uri="{FF2B5EF4-FFF2-40B4-BE49-F238E27FC236}">
                <a16:creationId xmlns:a16="http://schemas.microsoft.com/office/drawing/2014/main" id="{CBDEF3C1-E776-1361-97B9-BA8F09BAB952}"/>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A39A8FFB-F095-4C50-A8FE-094218AC78A1}" type="slidenum">
              <a:rPr kumimoji="0" lang="en-US" altLang="ja-JP" sz="1800">
                <a:solidFill>
                  <a:srgbClr val="000000"/>
                </a:solidFill>
              </a:rPr>
              <a:pPr>
                <a:spcBef>
                  <a:spcPct val="0"/>
                </a:spcBef>
                <a:buClrTx/>
                <a:buFontTx/>
                <a:buNone/>
              </a:pPr>
              <a:t>163</a:t>
            </a:fld>
            <a:endParaRPr kumimoji="0" lang="en-US" altLang="ja-JP" sz="1800">
              <a:solidFill>
                <a:srgbClr val="000000"/>
              </a:solidFill>
            </a:endParaRPr>
          </a:p>
        </p:txBody>
      </p:sp>
      <p:sp>
        <p:nvSpPr>
          <p:cNvPr id="9221" name="テキスト ボックス 34">
            <a:extLst>
              <a:ext uri="{FF2B5EF4-FFF2-40B4-BE49-F238E27FC236}">
                <a16:creationId xmlns:a16="http://schemas.microsoft.com/office/drawing/2014/main" id="{600EC976-3280-7E0F-ACBA-FCEBE009C955}"/>
              </a:ext>
            </a:extLst>
          </p:cNvPr>
          <p:cNvSpPr txBox="1">
            <a:spLocks noChangeArrowheads="1"/>
          </p:cNvSpPr>
          <p:nvPr/>
        </p:nvSpPr>
        <p:spPr bwMode="auto">
          <a:xfrm>
            <a:off x="4657725" y="6322234"/>
            <a:ext cx="372427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800" dirty="0">
                <a:latin typeface="ＭＳ Ｐゴシック" panose="020B0600070205080204" pitchFamily="50" charset="-128"/>
              </a:rPr>
              <a:t>クリスティーン・</a:t>
            </a:r>
            <a:r>
              <a:rPr lang="en-US" altLang="ja-JP" sz="800" dirty="0">
                <a:latin typeface="ＭＳ Ｐゴシック" panose="020B0600070205080204" pitchFamily="50" charset="-128"/>
              </a:rPr>
              <a:t>A</a:t>
            </a:r>
            <a:r>
              <a:rPr lang="ja-JP" altLang="en-US" sz="800" dirty="0">
                <a:latin typeface="ＭＳ Ｐゴシック" panose="020B0600070205080204" pitchFamily="50" charset="-128"/>
              </a:rPr>
              <a:t>・バデスキー／キャサリー・</a:t>
            </a:r>
            <a:r>
              <a:rPr lang="en-US" altLang="ja-JP" sz="800" dirty="0">
                <a:latin typeface="ＭＳ Ｐゴシック" panose="020B0600070205080204" pitchFamily="50" charset="-128"/>
              </a:rPr>
              <a:t>A/</a:t>
            </a:r>
            <a:r>
              <a:rPr lang="ja-JP" altLang="en-US" sz="800" dirty="0">
                <a:latin typeface="ＭＳ Ｐゴシック" panose="020B0600070205080204" pitchFamily="50" charset="-128"/>
              </a:rPr>
              <a:t>ムーニー「クライエントに認知モデルを示すための臨床面の工夫」</a:t>
            </a:r>
            <a:r>
              <a:rPr lang="en-US" altLang="ja-JP" sz="800" dirty="0">
                <a:latin typeface="ＭＳ Ｐゴシック" panose="020B0600070205080204" pitchFamily="50" charset="-128"/>
              </a:rPr>
              <a:t>『</a:t>
            </a:r>
            <a:r>
              <a:rPr lang="ja-JP" altLang="en-US" sz="800" dirty="0">
                <a:latin typeface="ＭＳ Ｐゴシック" panose="020B0600070205080204" pitchFamily="50" charset="-128"/>
              </a:rPr>
              <a:t>国際認知療法ニュースレター</a:t>
            </a:r>
            <a:r>
              <a:rPr lang="en-US" altLang="ja-JP" sz="800" dirty="0">
                <a:latin typeface="ＭＳ Ｐゴシック" panose="020B0600070205080204" pitchFamily="50" charset="-128"/>
              </a:rPr>
              <a:t>』1991</a:t>
            </a:r>
            <a:r>
              <a:rPr lang="ja-JP" altLang="en-US" sz="800" dirty="0">
                <a:latin typeface="ＭＳ Ｐゴシック" panose="020B0600070205080204" pitchFamily="50" charset="-128"/>
              </a:rPr>
              <a:t>をもとに著者作成</a:t>
            </a:r>
          </a:p>
        </p:txBody>
      </p:sp>
      <p:grpSp>
        <p:nvGrpSpPr>
          <p:cNvPr id="9222" name="グループ化 3">
            <a:extLst>
              <a:ext uri="{FF2B5EF4-FFF2-40B4-BE49-F238E27FC236}">
                <a16:creationId xmlns:a16="http://schemas.microsoft.com/office/drawing/2014/main" id="{23BCD704-1689-88A9-FF48-9489A67569D3}"/>
              </a:ext>
            </a:extLst>
          </p:cNvPr>
          <p:cNvGrpSpPr>
            <a:grpSpLocks/>
          </p:cNvGrpSpPr>
          <p:nvPr/>
        </p:nvGrpSpPr>
        <p:grpSpPr bwMode="auto">
          <a:xfrm>
            <a:off x="1940719" y="3125788"/>
            <a:ext cx="5334000" cy="3068638"/>
            <a:chOff x="2555776" y="3429000"/>
            <a:chExt cx="3706570" cy="2131960"/>
          </a:xfrm>
        </p:grpSpPr>
        <p:sp>
          <p:nvSpPr>
            <p:cNvPr id="31" name="角丸四角形 30">
              <a:extLst>
                <a:ext uri="{FF2B5EF4-FFF2-40B4-BE49-F238E27FC236}">
                  <a16:creationId xmlns:a16="http://schemas.microsoft.com/office/drawing/2014/main" id="{40FBF867-94F3-7D54-71BB-14B0B856F738}"/>
                </a:ext>
              </a:extLst>
            </p:cNvPr>
            <p:cNvSpPr/>
            <p:nvPr/>
          </p:nvSpPr>
          <p:spPr>
            <a:xfrm>
              <a:off x="2555776" y="3429000"/>
              <a:ext cx="3706570" cy="2131960"/>
            </a:xfrm>
            <a:prstGeom prst="roundRect">
              <a:avLst>
                <a:gd name="adj" fmla="val 8351"/>
              </a:avLst>
            </a:prstGeom>
            <a:solidFill>
              <a:schemeClr val="bg1">
                <a:lumMod val="85000"/>
              </a:schemeClr>
            </a:solid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2" name="直線コネクタ 31">
              <a:extLst>
                <a:ext uri="{FF2B5EF4-FFF2-40B4-BE49-F238E27FC236}">
                  <a16:creationId xmlns:a16="http://schemas.microsoft.com/office/drawing/2014/main" id="{1F6F7F69-1CF0-9F91-4C4B-83D1FAC0D9A5}"/>
                </a:ext>
              </a:extLst>
            </p:cNvPr>
            <p:cNvCxnSpPr>
              <a:cxnSpLocks/>
              <a:endCxn id="33" idx="2"/>
            </p:cNvCxnSpPr>
            <p:nvPr/>
          </p:nvCxnSpPr>
          <p:spPr>
            <a:xfrm>
              <a:off x="4317500" y="3931935"/>
              <a:ext cx="0" cy="1128296"/>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ひし形 32">
              <a:extLst>
                <a:ext uri="{FF2B5EF4-FFF2-40B4-BE49-F238E27FC236}">
                  <a16:creationId xmlns:a16="http://schemas.microsoft.com/office/drawing/2014/main" id="{82C0EAAD-C390-4C1E-0DBE-A72FE9C54A8B}"/>
                </a:ext>
              </a:extLst>
            </p:cNvPr>
            <p:cNvSpPr/>
            <p:nvPr/>
          </p:nvSpPr>
          <p:spPr>
            <a:xfrm>
              <a:off x="3511100" y="3935244"/>
              <a:ext cx="1613903" cy="1124986"/>
            </a:xfrm>
            <a:prstGeom prst="diamond">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4" name="直線コネクタ 33">
              <a:extLst>
                <a:ext uri="{FF2B5EF4-FFF2-40B4-BE49-F238E27FC236}">
                  <a16:creationId xmlns:a16="http://schemas.microsoft.com/office/drawing/2014/main" id="{E896E3A1-BD6E-8209-F525-02451CC40253}"/>
                </a:ext>
              </a:extLst>
            </p:cNvPr>
            <p:cNvCxnSpPr>
              <a:cxnSpLocks/>
              <a:stCxn id="33" idx="1"/>
              <a:endCxn id="33" idx="3"/>
            </p:cNvCxnSpPr>
            <p:nvPr/>
          </p:nvCxnSpPr>
          <p:spPr>
            <a:xfrm>
              <a:off x="3511100" y="4497737"/>
              <a:ext cx="1613903"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9227" name="テキスト ボックス 35">
              <a:extLst>
                <a:ext uri="{FF2B5EF4-FFF2-40B4-BE49-F238E27FC236}">
                  <a16:creationId xmlns:a16="http://schemas.microsoft.com/office/drawing/2014/main" id="{ACF99568-6D52-5ED3-BB98-D547ECC48025}"/>
                </a:ext>
              </a:extLst>
            </p:cNvPr>
            <p:cNvSpPr txBox="1">
              <a:spLocks noChangeArrowheads="1"/>
            </p:cNvSpPr>
            <p:nvPr/>
          </p:nvSpPr>
          <p:spPr bwMode="auto">
            <a:xfrm>
              <a:off x="4027744" y="3554309"/>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からだ</a:t>
              </a:r>
            </a:p>
          </p:txBody>
        </p:sp>
        <p:sp>
          <p:nvSpPr>
            <p:cNvPr id="9228" name="テキスト ボックス 36">
              <a:extLst>
                <a:ext uri="{FF2B5EF4-FFF2-40B4-BE49-F238E27FC236}">
                  <a16:creationId xmlns:a16="http://schemas.microsoft.com/office/drawing/2014/main" id="{50F5E109-013A-A37F-AD5C-F2A32FD3283A}"/>
                </a:ext>
              </a:extLst>
            </p:cNvPr>
            <p:cNvSpPr txBox="1">
              <a:spLocks noChangeArrowheads="1"/>
            </p:cNvSpPr>
            <p:nvPr/>
          </p:nvSpPr>
          <p:spPr bwMode="auto">
            <a:xfrm>
              <a:off x="5417554" y="4375268"/>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気持ち</a:t>
              </a:r>
            </a:p>
          </p:txBody>
        </p:sp>
        <p:sp>
          <p:nvSpPr>
            <p:cNvPr id="9229" name="テキスト ボックス 37">
              <a:extLst>
                <a:ext uri="{FF2B5EF4-FFF2-40B4-BE49-F238E27FC236}">
                  <a16:creationId xmlns:a16="http://schemas.microsoft.com/office/drawing/2014/main" id="{DBB19869-2998-BA16-8738-66B7E846BB6C}"/>
                </a:ext>
              </a:extLst>
            </p:cNvPr>
            <p:cNvSpPr txBox="1">
              <a:spLocks noChangeArrowheads="1"/>
            </p:cNvSpPr>
            <p:nvPr/>
          </p:nvSpPr>
          <p:spPr bwMode="auto">
            <a:xfrm>
              <a:off x="4145981" y="5246202"/>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動き</a:t>
              </a:r>
            </a:p>
          </p:txBody>
        </p:sp>
        <p:sp>
          <p:nvSpPr>
            <p:cNvPr id="9230" name="テキスト ボックス 38">
              <a:extLst>
                <a:ext uri="{FF2B5EF4-FFF2-40B4-BE49-F238E27FC236}">
                  <a16:creationId xmlns:a16="http://schemas.microsoft.com/office/drawing/2014/main" id="{60506B93-067C-9A1E-8957-5B51C9431497}"/>
                </a:ext>
              </a:extLst>
            </p:cNvPr>
            <p:cNvSpPr txBox="1">
              <a:spLocks noChangeArrowheads="1"/>
            </p:cNvSpPr>
            <p:nvPr/>
          </p:nvSpPr>
          <p:spPr bwMode="auto">
            <a:xfrm>
              <a:off x="2837013" y="4366926"/>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考え</a:t>
              </a:r>
            </a:p>
          </p:txBody>
        </p:sp>
        <p:sp>
          <p:nvSpPr>
            <p:cNvPr id="9231" name="テキスト ボックス 39">
              <a:extLst>
                <a:ext uri="{FF2B5EF4-FFF2-40B4-BE49-F238E27FC236}">
                  <a16:creationId xmlns:a16="http://schemas.microsoft.com/office/drawing/2014/main" id="{F481DB51-3810-BF3B-7208-F1964EBFE842}"/>
                </a:ext>
              </a:extLst>
            </p:cNvPr>
            <p:cNvSpPr txBox="1">
              <a:spLocks noChangeArrowheads="1"/>
            </p:cNvSpPr>
            <p:nvPr/>
          </p:nvSpPr>
          <p:spPr bwMode="auto">
            <a:xfrm>
              <a:off x="2663254" y="3531951"/>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環境</a:t>
              </a:r>
            </a:p>
          </p:txBody>
        </p:sp>
        <p:sp>
          <p:nvSpPr>
            <p:cNvPr id="41" name="円/楕円 40">
              <a:extLst>
                <a:ext uri="{FF2B5EF4-FFF2-40B4-BE49-F238E27FC236}">
                  <a16:creationId xmlns:a16="http://schemas.microsoft.com/office/drawing/2014/main" id="{C5E456DA-6813-B27B-75D2-793DFB174161}"/>
                </a:ext>
              </a:extLst>
            </p:cNvPr>
            <p:cNvSpPr/>
            <p:nvPr/>
          </p:nvSpPr>
          <p:spPr>
            <a:xfrm>
              <a:off x="4026270" y="3790760"/>
              <a:ext cx="590183" cy="340805"/>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円/楕円 41">
              <a:extLst>
                <a:ext uri="{FF2B5EF4-FFF2-40B4-BE49-F238E27FC236}">
                  <a16:creationId xmlns:a16="http://schemas.microsoft.com/office/drawing/2014/main" id="{9FC7D0C9-1AF8-4DFB-D0DB-7F1BFC5B165B}"/>
                </a:ext>
              </a:extLst>
            </p:cNvPr>
            <p:cNvSpPr/>
            <p:nvPr/>
          </p:nvSpPr>
          <p:spPr>
            <a:xfrm>
              <a:off x="4850319" y="4327887"/>
              <a:ext cx="590183" cy="340804"/>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円/楕円 42">
              <a:extLst>
                <a:ext uri="{FF2B5EF4-FFF2-40B4-BE49-F238E27FC236}">
                  <a16:creationId xmlns:a16="http://schemas.microsoft.com/office/drawing/2014/main" id="{13FDB910-4B6D-A935-2695-5673A46AA498}"/>
                </a:ext>
              </a:extLst>
            </p:cNvPr>
            <p:cNvSpPr/>
            <p:nvPr/>
          </p:nvSpPr>
          <p:spPr>
            <a:xfrm>
              <a:off x="3208838" y="4327887"/>
              <a:ext cx="590183" cy="340804"/>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円/楕円 43">
              <a:extLst>
                <a:ext uri="{FF2B5EF4-FFF2-40B4-BE49-F238E27FC236}">
                  <a16:creationId xmlns:a16="http://schemas.microsoft.com/office/drawing/2014/main" id="{1DB4166D-1F40-1B52-85D4-A6D5BAA7AB6B}"/>
                </a:ext>
              </a:extLst>
            </p:cNvPr>
            <p:cNvSpPr/>
            <p:nvPr/>
          </p:nvSpPr>
          <p:spPr>
            <a:xfrm>
              <a:off x="4026270" y="4923468"/>
              <a:ext cx="590183" cy="340804"/>
            </a:xfrm>
            <a:prstGeom prst="ellipse">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_</a:t>
              </a:r>
              <a:endParaRPr lang="ja-JP" altLang="en-US"/>
            </a:p>
          </p:txBody>
        </p:sp>
        <p:sp>
          <p:nvSpPr>
            <p:cNvPr id="9236" name="テキスト ボックス 44">
              <a:extLst>
                <a:ext uri="{FF2B5EF4-FFF2-40B4-BE49-F238E27FC236}">
                  <a16:creationId xmlns:a16="http://schemas.microsoft.com/office/drawing/2014/main" id="{C873F3A3-3846-B83E-B8B5-67771325983E}"/>
                </a:ext>
              </a:extLst>
            </p:cNvPr>
            <p:cNvSpPr txBox="1">
              <a:spLocks noChangeArrowheads="1"/>
            </p:cNvSpPr>
            <p:nvPr/>
          </p:nvSpPr>
          <p:spPr bwMode="auto">
            <a:xfrm>
              <a:off x="4100974" y="3832842"/>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身体</a:t>
              </a:r>
            </a:p>
          </p:txBody>
        </p:sp>
        <p:sp>
          <p:nvSpPr>
            <p:cNvPr id="9237" name="テキスト ボックス 45">
              <a:extLst>
                <a:ext uri="{FF2B5EF4-FFF2-40B4-BE49-F238E27FC236}">
                  <a16:creationId xmlns:a16="http://schemas.microsoft.com/office/drawing/2014/main" id="{B6D9742B-6295-433C-BF60-4618A957FE3F}"/>
                </a:ext>
              </a:extLst>
            </p:cNvPr>
            <p:cNvSpPr txBox="1">
              <a:spLocks noChangeArrowheads="1"/>
            </p:cNvSpPr>
            <p:nvPr/>
          </p:nvSpPr>
          <p:spPr bwMode="auto">
            <a:xfrm>
              <a:off x="4924029" y="4375268"/>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感情</a:t>
              </a:r>
            </a:p>
          </p:txBody>
        </p:sp>
        <p:sp>
          <p:nvSpPr>
            <p:cNvPr id="9238" name="テキスト ボックス 46">
              <a:extLst>
                <a:ext uri="{FF2B5EF4-FFF2-40B4-BE49-F238E27FC236}">
                  <a16:creationId xmlns:a16="http://schemas.microsoft.com/office/drawing/2014/main" id="{6C10412C-EC77-AD83-5180-5F5C74C9397F}"/>
                </a:ext>
              </a:extLst>
            </p:cNvPr>
            <p:cNvSpPr txBox="1">
              <a:spLocks noChangeArrowheads="1"/>
            </p:cNvSpPr>
            <p:nvPr/>
          </p:nvSpPr>
          <p:spPr bwMode="auto">
            <a:xfrm>
              <a:off x="4100974" y="4974213"/>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行動</a:t>
              </a:r>
            </a:p>
          </p:txBody>
        </p:sp>
        <p:sp>
          <p:nvSpPr>
            <p:cNvPr id="9239" name="テキスト ボックス 47">
              <a:extLst>
                <a:ext uri="{FF2B5EF4-FFF2-40B4-BE49-F238E27FC236}">
                  <a16:creationId xmlns:a16="http://schemas.microsoft.com/office/drawing/2014/main" id="{3C01B13A-1B48-8B1D-F53B-E2823C88FA6B}"/>
                </a:ext>
              </a:extLst>
            </p:cNvPr>
            <p:cNvSpPr txBox="1">
              <a:spLocks noChangeArrowheads="1"/>
            </p:cNvSpPr>
            <p:nvPr/>
          </p:nvSpPr>
          <p:spPr bwMode="auto">
            <a:xfrm>
              <a:off x="3276129" y="4366926"/>
              <a:ext cx="661482" cy="235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認知</a:t>
              </a:r>
            </a:p>
          </p:txBody>
        </p:sp>
      </p:gr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図 24" descr="テキスト が含まれている画像&#10;&#10;自動的に生成された説明">
            <a:extLst>
              <a:ext uri="{FF2B5EF4-FFF2-40B4-BE49-F238E27FC236}">
                <a16:creationId xmlns:a16="http://schemas.microsoft.com/office/drawing/2014/main" id="{077889A1-1361-EBB0-F0AD-CD6174E19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0500" y="1844675"/>
            <a:ext cx="5991225" cy="415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3" name="コンテンツ プレースホルダ 2">
            <a:extLst>
              <a:ext uri="{FF2B5EF4-FFF2-40B4-BE49-F238E27FC236}">
                <a16:creationId xmlns:a16="http://schemas.microsoft.com/office/drawing/2014/main" id="{2AA60653-715B-AD94-E569-1E39EB9A06C3}"/>
              </a:ext>
            </a:extLst>
          </p:cNvPr>
          <p:cNvSpPr>
            <a:spLocks noGrp="1" noChangeArrowheads="1"/>
          </p:cNvSpPr>
          <p:nvPr>
            <p:ph idx="1"/>
          </p:nvPr>
        </p:nvSpPr>
        <p:spPr>
          <a:xfrm>
            <a:off x="539750" y="1700213"/>
            <a:ext cx="8135938" cy="4267200"/>
          </a:xfrm>
        </p:spPr>
        <p:txBody>
          <a:bodyPr/>
          <a:lstStyle/>
          <a:p>
            <a:pPr>
              <a:defRPr/>
            </a:pPr>
            <a:r>
              <a:rPr lang="ja-JP" altLang="en-US" sz="2800">
                <a:latin typeface="+mn-ea"/>
              </a:rPr>
              <a:t>認知が変わると、そのほかの要素も変わる。</a:t>
            </a:r>
            <a:endParaRPr lang="ja-JP" altLang="en-US" sz="3200"/>
          </a:p>
        </p:txBody>
      </p:sp>
      <p:sp>
        <p:nvSpPr>
          <p:cNvPr id="10244" name="タイトル 1">
            <a:extLst>
              <a:ext uri="{FF2B5EF4-FFF2-40B4-BE49-F238E27FC236}">
                <a16:creationId xmlns:a16="http://schemas.microsoft.com/office/drawing/2014/main" id="{4454F80A-1EDC-ED7D-9F7F-826666036A54}"/>
              </a:ext>
            </a:extLst>
          </p:cNvPr>
          <p:cNvSpPr>
            <a:spLocks noGrp="1" noChangeArrowheads="1"/>
          </p:cNvSpPr>
          <p:nvPr>
            <p:ph type="title"/>
          </p:nvPr>
        </p:nvSpPr>
        <p:spPr>
          <a:xfrm>
            <a:off x="1403350" y="620713"/>
            <a:ext cx="7172325" cy="576262"/>
          </a:xfrm>
        </p:spPr>
        <p:txBody>
          <a:bodyPr/>
          <a:lstStyle/>
          <a:p>
            <a:r>
              <a:rPr lang="en-US" altLang="ja-JP"/>
              <a:t>2</a:t>
            </a:r>
            <a:r>
              <a:rPr lang="ja-JP" altLang="en-US"/>
              <a:t>．認知モデルの５つの要素</a:t>
            </a:r>
          </a:p>
        </p:txBody>
      </p:sp>
      <p:sp>
        <p:nvSpPr>
          <p:cNvPr id="10245" name="スライド番号プレースホルダ 3">
            <a:extLst>
              <a:ext uri="{FF2B5EF4-FFF2-40B4-BE49-F238E27FC236}">
                <a16:creationId xmlns:a16="http://schemas.microsoft.com/office/drawing/2014/main" id="{68C8655F-A149-877B-5C0F-7B3B3C9C46D5}"/>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2124CCA-2AA0-49A5-BFFC-F7AFF3C909E3}" type="slidenum">
              <a:rPr kumimoji="0" lang="en-US" altLang="ja-JP" sz="1800">
                <a:solidFill>
                  <a:srgbClr val="000000"/>
                </a:solidFill>
              </a:rPr>
              <a:pPr>
                <a:spcBef>
                  <a:spcPct val="0"/>
                </a:spcBef>
                <a:buClrTx/>
                <a:buFontTx/>
                <a:buNone/>
              </a:pPr>
              <a:t>164</a:t>
            </a:fld>
            <a:endParaRPr kumimoji="0" lang="en-US" altLang="ja-JP" sz="1800">
              <a:solidFill>
                <a:srgbClr val="000000"/>
              </a:solidFill>
            </a:endParaRPr>
          </a:p>
        </p:txBody>
      </p:sp>
      <p:sp>
        <p:nvSpPr>
          <p:cNvPr id="10246" name="テキスト ボックス 25">
            <a:extLst>
              <a:ext uri="{FF2B5EF4-FFF2-40B4-BE49-F238E27FC236}">
                <a16:creationId xmlns:a16="http://schemas.microsoft.com/office/drawing/2014/main" id="{170AB040-36B1-3262-7867-BA246731A1C2}"/>
              </a:ext>
            </a:extLst>
          </p:cNvPr>
          <p:cNvSpPr txBox="1">
            <a:spLocks noChangeArrowheads="1"/>
          </p:cNvSpPr>
          <p:nvPr/>
        </p:nvSpPr>
        <p:spPr bwMode="auto">
          <a:xfrm>
            <a:off x="1908175" y="5265738"/>
            <a:ext cx="547688"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環境</a:t>
            </a:r>
          </a:p>
        </p:txBody>
      </p:sp>
      <p:sp>
        <p:nvSpPr>
          <p:cNvPr id="10247" name="テキスト ボックス 26">
            <a:extLst>
              <a:ext uri="{FF2B5EF4-FFF2-40B4-BE49-F238E27FC236}">
                <a16:creationId xmlns:a16="http://schemas.microsoft.com/office/drawing/2014/main" id="{56A3D76A-93D2-F2C8-7EC1-E893A8E150C9}"/>
              </a:ext>
            </a:extLst>
          </p:cNvPr>
          <p:cNvSpPr txBox="1">
            <a:spLocks noChangeArrowheads="1"/>
          </p:cNvSpPr>
          <p:nvPr/>
        </p:nvSpPr>
        <p:spPr bwMode="auto">
          <a:xfrm>
            <a:off x="2879725" y="5881688"/>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認知</a:t>
            </a:r>
          </a:p>
        </p:txBody>
      </p:sp>
      <p:sp>
        <p:nvSpPr>
          <p:cNvPr id="10248" name="テキスト ボックス 27">
            <a:extLst>
              <a:ext uri="{FF2B5EF4-FFF2-40B4-BE49-F238E27FC236}">
                <a16:creationId xmlns:a16="http://schemas.microsoft.com/office/drawing/2014/main" id="{E9655493-523B-3C4E-F8FD-4044CC5D108C}"/>
              </a:ext>
            </a:extLst>
          </p:cNvPr>
          <p:cNvSpPr txBox="1">
            <a:spLocks noChangeArrowheads="1"/>
          </p:cNvSpPr>
          <p:nvPr/>
        </p:nvSpPr>
        <p:spPr bwMode="auto">
          <a:xfrm>
            <a:off x="4060825" y="5876925"/>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感情</a:t>
            </a:r>
          </a:p>
        </p:txBody>
      </p:sp>
      <p:sp>
        <p:nvSpPr>
          <p:cNvPr id="10249" name="テキスト ボックス 28">
            <a:extLst>
              <a:ext uri="{FF2B5EF4-FFF2-40B4-BE49-F238E27FC236}">
                <a16:creationId xmlns:a16="http://schemas.microsoft.com/office/drawing/2014/main" id="{DCAF808D-25FF-C45D-419F-E7BBE630A673}"/>
              </a:ext>
            </a:extLst>
          </p:cNvPr>
          <p:cNvSpPr txBox="1">
            <a:spLocks noChangeArrowheads="1"/>
          </p:cNvSpPr>
          <p:nvPr/>
        </p:nvSpPr>
        <p:spPr bwMode="auto">
          <a:xfrm>
            <a:off x="5148263" y="5876925"/>
            <a:ext cx="5476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身体</a:t>
            </a:r>
          </a:p>
        </p:txBody>
      </p:sp>
      <p:sp>
        <p:nvSpPr>
          <p:cNvPr id="10250" name="テキスト ボックス 29">
            <a:extLst>
              <a:ext uri="{FF2B5EF4-FFF2-40B4-BE49-F238E27FC236}">
                <a16:creationId xmlns:a16="http://schemas.microsoft.com/office/drawing/2014/main" id="{E7223294-4378-89EA-AED0-C4D57336F491}"/>
              </a:ext>
            </a:extLst>
          </p:cNvPr>
          <p:cNvSpPr txBox="1">
            <a:spLocks noChangeArrowheads="1"/>
          </p:cNvSpPr>
          <p:nvPr/>
        </p:nvSpPr>
        <p:spPr bwMode="auto">
          <a:xfrm>
            <a:off x="6372225" y="5876925"/>
            <a:ext cx="549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行動</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44832EEE-F4B0-E979-8C92-5A5FD743F49D}"/>
              </a:ext>
            </a:extLst>
          </p:cNvPr>
          <p:cNvSpPr>
            <a:spLocks noGrp="1" noChangeArrowheads="1"/>
          </p:cNvSpPr>
          <p:nvPr>
            <p:ph idx="1"/>
          </p:nvPr>
        </p:nvSpPr>
        <p:spPr>
          <a:xfrm>
            <a:off x="612775" y="1700213"/>
            <a:ext cx="8135938" cy="4721225"/>
          </a:xfrm>
        </p:spPr>
        <p:txBody>
          <a:bodyPr/>
          <a:lstStyle/>
          <a:p>
            <a:pPr marL="0" indent="0">
              <a:buFont typeface="Wingdings" panose="05000000000000000000" pitchFamily="2" charset="2"/>
              <a:buNone/>
              <a:defRPr/>
            </a:pPr>
            <a:r>
              <a:rPr lang="en-US" altLang="ja-JP" sz="2800" dirty="0">
                <a:latin typeface="+mn-ea"/>
              </a:rPr>
              <a:t>①</a:t>
            </a:r>
            <a:r>
              <a:rPr lang="ja-JP" altLang="en-US" sz="2800" dirty="0">
                <a:latin typeface="+mn-ea"/>
              </a:rPr>
              <a:t>環境を変えてみる。</a:t>
            </a:r>
            <a:endParaRPr lang="en-US" altLang="ja-JP" sz="2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すでに起きてしまったことは変えられないが、学校や職場のような自分の背景となっている環境は変えられる。</a:t>
            </a:r>
            <a:endParaRPr lang="en-US" altLang="ja-JP" sz="1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例）引越しをする／一人暮らしをはじめる</a:t>
            </a:r>
            <a:r>
              <a:rPr lang="en-US" altLang="ja-JP" sz="1800" dirty="0">
                <a:latin typeface="+mn-ea"/>
              </a:rPr>
              <a:t> </a:t>
            </a:r>
            <a:r>
              <a:rPr lang="ja-JP" altLang="en-US" sz="1800" dirty="0">
                <a:latin typeface="+mn-ea"/>
              </a:rPr>
              <a:t>など</a:t>
            </a:r>
            <a:endParaRPr lang="en-US" altLang="ja-JP" sz="1800" dirty="0">
              <a:latin typeface="+mn-ea"/>
            </a:endParaRPr>
          </a:p>
          <a:p>
            <a:pPr marL="0" indent="0">
              <a:buFont typeface="Wingdings" panose="05000000000000000000" pitchFamily="2" charset="2"/>
              <a:buNone/>
              <a:defRPr/>
            </a:pPr>
            <a:endParaRPr lang="en-US" altLang="ja-JP" sz="1800" dirty="0">
              <a:latin typeface="+mn-ea"/>
            </a:endParaRPr>
          </a:p>
          <a:p>
            <a:pPr marL="11113" lvl="1" indent="0">
              <a:buFont typeface="Wingdings" panose="05000000000000000000" pitchFamily="2" charset="2"/>
              <a:buNone/>
              <a:defRPr/>
            </a:pPr>
            <a:r>
              <a:rPr lang="en-US" altLang="ja-JP" sz="2800" dirty="0">
                <a:latin typeface="+mn-ea"/>
              </a:rPr>
              <a:t>②</a:t>
            </a:r>
            <a:r>
              <a:rPr lang="ja-JP" altLang="en-US" sz="2800" dirty="0">
                <a:latin typeface="+mn-ea"/>
              </a:rPr>
              <a:t>身体を変えてみる。</a:t>
            </a:r>
            <a:endParaRPr lang="en-US" altLang="ja-JP" sz="2800" dirty="0">
              <a:latin typeface="+mn-ea"/>
            </a:endParaRPr>
          </a:p>
          <a:p>
            <a:pPr marL="11113" lvl="1" indent="0">
              <a:buFont typeface="Wingdings" panose="05000000000000000000" pitchFamily="2" charset="2"/>
              <a:buNone/>
              <a:defRPr/>
            </a:pPr>
            <a:r>
              <a:rPr lang="en-US" altLang="ja-JP" sz="1800" dirty="0">
                <a:latin typeface="+mn-ea"/>
              </a:rPr>
              <a:t>     </a:t>
            </a:r>
            <a:r>
              <a:rPr lang="ja-JP" altLang="en-US" sz="1800" dirty="0">
                <a:latin typeface="+mn-ea"/>
              </a:rPr>
              <a:t>身体をリフレッシュして、気持ちをスカッとさせる。</a:t>
            </a:r>
            <a:endParaRPr lang="en-US" altLang="ja-JP" sz="1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例）思い切り伸びをする／深呼吸をする／リラクセーション法　など</a:t>
            </a:r>
            <a:endParaRPr lang="en-US" altLang="ja-JP" sz="1800" dirty="0">
              <a:latin typeface="+mn-ea"/>
            </a:endParaRPr>
          </a:p>
          <a:p>
            <a:pPr marL="0" indent="0">
              <a:buFont typeface="Wingdings" panose="05000000000000000000" pitchFamily="2" charset="2"/>
              <a:buNone/>
              <a:defRPr/>
            </a:pPr>
            <a:endParaRPr lang="en-US" altLang="ja-JP" sz="1600" dirty="0">
              <a:latin typeface="+mn-ea"/>
            </a:endParaRPr>
          </a:p>
          <a:p>
            <a:pPr marL="0" indent="0">
              <a:buFont typeface="Wingdings" panose="05000000000000000000" pitchFamily="2" charset="2"/>
              <a:buNone/>
              <a:defRPr/>
            </a:pPr>
            <a:r>
              <a:rPr lang="en-US" altLang="ja-JP" sz="2800" dirty="0">
                <a:latin typeface="+mn-ea"/>
              </a:rPr>
              <a:t>③</a:t>
            </a:r>
            <a:r>
              <a:rPr lang="ja-JP" altLang="en-US" sz="2800" dirty="0">
                <a:latin typeface="+mn-ea"/>
              </a:rPr>
              <a:t>行動を変えてみる。</a:t>
            </a:r>
            <a:endParaRPr lang="en-US" altLang="ja-JP" sz="2800" dirty="0">
              <a:latin typeface="+mn-ea"/>
            </a:endParaRPr>
          </a:p>
          <a:p>
            <a:pPr marL="0" indent="0">
              <a:buFont typeface="Wingdings" panose="05000000000000000000" pitchFamily="2" charset="2"/>
              <a:buNone/>
              <a:defRPr/>
            </a:pPr>
            <a:r>
              <a:rPr lang="ja-JP" altLang="en-US" sz="1800" dirty="0">
                <a:latin typeface="+mn-ea"/>
              </a:rPr>
              <a:t>　　</a:t>
            </a:r>
            <a:r>
              <a:rPr lang="en-US" altLang="ja-JP" sz="1800" dirty="0">
                <a:latin typeface="+mn-ea"/>
              </a:rPr>
              <a:t> </a:t>
            </a:r>
            <a:r>
              <a:rPr lang="ja-JP" altLang="en-US" sz="1800" dirty="0">
                <a:latin typeface="+mn-ea"/>
              </a:rPr>
              <a:t>私たちは普段から、意識しないで行なっている（いわゆる気分転換）。</a:t>
            </a:r>
            <a:endParaRPr lang="en-US" altLang="ja-JP" sz="1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例）通学路を変えてみる／朝食をきちんととる　など</a:t>
            </a:r>
            <a:endParaRPr lang="en-US" altLang="ja-JP" sz="2800" dirty="0">
              <a:latin typeface="+mn-ea"/>
            </a:endParaRPr>
          </a:p>
        </p:txBody>
      </p:sp>
      <p:sp>
        <p:nvSpPr>
          <p:cNvPr id="11267" name="タイトル 1">
            <a:extLst>
              <a:ext uri="{FF2B5EF4-FFF2-40B4-BE49-F238E27FC236}">
                <a16:creationId xmlns:a16="http://schemas.microsoft.com/office/drawing/2014/main" id="{0811D83F-46D1-3E2D-B02E-53DB03AB1BB2}"/>
              </a:ext>
            </a:extLst>
          </p:cNvPr>
          <p:cNvSpPr>
            <a:spLocks noGrp="1" noChangeArrowheads="1"/>
          </p:cNvSpPr>
          <p:nvPr>
            <p:ph type="title"/>
          </p:nvPr>
        </p:nvSpPr>
        <p:spPr>
          <a:xfrm>
            <a:off x="1116582" y="928688"/>
            <a:ext cx="7849170" cy="615950"/>
          </a:xfrm>
        </p:spPr>
        <p:txBody>
          <a:bodyPr/>
          <a:lstStyle/>
          <a:p>
            <a:r>
              <a:rPr lang="en-US" altLang="ja-JP" dirty="0"/>
              <a:t>3</a:t>
            </a:r>
            <a:r>
              <a:rPr lang="ja-JP" altLang="en-US" dirty="0"/>
              <a:t>．一つが変わると、全てが変わる</a:t>
            </a:r>
          </a:p>
        </p:txBody>
      </p:sp>
      <p:sp>
        <p:nvSpPr>
          <p:cNvPr id="11268" name="スライド番号プレースホルダ 3">
            <a:extLst>
              <a:ext uri="{FF2B5EF4-FFF2-40B4-BE49-F238E27FC236}">
                <a16:creationId xmlns:a16="http://schemas.microsoft.com/office/drawing/2014/main" id="{5680B246-A2A3-93AD-B9AC-4DB88B0436C2}"/>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2C65FB5-2D9D-4E07-B468-172FD8FEB8C4}" type="slidenum">
              <a:rPr kumimoji="0" lang="en-US" altLang="ja-JP" sz="1800">
                <a:solidFill>
                  <a:srgbClr val="000000"/>
                </a:solidFill>
              </a:rPr>
              <a:pPr>
                <a:spcBef>
                  <a:spcPct val="0"/>
                </a:spcBef>
                <a:buClrTx/>
                <a:buFontTx/>
                <a:buNone/>
              </a:pPr>
              <a:t>165</a:t>
            </a:fld>
            <a:endParaRPr kumimoji="0" lang="en-US" altLang="ja-JP" sz="1800">
              <a:solidFill>
                <a:srgbClr val="000000"/>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914F5D51-7015-1475-66FE-463BF02678F7}"/>
              </a:ext>
            </a:extLst>
          </p:cNvPr>
          <p:cNvSpPr>
            <a:spLocks noGrp="1" noChangeArrowheads="1"/>
          </p:cNvSpPr>
          <p:nvPr>
            <p:ph idx="1"/>
          </p:nvPr>
        </p:nvSpPr>
        <p:spPr>
          <a:xfrm>
            <a:off x="684174" y="1700213"/>
            <a:ext cx="7920273" cy="4260848"/>
          </a:xfrm>
        </p:spPr>
        <p:txBody>
          <a:bodyPr/>
          <a:lstStyle/>
          <a:p>
            <a:pPr marL="0" indent="0">
              <a:buFont typeface="Wingdings" panose="05000000000000000000" pitchFamily="2" charset="2"/>
              <a:buNone/>
              <a:defRPr/>
            </a:pPr>
            <a:r>
              <a:rPr lang="en-US" altLang="ja-JP" sz="2800" dirty="0">
                <a:latin typeface="+mn-ea"/>
              </a:rPr>
              <a:t>④</a:t>
            </a:r>
            <a:r>
              <a:rPr lang="ja-JP" altLang="en-US" sz="2800" dirty="0">
                <a:latin typeface="+mn-ea"/>
              </a:rPr>
              <a:t>感情を変えてみる。</a:t>
            </a:r>
            <a:endParaRPr lang="en-US" altLang="ja-JP" sz="2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感情を変えることで、感情に直接影響を与えることができないわけではない</a:t>
            </a:r>
            <a:endParaRPr lang="en-US" altLang="ja-JP" sz="1800" dirty="0">
              <a:latin typeface="+mn-ea"/>
            </a:endParaRPr>
          </a:p>
          <a:p>
            <a:pPr marL="0" indent="0">
              <a:buFont typeface="Wingdings" panose="05000000000000000000" pitchFamily="2" charset="2"/>
              <a:buNone/>
              <a:defRPr/>
            </a:pPr>
            <a:endParaRPr lang="en-US" altLang="ja-JP" sz="1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例）絵の色彩の素晴らしさに感動する／音楽を聴いて癒される／お笑い番組で大笑いする／悲しい映画をみて思い切り泣く</a:t>
            </a:r>
            <a:r>
              <a:rPr lang="en-US" altLang="ja-JP" sz="1800" dirty="0">
                <a:latin typeface="+mn-ea"/>
              </a:rPr>
              <a:t> </a:t>
            </a:r>
            <a:r>
              <a:rPr lang="ja-JP" altLang="en-US" sz="1800" dirty="0">
                <a:latin typeface="+mn-ea"/>
              </a:rPr>
              <a:t>など</a:t>
            </a:r>
            <a:endParaRPr lang="en-US" altLang="ja-JP" sz="1800" dirty="0">
              <a:latin typeface="+mn-ea"/>
            </a:endParaRPr>
          </a:p>
          <a:p>
            <a:pPr marL="0" indent="0">
              <a:buFont typeface="Wingdings" panose="05000000000000000000" pitchFamily="2" charset="2"/>
              <a:buNone/>
              <a:defRPr/>
            </a:pPr>
            <a:endParaRPr lang="en-US" altLang="ja-JP" sz="1800" dirty="0">
              <a:latin typeface="+mn-ea"/>
            </a:endParaRPr>
          </a:p>
          <a:p>
            <a:pPr marL="0" indent="0">
              <a:buFont typeface="Wingdings" panose="05000000000000000000" pitchFamily="2" charset="2"/>
              <a:buNone/>
              <a:defRPr/>
            </a:pPr>
            <a:r>
              <a:rPr lang="en-US" altLang="ja-JP" sz="2800" dirty="0">
                <a:latin typeface="+mn-ea"/>
              </a:rPr>
              <a:t>⑤</a:t>
            </a:r>
            <a:r>
              <a:rPr lang="ja-JP" altLang="en-US" sz="2800" dirty="0">
                <a:latin typeface="+mn-ea"/>
              </a:rPr>
              <a:t>認知を変えてみる。</a:t>
            </a:r>
            <a:endParaRPr lang="en-US" altLang="ja-JP" sz="2800" dirty="0">
              <a:latin typeface="+mn-ea"/>
            </a:endParaRPr>
          </a:p>
          <a:p>
            <a:pPr marL="0" indent="0">
              <a:buFont typeface="Wingdings" panose="05000000000000000000" pitchFamily="2" charset="2"/>
              <a:buNone/>
              <a:defRPr/>
            </a:pPr>
            <a:r>
              <a:rPr lang="en-US" altLang="ja-JP" sz="1800" dirty="0">
                <a:latin typeface="+mn-ea"/>
              </a:rPr>
              <a:t>     </a:t>
            </a:r>
            <a:r>
              <a:rPr lang="ja-JP" altLang="en-US" sz="1800" dirty="0">
                <a:latin typeface="+mn-ea"/>
              </a:rPr>
              <a:t>物事をネガティブに考える人は、そのように考えるクセが身についていることが</a:t>
            </a:r>
            <a:r>
              <a:rPr lang="en-US" altLang="ja-JP" sz="1800" dirty="0">
                <a:latin typeface="+mn-ea"/>
              </a:rPr>
              <a:t> </a:t>
            </a:r>
            <a:r>
              <a:rPr lang="ja-JP" altLang="en-US" sz="1800" dirty="0">
                <a:latin typeface="+mn-ea"/>
              </a:rPr>
              <a:t>多い。クセを作る設計図</a:t>
            </a:r>
            <a:r>
              <a:rPr lang="en-US" altLang="ja-JP" sz="1800" dirty="0">
                <a:latin typeface="+mn-ea"/>
              </a:rPr>
              <a:t>(</a:t>
            </a:r>
            <a:r>
              <a:rPr lang="ja-JP" altLang="en-US" sz="1800" dirty="0">
                <a:latin typeface="+mn-ea"/>
              </a:rPr>
              <a:t>スキーマ、コア・ビリーフ）の形成は、簡単には直せないが、「自分は、こういう考え方のクセに陥りやすい」と自覚していれば、意識的に「考え」を変えやすくなる。</a:t>
            </a:r>
            <a:endParaRPr lang="en-US" altLang="ja-JP" sz="1800" dirty="0">
              <a:latin typeface="+mn-ea"/>
            </a:endParaRPr>
          </a:p>
          <a:p>
            <a:pPr marL="0" indent="0">
              <a:buFont typeface="Wingdings" panose="05000000000000000000" pitchFamily="2" charset="2"/>
              <a:buNone/>
              <a:defRPr/>
            </a:pPr>
            <a:r>
              <a:rPr lang="ja-JP" altLang="en-US" sz="1800" dirty="0">
                <a:latin typeface="+mn-ea"/>
              </a:rPr>
              <a:t>　　</a:t>
            </a:r>
            <a:endParaRPr lang="en-US" altLang="ja-JP" sz="1800" dirty="0">
              <a:latin typeface="+mn-ea"/>
            </a:endParaRPr>
          </a:p>
        </p:txBody>
      </p:sp>
      <p:sp>
        <p:nvSpPr>
          <p:cNvPr id="12291" name="タイトル 1">
            <a:extLst>
              <a:ext uri="{FF2B5EF4-FFF2-40B4-BE49-F238E27FC236}">
                <a16:creationId xmlns:a16="http://schemas.microsoft.com/office/drawing/2014/main" id="{B5F1F2FD-DF3B-26EB-FB3D-2B6EEB9F2386}"/>
              </a:ext>
            </a:extLst>
          </p:cNvPr>
          <p:cNvSpPr>
            <a:spLocks noGrp="1" noChangeArrowheads="1"/>
          </p:cNvSpPr>
          <p:nvPr>
            <p:ph type="title"/>
          </p:nvPr>
        </p:nvSpPr>
        <p:spPr>
          <a:xfrm>
            <a:off x="1203325" y="896939"/>
            <a:ext cx="7849170" cy="576262"/>
          </a:xfrm>
        </p:spPr>
        <p:txBody>
          <a:bodyPr/>
          <a:lstStyle/>
          <a:p>
            <a:r>
              <a:rPr lang="en-US" altLang="ja-JP" dirty="0"/>
              <a:t>3</a:t>
            </a:r>
            <a:r>
              <a:rPr lang="ja-JP" altLang="en-US" dirty="0"/>
              <a:t>．一つが変わると、全てが変わる</a:t>
            </a:r>
          </a:p>
        </p:txBody>
      </p:sp>
      <p:sp>
        <p:nvSpPr>
          <p:cNvPr id="12292" name="スライド番号プレースホルダ 3">
            <a:extLst>
              <a:ext uri="{FF2B5EF4-FFF2-40B4-BE49-F238E27FC236}">
                <a16:creationId xmlns:a16="http://schemas.microsoft.com/office/drawing/2014/main" id="{29574BC9-9CDA-504A-B00B-4F984D0CDF03}"/>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A426581-E35A-462B-8B5E-3FE146940BF8}" type="slidenum">
              <a:rPr kumimoji="0" lang="en-US" altLang="ja-JP" sz="1800">
                <a:solidFill>
                  <a:srgbClr val="000000"/>
                </a:solidFill>
              </a:rPr>
              <a:pPr>
                <a:spcBef>
                  <a:spcPct val="0"/>
                </a:spcBef>
                <a:buClrTx/>
                <a:buFontTx/>
                <a:buNone/>
              </a:pPr>
              <a:t>166</a:t>
            </a:fld>
            <a:endParaRPr kumimoji="0" lang="en-US" altLang="ja-JP" sz="1800">
              <a:solidFill>
                <a:srgbClr val="000000"/>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50BB299E-2239-4BCD-9A2D-A4FC42F3A899}"/>
              </a:ext>
            </a:extLst>
          </p:cNvPr>
          <p:cNvSpPr>
            <a:spLocks noGrp="1" noChangeArrowheads="1"/>
          </p:cNvSpPr>
          <p:nvPr>
            <p:ph idx="1"/>
          </p:nvPr>
        </p:nvSpPr>
        <p:spPr>
          <a:xfrm>
            <a:off x="611560" y="1844824"/>
            <a:ext cx="8135938" cy="4267200"/>
          </a:xfrm>
        </p:spPr>
        <p:txBody>
          <a:bodyPr/>
          <a:lstStyle/>
          <a:p>
            <a:pPr>
              <a:defRPr/>
            </a:pPr>
            <a:r>
              <a:rPr lang="ja-JP" altLang="en-US" sz="2800" dirty="0"/>
              <a:t>エリス、</a:t>
            </a:r>
            <a:r>
              <a:rPr lang="en-US" altLang="ja-JP" sz="2800" dirty="0"/>
              <a:t>A.</a:t>
            </a:r>
            <a:r>
              <a:rPr lang="ja-JP" altLang="en-US" sz="2800" dirty="0"/>
              <a:t>の提唱した「論理情動行動療法</a:t>
            </a:r>
            <a:r>
              <a:rPr lang="en-US" altLang="ja-JP" sz="2000" dirty="0"/>
              <a:t>(</a:t>
            </a:r>
            <a:r>
              <a:rPr lang="en" altLang="ja-JP" sz="2000" dirty="0" err="1"/>
              <a:t>REBT:Rational</a:t>
            </a:r>
            <a:r>
              <a:rPr lang="en" altLang="ja-JP" sz="2000" dirty="0"/>
              <a:t> Emotive Behavior Therapy)</a:t>
            </a:r>
            <a:r>
              <a:rPr lang="ja-JP" altLang="en-US" sz="2800" dirty="0"/>
              <a:t>」</a:t>
            </a:r>
            <a:r>
              <a:rPr lang="en" altLang="ja-JP" sz="2800" dirty="0"/>
              <a:t>  </a:t>
            </a:r>
            <a:r>
              <a:rPr lang="ja-JP" altLang="en-US" sz="2800" dirty="0"/>
              <a:t>とは</a:t>
            </a:r>
            <a:r>
              <a:rPr lang="en-US" altLang="ja-JP" sz="2800" dirty="0"/>
              <a:t>…</a:t>
            </a:r>
            <a:endParaRPr lang="en-US" altLang="ja-JP" sz="1800" dirty="0">
              <a:latin typeface="+mn-ea"/>
            </a:endParaRPr>
          </a:p>
          <a:p>
            <a:pPr marL="0" indent="0">
              <a:buFont typeface="Wingdings" panose="05000000000000000000" pitchFamily="2" charset="2"/>
              <a:buNone/>
              <a:defRPr/>
            </a:pPr>
            <a:r>
              <a:rPr lang="ja-JP" altLang="en-US" sz="1800" dirty="0">
                <a:latin typeface="+mn-ea"/>
              </a:rPr>
              <a:t>　　　</a:t>
            </a:r>
            <a:r>
              <a:rPr lang="ja-JP" altLang="en-US" sz="2800" dirty="0">
                <a:latin typeface="+mn-ea"/>
              </a:rPr>
              <a:t>↓</a:t>
            </a:r>
            <a:endParaRPr lang="en-US" altLang="ja-JP" sz="2800" dirty="0">
              <a:latin typeface="+mn-ea"/>
            </a:endParaRPr>
          </a:p>
          <a:p>
            <a:pPr marL="0" indent="0">
              <a:buFont typeface="Wingdings" panose="05000000000000000000" pitchFamily="2" charset="2"/>
              <a:buNone/>
              <a:defRPr/>
            </a:pPr>
            <a:r>
              <a:rPr lang="ja-JP" altLang="en-US" sz="2800" dirty="0">
                <a:latin typeface="+mn-ea"/>
              </a:rPr>
              <a:t>　　「イラショナルビリーフ（不合理な考え）」</a:t>
            </a:r>
            <a:br>
              <a:rPr lang="en-US" altLang="ja-JP" sz="2800" dirty="0">
                <a:latin typeface="+mn-ea"/>
              </a:rPr>
            </a:br>
            <a:r>
              <a:rPr lang="en-US" altLang="ja-JP" sz="2800" dirty="0">
                <a:latin typeface="+mn-ea"/>
              </a:rPr>
              <a:t>    </a:t>
            </a:r>
            <a:r>
              <a:rPr lang="ja-JP" altLang="en-US" sz="2800" dirty="0">
                <a:latin typeface="+mn-ea"/>
              </a:rPr>
              <a:t>に働きかけて心のストレスを軽減していく療法</a:t>
            </a:r>
            <a:endParaRPr lang="en-US" altLang="ja-JP" sz="2800" dirty="0">
              <a:latin typeface="+mn-ea"/>
            </a:endParaRPr>
          </a:p>
        </p:txBody>
      </p:sp>
      <p:sp>
        <p:nvSpPr>
          <p:cNvPr id="13315" name="タイトル 1">
            <a:extLst>
              <a:ext uri="{FF2B5EF4-FFF2-40B4-BE49-F238E27FC236}">
                <a16:creationId xmlns:a16="http://schemas.microsoft.com/office/drawing/2014/main" id="{99206A26-D60F-A47E-B6C1-C0F472E12235}"/>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3316" name="スライド番号プレースホルダ 3">
            <a:extLst>
              <a:ext uri="{FF2B5EF4-FFF2-40B4-BE49-F238E27FC236}">
                <a16:creationId xmlns:a16="http://schemas.microsoft.com/office/drawing/2014/main" id="{2E76C6AF-EC8B-4C62-BA41-076469A8BF29}"/>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49D6914-3B50-442D-B8F3-9B4457D1329B}" type="slidenum">
              <a:rPr kumimoji="0" lang="en-US" altLang="ja-JP" sz="1800">
                <a:solidFill>
                  <a:srgbClr val="000000"/>
                </a:solidFill>
              </a:rPr>
              <a:pPr>
                <a:spcBef>
                  <a:spcPct val="0"/>
                </a:spcBef>
                <a:buClrTx/>
                <a:buFontTx/>
                <a:buNone/>
              </a:pPr>
              <a:t>167</a:t>
            </a:fld>
            <a:endParaRPr kumimoji="0" lang="en-US" altLang="ja-JP" sz="1800">
              <a:solidFill>
                <a:srgbClr val="000000"/>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5D2D34AD-8E87-7F01-87D5-CF14F53EFB30}"/>
              </a:ext>
            </a:extLst>
          </p:cNvPr>
          <p:cNvSpPr>
            <a:spLocks noGrp="1" noChangeArrowheads="1"/>
          </p:cNvSpPr>
          <p:nvPr>
            <p:ph idx="1"/>
          </p:nvPr>
        </p:nvSpPr>
        <p:spPr>
          <a:xfrm>
            <a:off x="612775" y="1700213"/>
            <a:ext cx="8135938" cy="4267200"/>
          </a:xfrm>
        </p:spPr>
        <p:txBody>
          <a:bodyPr/>
          <a:lstStyle/>
          <a:p>
            <a:pPr>
              <a:defRPr/>
            </a:pPr>
            <a:r>
              <a:rPr lang="ja-JP" altLang="en-US" sz="2800" dirty="0">
                <a:latin typeface="+mn-ea"/>
              </a:rPr>
              <a:t>イラショナルビリーフ（不合理な考え）</a:t>
            </a:r>
            <a:endParaRPr lang="en-US" altLang="ja-JP" sz="2800" dirty="0">
              <a:latin typeface="+mn-ea"/>
            </a:endParaRPr>
          </a:p>
          <a:p>
            <a:pPr marL="0" indent="0">
              <a:buFont typeface="Wingdings" panose="05000000000000000000" pitchFamily="2" charset="2"/>
              <a:buNone/>
              <a:defRPr/>
            </a:pPr>
            <a:r>
              <a:rPr lang="ja-JP" altLang="en-US" sz="2800" dirty="0">
                <a:latin typeface="+mn-ea"/>
              </a:rPr>
              <a:t>　　</a:t>
            </a:r>
            <a:r>
              <a:rPr lang="en-US" altLang="ja-JP" sz="2800" dirty="0">
                <a:latin typeface="+mn-ea"/>
              </a:rPr>
              <a:t>①</a:t>
            </a:r>
            <a:r>
              <a:rPr lang="ja-JP" altLang="en-US" sz="2800" dirty="0">
                <a:latin typeface="+mn-ea"/>
              </a:rPr>
              <a:t>事実・現実に基づいていない</a:t>
            </a:r>
            <a:endParaRPr lang="en-US" altLang="ja-JP" sz="2800" dirty="0">
              <a:latin typeface="+mn-ea"/>
            </a:endParaRPr>
          </a:p>
          <a:p>
            <a:pPr marL="0" indent="0">
              <a:buFont typeface="Wingdings" panose="05000000000000000000" pitchFamily="2" charset="2"/>
              <a:buNone/>
              <a:defRPr/>
            </a:pPr>
            <a:r>
              <a:rPr lang="ja-JP" altLang="en-US" sz="2800" dirty="0">
                <a:latin typeface="+mn-ea"/>
              </a:rPr>
              <a:t>　　</a:t>
            </a:r>
            <a:r>
              <a:rPr lang="en-US" altLang="ja-JP" sz="2800" dirty="0">
                <a:latin typeface="+mn-ea"/>
              </a:rPr>
              <a:t>②</a:t>
            </a:r>
            <a:r>
              <a:rPr lang="ja-JP" altLang="en-US" sz="2800" dirty="0">
                <a:latin typeface="+mn-ea"/>
              </a:rPr>
              <a:t>論理的必然性がない</a:t>
            </a:r>
            <a:endParaRPr lang="en-US" altLang="ja-JP" sz="2800" dirty="0">
              <a:latin typeface="+mn-ea"/>
            </a:endParaRPr>
          </a:p>
          <a:p>
            <a:pPr marL="0" indent="0">
              <a:buFont typeface="Wingdings" panose="05000000000000000000" pitchFamily="2" charset="2"/>
              <a:buNone/>
              <a:defRPr/>
            </a:pPr>
            <a:r>
              <a:rPr lang="ja-JP" altLang="en-US" sz="2800" dirty="0">
                <a:latin typeface="+mn-ea"/>
              </a:rPr>
              <a:t>　　</a:t>
            </a:r>
            <a:r>
              <a:rPr lang="en-US" altLang="ja-JP" sz="2800" dirty="0">
                <a:latin typeface="+mn-ea"/>
              </a:rPr>
              <a:t>③</a:t>
            </a:r>
            <a:r>
              <a:rPr lang="ja-JP" altLang="en-US" sz="2800" dirty="0">
                <a:latin typeface="+mn-ea"/>
              </a:rPr>
              <a:t>幸福にしない</a:t>
            </a:r>
            <a:endParaRPr lang="en-US" altLang="ja-JP" sz="2800" dirty="0">
              <a:latin typeface="+mn-ea"/>
            </a:endParaRPr>
          </a:p>
          <a:p>
            <a:pPr marL="0" indent="0">
              <a:buFont typeface="Wingdings" panose="05000000000000000000" pitchFamily="2" charset="2"/>
              <a:buNone/>
              <a:defRPr/>
            </a:pPr>
            <a:r>
              <a:rPr lang="ja-JP" altLang="en-US" sz="2800" dirty="0">
                <a:latin typeface="+mn-ea"/>
              </a:rPr>
              <a:t>　　客観性に欠ける極端な考えのこと。</a:t>
            </a:r>
            <a:endParaRPr lang="en-US" altLang="ja-JP" sz="2800" dirty="0">
              <a:latin typeface="+mn-ea"/>
            </a:endParaRPr>
          </a:p>
          <a:p>
            <a:pPr marL="0" indent="0">
              <a:buFont typeface="Wingdings" panose="05000000000000000000" pitchFamily="2" charset="2"/>
              <a:buNone/>
              <a:defRPr/>
            </a:pPr>
            <a:r>
              <a:rPr lang="ja-JP" altLang="en-US" sz="2800" dirty="0">
                <a:latin typeface="+mn-ea"/>
              </a:rPr>
              <a:t>　　　　↓</a:t>
            </a:r>
            <a:endParaRPr lang="en-US" altLang="ja-JP" sz="2800" dirty="0">
              <a:latin typeface="+mn-ea"/>
            </a:endParaRPr>
          </a:p>
          <a:p>
            <a:pPr marL="0" indent="0">
              <a:buFont typeface="Wingdings" panose="05000000000000000000" pitchFamily="2" charset="2"/>
              <a:buNone/>
              <a:defRPr/>
            </a:pPr>
            <a:r>
              <a:rPr lang="ja-JP" altLang="en-US" sz="2800" dirty="0">
                <a:latin typeface="+mn-ea"/>
              </a:rPr>
              <a:t>　　現実とのギャップがストレスとなり苦しい</a:t>
            </a:r>
            <a:br>
              <a:rPr lang="en-US" altLang="ja-JP" sz="2800" dirty="0">
                <a:latin typeface="+mn-ea"/>
              </a:rPr>
            </a:br>
            <a:r>
              <a:rPr lang="en-US" altLang="ja-JP" sz="2800" dirty="0">
                <a:latin typeface="+mn-ea"/>
              </a:rPr>
              <a:t>      </a:t>
            </a:r>
            <a:r>
              <a:rPr lang="ja-JP" altLang="en-US" sz="2800" dirty="0">
                <a:latin typeface="+mn-ea"/>
              </a:rPr>
              <a:t>気持ちに陥ってしまいがちに。</a:t>
            </a:r>
            <a:endParaRPr lang="en-US" altLang="ja-JP" sz="2800" dirty="0">
              <a:latin typeface="+mn-ea"/>
            </a:endParaRPr>
          </a:p>
        </p:txBody>
      </p:sp>
      <p:sp>
        <p:nvSpPr>
          <p:cNvPr id="14339" name="タイトル 1">
            <a:extLst>
              <a:ext uri="{FF2B5EF4-FFF2-40B4-BE49-F238E27FC236}">
                <a16:creationId xmlns:a16="http://schemas.microsoft.com/office/drawing/2014/main" id="{F3E718D7-3858-94E2-5EF1-99BAA0D0D5A6}"/>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4340" name="スライド番号プレースホルダ 3">
            <a:extLst>
              <a:ext uri="{FF2B5EF4-FFF2-40B4-BE49-F238E27FC236}">
                <a16:creationId xmlns:a16="http://schemas.microsoft.com/office/drawing/2014/main" id="{E946126F-E98D-67EF-4D08-643DDC81ABEB}"/>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BE48297F-91A4-471F-BE5F-1976F95D6FAA}" type="slidenum">
              <a:rPr kumimoji="0" lang="en-US" altLang="ja-JP" sz="1800">
                <a:solidFill>
                  <a:srgbClr val="000000"/>
                </a:solidFill>
              </a:rPr>
              <a:pPr>
                <a:spcBef>
                  <a:spcPct val="0"/>
                </a:spcBef>
                <a:buClrTx/>
                <a:buFontTx/>
                <a:buNone/>
              </a:pPr>
              <a:t>168</a:t>
            </a:fld>
            <a:endParaRPr kumimoji="0" lang="en-US" altLang="ja-JP" sz="1800">
              <a:solidFill>
                <a:srgbClr val="000000"/>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46430732-1EB6-43DF-E82C-5DB4FEB58B64}"/>
              </a:ext>
            </a:extLst>
          </p:cNvPr>
          <p:cNvSpPr>
            <a:spLocks noGrp="1" noChangeArrowheads="1"/>
          </p:cNvSpPr>
          <p:nvPr>
            <p:ph idx="1"/>
          </p:nvPr>
        </p:nvSpPr>
        <p:spPr>
          <a:xfrm>
            <a:off x="612775" y="1700213"/>
            <a:ext cx="8135938" cy="576262"/>
          </a:xfrm>
        </p:spPr>
        <p:txBody>
          <a:bodyPr/>
          <a:lstStyle/>
          <a:p>
            <a:pPr>
              <a:defRPr/>
            </a:pPr>
            <a:r>
              <a:rPr lang="ja-JP" altLang="en-US" sz="2800">
                <a:latin typeface="+mn-ea"/>
              </a:rPr>
              <a:t>イラショナルビリーフは相対的に起こるもの。</a:t>
            </a:r>
            <a:endParaRPr lang="en-US" altLang="ja-JP" sz="2800" dirty="0">
              <a:latin typeface="+mn-ea"/>
            </a:endParaRPr>
          </a:p>
        </p:txBody>
      </p:sp>
      <p:sp>
        <p:nvSpPr>
          <p:cNvPr id="15363" name="タイトル 1">
            <a:extLst>
              <a:ext uri="{FF2B5EF4-FFF2-40B4-BE49-F238E27FC236}">
                <a16:creationId xmlns:a16="http://schemas.microsoft.com/office/drawing/2014/main" id="{48B82E25-60A1-E15E-3E3A-76A5AEE28123}"/>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5364" name="スライド番号プレースホルダ 3">
            <a:extLst>
              <a:ext uri="{FF2B5EF4-FFF2-40B4-BE49-F238E27FC236}">
                <a16:creationId xmlns:a16="http://schemas.microsoft.com/office/drawing/2014/main" id="{A2655FFD-53DD-77A0-5F75-EB7B41F0A524}"/>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333CA7EA-6554-46A0-884E-6CB3BBBC4CD1}" type="slidenum">
              <a:rPr kumimoji="0" lang="en-US" altLang="ja-JP" sz="1800">
                <a:solidFill>
                  <a:srgbClr val="000000"/>
                </a:solidFill>
              </a:rPr>
              <a:pPr>
                <a:spcBef>
                  <a:spcPct val="0"/>
                </a:spcBef>
                <a:buClrTx/>
                <a:buFontTx/>
                <a:buNone/>
              </a:pPr>
              <a:t>169</a:t>
            </a:fld>
            <a:endParaRPr kumimoji="0" lang="en-US" altLang="ja-JP" sz="1800">
              <a:solidFill>
                <a:srgbClr val="000000"/>
              </a:solidFill>
            </a:endParaRPr>
          </a:p>
        </p:txBody>
      </p:sp>
      <p:pic>
        <p:nvPicPr>
          <p:cNvPr id="15365" name="図 4">
            <a:extLst>
              <a:ext uri="{FF2B5EF4-FFF2-40B4-BE49-F238E27FC236}">
                <a16:creationId xmlns:a16="http://schemas.microsoft.com/office/drawing/2014/main" id="{CA4C5A0A-0BB7-91A9-D536-2A08870B84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513" y="2133600"/>
            <a:ext cx="5113337" cy="353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6" name="グループ化 5">
            <a:extLst>
              <a:ext uri="{FF2B5EF4-FFF2-40B4-BE49-F238E27FC236}">
                <a16:creationId xmlns:a16="http://schemas.microsoft.com/office/drawing/2014/main" id="{9FE91D12-1702-E955-754B-E9518AD9A319}"/>
              </a:ext>
            </a:extLst>
          </p:cNvPr>
          <p:cNvGrpSpPr>
            <a:grpSpLocks/>
          </p:cNvGrpSpPr>
          <p:nvPr/>
        </p:nvGrpSpPr>
        <p:grpSpPr bwMode="auto">
          <a:xfrm>
            <a:off x="6646863" y="3798888"/>
            <a:ext cx="877887" cy="246062"/>
            <a:chOff x="3058748" y="2305603"/>
            <a:chExt cx="878068" cy="246478"/>
          </a:xfrm>
        </p:grpSpPr>
        <p:sp>
          <p:nvSpPr>
            <p:cNvPr id="7" name="角丸四角形 6">
              <a:extLst>
                <a:ext uri="{FF2B5EF4-FFF2-40B4-BE49-F238E27FC236}">
                  <a16:creationId xmlns:a16="http://schemas.microsoft.com/office/drawing/2014/main" id="{13B4526B-684D-4F20-F0CA-0054AA11A06D}"/>
                </a:ext>
              </a:extLst>
            </p:cNvPr>
            <p:cNvSpPr/>
            <p:nvPr/>
          </p:nvSpPr>
          <p:spPr>
            <a:xfrm>
              <a:off x="3085741" y="2356489"/>
              <a:ext cx="477937" cy="18128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8" name="テキスト ボックス 7">
              <a:extLst>
                <a:ext uri="{FF2B5EF4-FFF2-40B4-BE49-F238E27FC236}">
                  <a16:creationId xmlns:a16="http://schemas.microsoft.com/office/drawing/2014/main" id="{E829C4EE-613F-D0C4-16D6-C9C7433D45F3}"/>
                </a:ext>
              </a:extLst>
            </p:cNvPr>
            <p:cNvSpPr txBox="1">
              <a:spLocks noChangeArrowheads="1"/>
            </p:cNvSpPr>
            <p:nvPr/>
          </p:nvSpPr>
          <p:spPr bwMode="auto">
            <a:xfrm>
              <a:off x="3058748" y="2305603"/>
              <a:ext cx="878068" cy="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低学年</a:t>
              </a:r>
            </a:p>
          </p:txBody>
        </p:sp>
      </p:grpSp>
      <p:grpSp>
        <p:nvGrpSpPr>
          <p:cNvPr id="15367" name="グループ化 8">
            <a:extLst>
              <a:ext uri="{FF2B5EF4-FFF2-40B4-BE49-F238E27FC236}">
                <a16:creationId xmlns:a16="http://schemas.microsoft.com/office/drawing/2014/main" id="{E069A06A-9029-EA9B-6F70-5F99B90EA5ED}"/>
              </a:ext>
            </a:extLst>
          </p:cNvPr>
          <p:cNvGrpSpPr>
            <a:grpSpLocks/>
          </p:cNvGrpSpPr>
          <p:nvPr/>
        </p:nvGrpSpPr>
        <p:grpSpPr bwMode="auto">
          <a:xfrm>
            <a:off x="6786563" y="5227638"/>
            <a:ext cx="877887" cy="246062"/>
            <a:chOff x="3058748" y="2305603"/>
            <a:chExt cx="878068" cy="246478"/>
          </a:xfrm>
        </p:grpSpPr>
        <p:sp>
          <p:nvSpPr>
            <p:cNvPr id="10" name="角丸四角形 9">
              <a:extLst>
                <a:ext uri="{FF2B5EF4-FFF2-40B4-BE49-F238E27FC236}">
                  <a16:creationId xmlns:a16="http://schemas.microsoft.com/office/drawing/2014/main" id="{4617FA75-A778-FD7A-60C1-294A60D57A1C}"/>
                </a:ext>
              </a:extLst>
            </p:cNvPr>
            <p:cNvSpPr/>
            <p:nvPr/>
          </p:nvSpPr>
          <p:spPr>
            <a:xfrm>
              <a:off x="3085741" y="2356489"/>
              <a:ext cx="477937" cy="18128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6" name="テキスト ボックス 10">
              <a:extLst>
                <a:ext uri="{FF2B5EF4-FFF2-40B4-BE49-F238E27FC236}">
                  <a16:creationId xmlns:a16="http://schemas.microsoft.com/office/drawing/2014/main" id="{2F90021F-359F-B4AE-82E3-CE5DC8EA03B6}"/>
                </a:ext>
              </a:extLst>
            </p:cNvPr>
            <p:cNvSpPr txBox="1">
              <a:spLocks noChangeArrowheads="1"/>
            </p:cNvSpPr>
            <p:nvPr/>
          </p:nvSpPr>
          <p:spPr bwMode="auto">
            <a:xfrm>
              <a:off x="3058748" y="2305603"/>
              <a:ext cx="878068" cy="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900">
                  <a:solidFill>
                    <a:schemeClr val="bg1"/>
                  </a:solidFill>
                  <a:latin typeface="ＭＳ Ｐゴシック" panose="020B0600070205080204" pitchFamily="50" charset="-128"/>
                </a:rPr>
                <a:t>高学年</a:t>
              </a:r>
            </a:p>
          </p:txBody>
        </p:sp>
      </p:grpSp>
      <p:sp>
        <p:nvSpPr>
          <p:cNvPr id="15368" name="テキスト ボックス 11">
            <a:extLst>
              <a:ext uri="{FF2B5EF4-FFF2-40B4-BE49-F238E27FC236}">
                <a16:creationId xmlns:a16="http://schemas.microsoft.com/office/drawing/2014/main" id="{1489A949-37EA-6650-312A-62272BC491A3}"/>
              </a:ext>
            </a:extLst>
          </p:cNvPr>
          <p:cNvSpPr txBox="1">
            <a:spLocks noChangeArrowheads="1"/>
          </p:cNvSpPr>
          <p:nvPr/>
        </p:nvSpPr>
        <p:spPr bwMode="auto">
          <a:xfrm>
            <a:off x="1338263" y="5573713"/>
            <a:ext cx="70500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自分が嫌な気持ちになったときはじめて、「みんな仲良くしなければならない」は、イラショナルビリーフになる。</a:t>
            </a:r>
            <a:endParaRPr lang="en-US" altLang="ja-JP" sz="1600">
              <a:latin typeface="ＭＳ Ｐゴシック" panose="020B0600070205080204" pitchFamily="50" charset="-128"/>
            </a:endParaRPr>
          </a:p>
        </p:txBody>
      </p:sp>
      <p:grpSp>
        <p:nvGrpSpPr>
          <p:cNvPr id="15369" name="グループ化 12">
            <a:extLst>
              <a:ext uri="{FF2B5EF4-FFF2-40B4-BE49-F238E27FC236}">
                <a16:creationId xmlns:a16="http://schemas.microsoft.com/office/drawing/2014/main" id="{0604197B-A95F-77E0-CA76-156DDA3DE37F}"/>
              </a:ext>
            </a:extLst>
          </p:cNvPr>
          <p:cNvGrpSpPr>
            <a:grpSpLocks/>
          </p:cNvGrpSpPr>
          <p:nvPr/>
        </p:nvGrpSpPr>
        <p:grpSpPr bwMode="auto">
          <a:xfrm>
            <a:off x="3492500" y="4030663"/>
            <a:ext cx="877888" cy="246062"/>
            <a:chOff x="3058748" y="2305603"/>
            <a:chExt cx="878068" cy="246478"/>
          </a:xfrm>
        </p:grpSpPr>
        <p:sp>
          <p:nvSpPr>
            <p:cNvPr id="14" name="角丸四角形 13">
              <a:extLst>
                <a:ext uri="{FF2B5EF4-FFF2-40B4-BE49-F238E27FC236}">
                  <a16:creationId xmlns:a16="http://schemas.microsoft.com/office/drawing/2014/main" id="{6F25D178-B659-1B76-E800-EB436CB0B058}"/>
                </a:ext>
              </a:extLst>
            </p:cNvPr>
            <p:cNvSpPr/>
            <p:nvPr/>
          </p:nvSpPr>
          <p:spPr>
            <a:xfrm>
              <a:off x="3085742" y="2356489"/>
              <a:ext cx="477935" cy="181281"/>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4" name="テキスト ボックス 14">
              <a:extLst>
                <a:ext uri="{FF2B5EF4-FFF2-40B4-BE49-F238E27FC236}">
                  <a16:creationId xmlns:a16="http://schemas.microsoft.com/office/drawing/2014/main" id="{F4F9F63E-461F-F598-09C9-B812D9740797}"/>
                </a:ext>
              </a:extLst>
            </p:cNvPr>
            <p:cNvSpPr txBox="1">
              <a:spLocks noChangeArrowheads="1"/>
            </p:cNvSpPr>
            <p:nvPr/>
          </p:nvSpPr>
          <p:spPr bwMode="auto">
            <a:xfrm>
              <a:off x="3058748" y="2305603"/>
              <a:ext cx="878068" cy="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900">
                  <a:solidFill>
                    <a:schemeClr val="bg1"/>
                  </a:solidFill>
                  <a:latin typeface="ＭＳ Ｐゴシック" panose="020B0600070205080204" pitchFamily="50" charset="-128"/>
                </a:rPr>
                <a:t> L</a:t>
              </a:r>
              <a:r>
                <a:rPr lang="ja-JP" altLang="en-US" sz="900">
                  <a:solidFill>
                    <a:schemeClr val="bg1"/>
                  </a:solidFill>
                  <a:latin typeface="ＭＳ Ｐゴシック" panose="020B0600070205080204" pitchFamily="50" charset="-128"/>
                </a:rPr>
                <a:t>さん</a:t>
              </a:r>
            </a:p>
          </p:txBody>
        </p:sp>
      </p:grpSp>
      <p:grpSp>
        <p:nvGrpSpPr>
          <p:cNvPr id="15370" name="グループ化 15">
            <a:extLst>
              <a:ext uri="{FF2B5EF4-FFF2-40B4-BE49-F238E27FC236}">
                <a16:creationId xmlns:a16="http://schemas.microsoft.com/office/drawing/2014/main" id="{AE91F410-4ED0-1416-A2C1-109C6ACD1474}"/>
              </a:ext>
            </a:extLst>
          </p:cNvPr>
          <p:cNvGrpSpPr>
            <a:grpSpLocks/>
          </p:cNvGrpSpPr>
          <p:nvPr/>
        </p:nvGrpSpPr>
        <p:grpSpPr bwMode="auto">
          <a:xfrm>
            <a:off x="1814513" y="4297363"/>
            <a:ext cx="877887" cy="247650"/>
            <a:chOff x="3058748" y="2305603"/>
            <a:chExt cx="878068" cy="246478"/>
          </a:xfrm>
        </p:grpSpPr>
        <p:sp>
          <p:nvSpPr>
            <p:cNvPr id="17" name="角丸四角形 16">
              <a:extLst>
                <a:ext uri="{FF2B5EF4-FFF2-40B4-BE49-F238E27FC236}">
                  <a16:creationId xmlns:a16="http://schemas.microsoft.com/office/drawing/2014/main" id="{988F0330-B137-BAC5-B593-8457B44E4872}"/>
                </a:ext>
              </a:extLst>
            </p:cNvPr>
            <p:cNvSpPr/>
            <p:nvPr/>
          </p:nvSpPr>
          <p:spPr>
            <a:xfrm>
              <a:off x="3085741" y="2356163"/>
              <a:ext cx="477937" cy="181698"/>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2" name="テキスト ボックス 17">
              <a:extLst>
                <a:ext uri="{FF2B5EF4-FFF2-40B4-BE49-F238E27FC236}">
                  <a16:creationId xmlns:a16="http://schemas.microsoft.com/office/drawing/2014/main" id="{D0CADCD3-2B17-2630-30A5-63274E6BC4EA}"/>
                </a:ext>
              </a:extLst>
            </p:cNvPr>
            <p:cNvSpPr txBox="1">
              <a:spLocks noChangeArrowheads="1"/>
            </p:cNvSpPr>
            <p:nvPr/>
          </p:nvSpPr>
          <p:spPr bwMode="auto">
            <a:xfrm>
              <a:off x="3058748" y="2305603"/>
              <a:ext cx="878068" cy="24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900">
                  <a:solidFill>
                    <a:schemeClr val="bg1"/>
                  </a:solidFill>
                  <a:latin typeface="ＭＳ Ｐゴシック" panose="020B0600070205080204" pitchFamily="50" charset="-128"/>
                </a:rPr>
                <a:t> </a:t>
              </a:r>
              <a:r>
                <a:rPr lang="ja-JP" altLang="en-US" sz="900">
                  <a:solidFill>
                    <a:schemeClr val="bg1"/>
                  </a:solidFill>
                  <a:latin typeface="ＭＳ Ｐゴシック" panose="020B0600070205080204" pitchFamily="50" charset="-128"/>
                </a:rPr>
                <a:t>先生</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44AEA08-EE23-839E-0F85-DAB3C56CBF13}"/>
              </a:ext>
            </a:extLst>
          </p:cNvPr>
          <p:cNvSpPr>
            <a:spLocks noGrp="1"/>
          </p:cNvSpPr>
          <p:nvPr>
            <p:ph type="title"/>
          </p:nvPr>
        </p:nvSpPr>
        <p:spPr/>
        <p:txBody>
          <a:bodyPr/>
          <a:lstStyle/>
          <a:p>
            <a:r>
              <a:rPr kumimoji="1" lang="ja-JP" altLang="en-US" dirty="0"/>
              <a:t>コミュニケーションの成立１</a:t>
            </a:r>
          </a:p>
        </p:txBody>
      </p:sp>
      <p:sp>
        <p:nvSpPr>
          <p:cNvPr id="3" name="コンテンツ プレースホルダー 2">
            <a:extLst>
              <a:ext uri="{FF2B5EF4-FFF2-40B4-BE49-F238E27FC236}">
                <a16:creationId xmlns:a16="http://schemas.microsoft.com/office/drawing/2014/main" id="{72F03DF8-9A1C-270E-D597-B297366F9467}"/>
              </a:ext>
            </a:extLst>
          </p:cNvPr>
          <p:cNvSpPr>
            <a:spLocks noGrp="1"/>
          </p:cNvSpPr>
          <p:nvPr>
            <p:ph idx="1"/>
          </p:nvPr>
        </p:nvSpPr>
        <p:spPr/>
        <p:txBody>
          <a:bodyPr/>
          <a:lstStyle/>
          <a:p>
            <a:r>
              <a:rPr kumimoji="1" lang="ja-JP" altLang="en-US" dirty="0">
                <a:solidFill>
                  <a:srgbClr val="FF0000"/>
                </a:solidFill>
              </a:rPr>
              <a:t>送り手（</a:t>
            </a:r>
            <a:r>
              <a:rPr kumimoji="1" lang="en-US" altLang="ja-JP" dirty="0">
                <a:solidFill>
                  <a:srgbClr val="FF0000"/>
                </a:solidFill>
              </a:rPr>
              <a:t>sender)</a:t>
            </a:r>
            <a:r>
              <a:rPr kumimoji="1" lang="ja-JP" altLang="en-US" dirty="0">
                <a:solidFill>
                  <a:srgbClr val="FF0000"/>
                </a:solidFill>
              </a:rPr>
              <a:t>　</a:t>
            </a:r>
            <a:r>
              <a:rPr kumimoji="1" lang="ja-JP" altLang="en-US" dirty="0"/>
              <a:t>あるいは</a:t>
            </a:r>
            <a:br>
              <a:rPr lang="en-US" altLang="ja-JP" dirty="0"/>
            </a:br>
            <a:r>
              <a:rPr kumimoji="1" lang="ja-JP" altLang="en-US" dirty="0">
                <a:solidFill>
                  <a:srgbClr val="FF0000"/>
                </a:solidFill>
              </a:rPr>
              <a:t>受け手</a:t>
            </a:r>
            <a:r>
              <a:rPr kumimoji="1" lang="en-US" altLang="ja-JP" dirty="0">
                <a:solidFill>
                  <a:srgbClr val="FF0000"/>
                </a:solidFill>
              </a:rPr>
              <a:t>(receiver) </a:t>
            </a:r>
            <a:r>
              <a:rPr kumimoji="1" lang="ja-JP" altLang="en-US" dirty="0"/>
              <a:t>が存在しなければ、コミュニケーションの当事者が存在しないことになり． 当然コミュニケーションは成立しない．</a:t>
            </a:r>
          </a:p>
        </p:txBody>
      </p:sp>
      <p:sp>
        <p:nvSpPr>
          <p:cNvPr id="4" name="スライド番号プレースホルダー 3">
            <a:extLst>
              <a:ext uri="{FF2B5EF4-FFF2-40B4-BE49-F238E27FC236}">
                <a16:creationId xmlns:a16="http://schemas.microsoft.com/office/drawing/2014/main" id="{6F9A4A93-7BC9-6636-CF43-7EFC86BF2FF4}"/>
              </a:ext>
            </a:extLst>
          </p:cNvPr>
          <p:cNvSpPr>
            <a:spLocks noGrp="1"/>
          </p:cNvSpPr>
          <p:nvPr>
            <p:ph type="sldNum" sz="quarter" idx="12"/>
          </p:nvPr>
        </p:nvSpPr>
        <p:spPr/>
        <p:txBody>
          <a:bodyPr/>
          <a:lstStyle/>
          <a:p>
            <a:pPr>
              <a:defRPr/>
            </a:pPr>
            <a:fld id="{F2BE5021-F781-447E-9205-249982F0E4FA}" type="slidenum">
              <a:rPr lang="en-US" altLang="ja-JP" smtClean="0"/>
              <a:pPr>
                <a:defRPr/>
              </a:pPr>
              <a:t>17</a:t>
            </a:fld>
            <a:endParaRPr lang="en-US" altLang="ja-JP"/>
          </a:p>
        </p:txBody>
      </p:sp>
    </p:spTree>
    <p:extLst>
      <p:ext uri="{BB962C8B-B14F-4D97-AF65-F5344CB8AC3E}">
        <p14:creationId xmlns:p14="http://schemas.microsoft.com/office/powerpoint/2010/main" val="397814347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E6C0B218-4A14-AA51-60A8-EDB49A2F2ABB}"/>
              </a:ext>
            </a:extLst>
          </p:cNvPr>
          <p:cNvSpPr>
            <a:spLocks noGrp="1" noChangeArrowheads="1"/>
          </p:cNvSpPr>
          <p:nvPr>
            <p:ph idx="1"/>
          </p:nvPr>
        </p:nvSpPr>
        <p:spPr>
          <a:xfrm>
            <a:off x="612774" y="1700213"/>
            <a:ext cx="8279705" cy="4176712"/>
          </a:xfrm>
        </p:spPr>
        <p:txBody>
          <a:bodyPr/>
          <a:lstStyle/>
          <a:p>
            <a:pPr>
              <a:defRPr/>
            </a:pPr>
            <a:r>
              <a:rPr lang="ja-JP" altLang="en-US" sz="2800" dirty="0">
                <a:latin typeface="+mn-ea"/>
              </a:rPr>
              <a:t>イラショナルビリーフから抜け出すヒント</a:t>
            </a:r>
            <a:endParaRPr lang="en-US" altLang="ja-JP" sz="2800" dirty="0">
              <a:latin typeface="+mn-ea"/>
            </a:endParaRPr>
          </a:p>
          <a:p>
            <a:pPr marL="0" indent="0">
              <a:buFont typeface="Wingdings" panose="05000000000000000000" pitchFamily="2" charset="2"/>
              <a:buNone/>
              <a:defRPr/>
            </a:pPr>
            <a:r>
              <a:rPr lang="ja-JP" altLang="en-US" sz="2800" dirty="0">
                <a:latin typeface="+mn-ea"/>
              </a:rPr>
              <a:t>　　→エリスの「</a:t>
            </a:r>
            <a:r>
              <a:rPr lang="en-US" altLang="ja-JP" sz="2800" dirty="0">
                <a:latin typeface="+mn-ea"/>
              </a:rPr>
              <a:t>ABCDEF</a:t>
            </a:r>
            <a:r>
              <a:rPr lang="ja-JP" altLang="en-US" sz="2800" dirty="0">
                <a:latin typeface="+mn-ea"/>
              </a:rPr>
              <a:t>理論」（</a:t>
            </a:r>
            <a:r>
              <a:rPr lang="en-US" altLang="ja-JP" sz="2800" dirty="0">
                <a:latin typeface="+mn-ea"/>
              </a:rPr>
              <a:t>ABC</a:t>
            </a:r>
            <a:r>
              <a:rPr lang="ja-JP" altLang="en-US" sz="2800" dirty="0">
                <a:latin typeface="+mn-ea"/>
              </a:rPr>
              <a:t>のみ紹介）</a:t>
            </a:r>
            <a:endParaRPr lang="en-US" altLang="ja-JP" sz="2800" dirty="0">
              <a:latin typeface="+mn-ea"/>
            </a:endParaRPr>
          </a:p>
          <a:p>
            <a:pPr marL="471487" lvl="1" indent="0">
              <a:buFont typeface="Wingdings" panose="05000000000000000000" pitchFamily="2" charset="2"/>
              <a:buNone/>
              <a:defRPr/>
            </a:pPr>
            <a:r>
              <a:rPr lang="ja-JP" altLang="en-US" dirty="0"/>
              <a:t>・出来事 </a:t>
            </a:r>
            <a:r>
              <a:rPr lang="en-US" altLang="ja-JP" dirty="0"/>
              <a:t>(</a:t>
            </a:r>
            <a:r>
              <a:rPr lang="en" altLang="ja-JP" dirty="0"/>
              <a:t>Activating event)</a:t>
            </a:r>
          </a:p>
          <a:p>
            <a:pPr marL="471487" lvl="1" indent="0">
              <a:buFont typeface="Wingdings" panose="05000000000000000000" pitchFamily="2" charset="2"/>
              <a:buNone/>
              <a:defRPr/>
            </a:pPr>
            <a:r>
              <a:rPr lang="ja-JP" altLang="en-US" dirty="0"/>
              <a:t>・考え</a:t>
            </a:r>
            <a:r>
              <a:rPr lang="en-US" altLang="ja-JP" dirty="0"/>
              <a:t>(</a:t>
            </a:r>
            <a:r>
              <a:rPr lang="en" altLang="ja-JP" dirty="0"/>
              <a:t>Belief)</a:t>
            </a:r>
            <a:endParaRPr lang="en-US" altLang="ja-JP" dirty="0"/>
          </a:p>
          <a:p>
            <a:pPr marL="471487" lvl="1" indent="0">
              <a:buFont typeface="Wingdings" panose="05000000000000000000" pitchFamily="2" charset="2"/>
              <a:buNone/>
              <a:defRPr/>
            </a:pPr>
            <a:r>
              <a:rPr lang="ja-JP" altLang="en-US" dirty="0"/>
              <a:t>・結果</a:t>
            </a:r>
            <a:r>
              <a:rPr lang="en-US" altLang="ja-JP" dirty="0"/>
              <a:t>(</a:t>
            </a:r>
            <a:r>
              <a:rPr lang="en" altLang="ja-JP" dirty="0"/>
              <a:t>Consequence)</a:t>
            </a:r>
          </a:p>
          <a:p>
            <a:pPr marL="471487" lvl="1" indent="0">
              <a:buFont typeface="Wingdings" panose="05000000000000000000" pitchFamily="2" charset="2"/>
              <a:buNone/>
              <a:defRPr/>
            </a:pPr>
            <a:r>
              <a:rPr lang="ja-JP" altLang="en-US" dirty="0"/>
              <a:t>の頭文字をつなげたもの。</a:t>
            </a:r>
            <a:endParaRPr lang="en-US" altLang="ja-JP" dirty="0"/>
          </a:p>
          <a:p>
            <a:pPr marL="471487" lvl="1" indent="0">
              <a:buFont typeface="Wingdings" panose="05000000000000000000" pitchFamily="2" charset="2"/>
              <a:buNone/>
              <a:defRPr/>
            </a:pPr>
            <a:endParaRPr lang="en-US" altLang="ja-JP" sz="2400" dirty="0">
              <a:latin typeface="+mn-ea"/>
            </a:endParaRPr>
          </a:p>
          <a:p>
            <a:pPr marL="471487" lvl="1" indent="0">
              <a:buFont typeface="Wingdings" panose="05000000000000000000" pitchFamily="2" charset="2"/>
              <a:buNone/>
              <a:defRPr/>
            </a:pPr>
            <a:r>
              <a:rPr lang="en-US" altLang="ja-JP" sz="2400" dirty="0">
                <a:latin typeface="+mn-ea"/>
              </a:rPr>
              <a:t>A</a:t>
            </a:r>
            <a:r>
              <a:rPr lang="ja-JP" altLang="en-US" sz="2400" dirty="0">
                <a:latin typeface="+mn-ea"/>
              </a:rPr>
              <a:t>（出来事）と</a:t>
            </a:r>
            <a:r>
              <a:rPr lang="en-US" altLang="ja-JP" sz="2400" dirty="0">
                <a:latin typeface="+mn-ea"/>
              </a:rPr>
              <a:t>C(</a:t>
            </a:r>
            <a:r>
              <a:rPr lang="ja-JP" altLang="en-US" sz="2400" dirty="0">
                <a:latin typeface="+mn-ea"/>
              </a:rPr>
              <a:t>結果）の間に</a:t>
            </a:r>
            <a:r>
              <a:rPr lang="en-US" altLang="ja-JP" sz="2400" dirty="0">
                <a:latin typeface="+mn-ea"/>
              </a:rPr>
              <a:t>B(</a:t>
            </a:r>
            <a:r>
              <a:rPr lang="ja-JP" altLang="en-US" sz="2400" dirty="0">
                <a:latin typeface="+mn-ea"/>
              </a:rPr>
              <a:t>考え）があり、</a:t>
            </a:r>
            <a:r>
              <a:rPr lang="en-US" altLang="ja-JP" sz="2400" dirty="0">
                <a:latin typeface="+mn-ea"/>
              </a:rPr>
              <a:t>B</a:t>
            </a:r>
            <a:r>
              <a:rPr lang="ja-JP" altLang="en-US" sz="2400" dirty="0">
                <a:latin typeface="+mn-ea"/>
              </a:rPr>
              <a:t>が変わることで</a:t>
            </a:r>
            <a:r>
              <a:rPr lang="en-US" altLang="ja-JP" sz="2400" dirty="0">
                <a:latin typeface="+mn-ea"/>
              </a:rPr>
              <a:t>C</a:t>
            </a:r>
            <a:r>
              <a:rPr lang="ja-JP" altLang="en-US" sz="2400" dirty="0">
                <a:latin typeface="+mn-ea"/>
              </a:rPr>
              <a:t>も変わる。</a:t>
            </a:r>
            <a:endParaRPr lang="en-US" altLang="ja-JP" sz="2400" dirty="0">
              <a:latin typeface="+mn-ea"/>
            </a:endParaRPr>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525463" lvl="1" indent="-514350">
              <a:defRPr/>
            </a:pPr>
            <a:endParaRPr lang="en-US" altLang="ja-JP" dirty="0"/>
          </a:p>
          <a:p>
            <a:pPr marL="354013" lvl="1" indent="-342900">
              <a:defRPr/>
            </a:pPr>
            <a:endParaRPr lang="en" altLang="ja-JP" sz="2400" dirty="0"/>
          </a:p>
          <a:p>
            <a:pPr lvl="1">
              <a:defRPr/>
            </a:pPr>
            <a:endParaRPr lang="en-US" altLang="ja-JP" sz="2400" dirty="0">
              <a:latin typeface="+mn-ea"/>
            </a:endParaRPr>
          </a:p>
        </p:txBody>
      </p:sp>
      <p:sp>
        <p:nvSpPr>
          <p:cNvPr id="16387" name="タイトル 1">
            <a:extLst>
              <a:ext uri="{FF2B5EF4-FFF2-40B4-BE49-F238E27FC236}">
                <a16:creationId xmlns:a16="http://schemas.microsoft.com/office/drawing/2014/main" id="{4A6F0324-45AD-D48B-32F0-A698EFDBC57C}"/>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6388" name="スライド番号プレースホルダ 3">
            <a:extLst>
              <a:ext uri="{FF2B5EF4-FFF2-40B4-BE49-F238E27FC236}">
                <a16:creationId xmlns:a16="http://schemas.microsoft.com/office/drawing/2014/main" id="{F64CFB26-894B-B990-632A-59B9EFAB0556}"/>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10D963F2-FA60-4F08-969F-0E30AB8130D0}" type="slidenum">
              <a:rPr kumimoji="0" lang="en-US" altLang="ja-JP" sz="1800">
                <a:solidFill>
                  <a:srgbClr val="000000"/>
                </a:solidFill>
              </a:rPr>
              <a:pPr>
                <a:spcBef>
                  <a:spcPct val="0"/>
                </a:spcBef>
                <a:buClrTx/>
                <a:buFontTx/>
                <a:buNone/>
              </a:pPr>
              <a:t>170</a:t>
            </a:fld>
            <a:endParaRPr kumimoji="0" lang="en-US" altLang="ja-JP" sz="1800">
              <a:solidFill>
                <a:srgbClr val="000000"/>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5">
            <a:extLst>
              <a:ext uri="{FF2B5EF4-FFF2-40B4-BE49-F238E27FC236}">
                <a16:creationId xmlns:a16="http://schemas.microsoft.com/office/drawing/2014/main" id="{018400BE-40B0-FA8F-682D-C16B139CC0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813" y="1728788"/>
            <a:ext cx="5940425" cy="414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タイトル 1">
            <a:extLst>
              <a:ext uri="{FF2B5EF4-FFF2-40B4-BE49-F238E27FC236}">
                <a16:creationId xmlns:a16="http://schemas.microsoft.com/office/drawing/2014/main" id="{F627F6CD-4746-3847-8A3E-A30DCB38B5BA}"/>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7412" name="スライド番号プレースホルダ 3">
            <a:extLst>
              <a:ext uri="{FF2B5EF4-FFF2-40B4-BE49-F238E27FC236}">
                <a16:creationId xmlns:a16="http://schemas.microsoft.com/office/drawing/2014/main" id="{3D3DCD7B-0DC9-2D03-1615-8CD183EDC60B}"/>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9C42848-B48D-45A2-9899-6D5C31D3DBCF}" type="slidenum">
              <a:rPr kumimoji="0" lang="en-US" altLang="ja-JP" sz="1800">
                <a:solidFill>
                  <a:srgbClr val="000000"/>
                </a:solidFill>
              </a:rPr>
              <a:pPr>
                <a:spcBef>
                  <a:spcPct val="0"/>
                </a:spcBef>
                <a:buClrTx/>
                <a:buFontTx/>
                <a:buNone/>
              </a:pPr>
              <a:t>171</a:t>
            </a:fld>
            <a:endParaRPr kumimoji="0" lang="en-US" altLang="ja-JP" sz="1800">
              <a:solidFill>
                <a:srgbClr val="000000"/>
              </a:solidFill>
            </a:endParaRPr>
          </a:p>
        </p:txBody>
      </p:sp>
      <p:sp>
        <p:nvSpPr>
          <p:cNvPr id="17413" name="テキスト ボックス 6">
            <a:extLst>
              <a:ext uri="{FF2B5EF4-FFF2-40B4-BE49-F238E27FC236}">
                <a16:creationId xmlns:a16="http://schemas.microsoft.com/office/drawing/2014/main" id="{30F968EE-A1F4-603F-EBF5-9E028F44FD56}"/>
              </a:ext>
            </a:extLst>
          </p:cNvPr>
          <p:cNvSpPr txBox="1">
            <a:spLocks noChangeArrowheads="1"/>
          </p:cNvSpPr>
          <p:nvPr/>
        </p:nvSpPr>
        <p:spPr bwMode="auto">
          <a:xfrm>
            <a:off x="1835150" y="5868988"/>
            <a:ext cx="9366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a:t>A</a:t>
            </a:r>
            <a:r>
              <a:rPr lang="ja-JP" altLang="en-US" sz="1600"/>
              <a:t>出来事</a:t>
            </a:r>
          </a:p>
        </p:txBody>
      </p:sp>
      <p:sp>
        <p:nvSpPr>
          <p:cNvPr id="17414" name="テキスト ボックス 13">
            <a:extLst>
              <a:ext uri="{FF2B5EF4-FFF2-40B4-BE49-F238E27FC236}">
                <a16:creationId xmlns:a16="http://schemas.microsoft.com/office/drawing/2014/main" id="{5FD36C1F-7AF7-66BA-D46A-084CA43BEC38}"/>
              </a:ext>
            </a:extLst>
          </p:cNvPr>
          <p:cNvSpPr txBox="1">
            <a:spLocks noChangeArrowheads="1"/>
          </p:cNvSpPr>
          <p:nvPr/>
        </p:nvSpPr>
        <p:spPr bwMode="auto">
          <a:xfrm>
            <a:off x="3427413" y="5868988"/>
            <a:ext cx="712787"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a:t>B</a:t>
            </a:r>
            <a:r>
              <a:rPr lang="ja-JP" altLang="en-US" sz="1600"/>
              <a:t>考え</a:t>
            </a:r>
          </a:p>
        </p:txBody>
      </p:sp>
      <p:sp>
        <p:nvSpPr>
          <p:cNvPr id="17415" name="テキスト ボックス 14">
            <a:extLst>
              <a:ext uri="{FF2B5EF4-FFF2-40B4-BE49-F238E27FC236}">
                <a16:creationId xmlns:a16="http://schemas.microsoft.com/office/drawing/2014/main" id="{9449288C-5E34-0D76-D804-E55A0B772461}"/>
              </a:ext>
            </a:extLst>
          </p:cNvPr>
          <p:cNvSpPr txBox="1">
            <a:spLocks noChangeArrowheads="1"/>
          </p:cNvSpPr>
          <p:nvPr/>
        </p:nvSpPr>
        <p:spPr bwMode="auto">
          <a:xfrm>
            <a:off x="5511800" y="5843588"/>
            <a:ext cx="7429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a:t>C</a:t>
            </a:r>
            <a:r>
              <a:rPr lang="ja-JP" altLang="en-US" sz="1600"/>
              <a:t>行動</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EF04D4F5-0C2C-08DD-EEAC-23BED3FDC7BC}"/>
              </a:ext>
            </a:extLst>
          </p:cNvPr>
          <p:cNvSpPr>
            <a:spLocks noGrp="1" noChangeArrowheads="1"/>
          </p:cNvSpPr>
          <p:nvPr>
            <p:ph type="title"/>
          </p:nvPr>
        </p:nvSpPr>
        <p:spPr>
          <a:xfrm>
            <a:off x="1403350" y="620713"/>
            <a:ext cx="7172325" cy="576262"/>
          </a:xfrm>
        </p:spPr>
        <p:txBody>
          <a:bodyPr/>
          <a:lstStyle/>
          <a:p>
            <a:r>
              <a:rPr lang="en-US" altLang="ja-JP"/>
              <a:t>4</a:t>
            </a:r>
            <a:r>
              <a:rPr lang="ja-JP" altLang="en-US"/>
              <a:t>．苦しい心が作り出すもの</a:t>
            </a:r>
          </a:p>
        </p:txBody>
      </p:sp>
      <p:sp>
        <p:nvSpPr>
          <p:cNvPr id="18435" name="スライド番号プレースホルダ 3">
            <a:extLst>
              <a:ext uri="{FF2B5EF4-FFF2-40B4-BE49-F238E27FC236}">
                <a16:creationId xmlns:a16="http://schemas.microsoft.com/office/drawing/2014/main" id="{0E220A0D-FEBA-7C8E-97A7-D5E1C663DC9F}"/>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DA942AB-ACB0-4A01-A5E0-142996FF7886}" type="slidenum">
              <a:rPr kumimoji="0" lang="en-US" altLang="ja-JP" sz="1800">
                <a:solidFill>
                  <a:srgbClr val="000000"/>
                </a:solidFill>
              </a:rPr>
              <a:pPr>
                <a:spcBef>
                  <a:spcPct val="0"/>
                </a:spcBef>
                <a:buClrTx/>
                <a:buFontTx/>
                <a:buNone/>
              </a:pPr>
              <a:t>172</a:t>
            </a:fld>
            <a:endParaRPr kumimoji="0" lang="en-US" altLang="ja-JP" sz="1800">
              <a:solidFill>
                <a:srgbClr val="000000"/>
              </a:solidFill>
            </a:endParaRPr>
          </a:p>
        </p:txBody>
      </p:sp>
      <p:sp>
        <p:nvSpPr>
          <p:cNvPr id="20" name="コンテンツ プレースホルダ 2">
            <a:extLst>
              <a:ext uri="{FF2B5EF4-FFF2-40B4-BE49-F238E27FC236}">
                <a16:creationId xmlns:a16="http://schemas.microsoft.com/office/drawing/2014/main" id="{20EEC18B-DAC3-450A-F246-A7504894E5BA}"/>
              </a:ext>
            </a:extLst>
          </p:cNvPr>
          <p:cNvSpPr>
            <a:spLocks noGrp="1" noChangeArrowheads="1"/>
          </p:cNvSpPr>
          <p:nvPr>
            <p:ph idx="1"/>
          </p:nvPr>
        </p:nvSpPr>
        <p:spPr>
          <a:xfrm>
            <a:off x="612775" y="1700213"/>
            <a:ext cx="8135938" cy="4267200"/>
          </a:xfrm>
        </p:spPr>
        <p:txBody>
          <a:bodyPr/>
          <a:lstStyle/>
          <a:p>
            <a:pPr>
              <a:defRPr/>
            </a:pPr>
            <a:r>
              <a:rPr lang="ja-JP" altLang="ja-JP" sz="2800"/>
              <a:t>頭の中</a:t>
            </a:r>
            <a:r>
              <a:rPr lang="ja-JP" altLang="en-US" sz="2800"/>
              <a:t>で次のような</a:t>
            </a:r>
            <a:r>
              <a:rPr lang="ja-JP" altLang="ja-JP" sz="2800"/>
              <a:t>強い思い</a:t>
            </a:r>
          </a:p>
          <a:p>
            <a:pPr marL="0" indent="0">
              <a:buFont typeface="Wingdings" panose="05000000000000000000" pitchFamily="2" charset="2"/>
              <a:buNone/>
              <a:defRPr/>
            </a:pPr>
            <a:r>
              <a:rPr lang="en-US" altLang="ja-JP" sz="2400" b="1" dirty="0"/>
              <a:t>    </a:t>
            </a:r>
            <a:r>
              <a:rPr lang="ja-JP" altLang="ja-JP" sz="2400" b="1"/>
              <a:t>・必ず、いつも、絶対</a:t>
            </a:r>
            <a:endParaRPr lang="ja-JP" altLang="ja-JP" sz="2400"/>
          </a:p>
          <a:p>
            <a:pPr marL="0" indent="0">
              <a:buFont typeface="Wingdings" panose="05000000000000000000" pitchFamily="2" charset="2"/>
              <a:buNone/>
              <a:defRPr/>
            </a:pPr>
            <a:r>
              <a:rPr lang="en-US" altLang="ja-JP" sz="2400" b="1" dirty="0"/>
              <a:t>    </a:t>
            </a:r>
            <a:r>
              <a:rPr lang="ja-JP" altLang="ja-JP" sz="2400" b="1"/>
              <a:t>・〜ねばならない、〜に違いない、〜すべきだ、</a:t>
            </a:r>
            <a:endParaRPr lang="en-US" altLang="ja-JP" sz="2400" b="1" dirty="0"/>
          </a:p>
          <a:p>
            <a:pPr marL="0" indent="0">
              <a:buFont typeface="Wingdings" panose="05000000000000000000" pitchFamily="2" charset="2"/>
              <a:buNone/>
              <a:defRPr/>
            </a:pPr>
            <a:r>
              <a:rPr lang="ja-JP" altLang="en-US" sz="2400" b="1"/>
              <a:t>　　　</a:t>
            </a:r>
            <a:r>
              <a:rPr lang="ja-JP" altLang="ja-JP" sz="2400" b="1"/>
              <a:t>〜しなければならない</a:t>
            </a:r>
            <a:endParaRPr lang="en-US" altLang="ja-JP" sz="2400" b="1" dirty="0"/>
          </a:p>
          <a:p>
            <a:pPr marL="0" indent="0">
              <a:buFont typeface="Wingdings" panose="05000000000000000000" pitchFamily="2" charset="2"/>
              <a:buNone/>
              <a:defRPr/>
            </a:pPr>
            <a:r>
              <a:rPr lang="ja-JP" altLang="en-US" sz="2400" b="1"/>
              <a:t>　　</a:t>
            </a:r>
            <a:r>
              <a:rPr lang="ja-JP" altLang="en-US" sz="2400"/>
              <a:t>　を持っているとしたら、　</a:t>
            </a:r>
            <a:endParaRPr lang="en-US" altLang="ja-JP" sz="2400" dirty="0"/>
          </a:p>
          <a:p>
            <a:pPr marL="0" indent="0">
              <a:buFont typeface="Wingdings" panose="05000000000000000000" pitchFamily="2" charset="2"/>
              <a:buNone/>
              <a:defRPr/>
            </a:pPr>
            <a:r>
              <a:rPr lang="ja-JP" altLang="en-US" sz="2400" b="1"/>
              <a:t>　　・</a:t>
            </a:r>
            <a:r>
              <a:rPr lang="ja-JP" altLang="ja-JP" sz="2400" b="1"/>
              <a:t>〜するに越したことはないな</a:t>
            </a:r>
            <a:endParaRPr lang="en-US" altLang="ja-JP" sz="2400" b="1" dirty="0"/>
          </a:p>
          <a:p>
            <a:pPr marL="0" indent="0">
              <a:buFont typeface="Wingdings" panose="05000000000000000000" pitchFamily="2" charset="2"/>
              <a:buNone/>
              <a:defRPr/>
            </a:pPr>
            <a:r>
              <a:rPr lang="ja-JP" altLang="en-US" sz="2400" b="1"/>
              <a:t>　　・</a:t>
            </a:r>
            <a:r>
              <a:rPr lang="ja-JP" altLang="ja-JP" sz="2400" b="1"/>
              <a:t>〜だとよいな</a:t>
            </a:r>
            <a:r>
              <a:rPr lang="ja-JP" altLang="en-US" sz="2400" b="1"/>
              <a:t>、</a:t>
            </a:r>
            <a:r>
              <a:rPr lang="en-US" altLang="ja-JP" sz="2400" b="1" dirty="0"/>
              <a:t>〜</a:t>
            </a:r>
            <a:r>
              <a:rPr lang="ja-JP" altLang="en-US" sz="2400" b="1"/>
              <a:t>したいな</a:t>
            </a:r>
            <a:endParaRPr lang="en-US" altLang="ja-JP" sz="2400" b="1" dirty="0"/>
          </a:p>
          <a:p>
            <a:pPr marL="0" indent="0">
              <a:buFont typeface="Wingdings" panose="05000000000000000000" pitchFamily="2" charset="2"/>
              <a:buNone/>
              <a:defRPr/>
            </a:pPr>
            <a:r>
              <a:rPr lang="ja-JP" altLang="en-US" sz="2800" b="1"/>
              <a:t>　</a:t>
            </a:r>
            <a:r>
              <a:rPr lang="ja-JP" altLang="en-US" sz="2400" b="1"/>
              <a:t>　</a:t>
            </a:r>
            <a:r>
              <a:rPr lang="ja-JP" altLang="ja-JP" sz="2400"/>
              <a:t>くらいの柔軟性のある合理的な認知に変えると、</a:t>
            </a:r>
            <a:endParaRPr lang="en-US" altLang="ja-JP" sz="2400" dirty="0"/>
          </a:p>
          <a:p>
            <a:pPr marL="0" indent="0">
              <a:buFont typeface="Wingdings" panose="05000000000000000000" pitchFamily="2" charset="2"/>
              <a:buNone/>
              <a:defRPr/>
            </a:pPr>
            <a:r>
              <a:rPr lang="ja-JP" altLang="en-US" sz="2400"/>
              <a:t>　　</a:t>
            </a:r>
            <a:r>
              <a:rPr lang="ja-JP" altLang="ja-JP" sz="2400"/>
              <a:t>嫌な気持ちが随分楽にな</a:t>
            </a:r>
            <a:r>
              <a:rPr lang="ja-JP" altLang="en-US" sz="2400"/>
              <a:t>る。</a:t>
            </a:r>
            <a:endParaRPr lang="en-US" altLang="ja-JP" sz="2800" dirty="0">
              <a:latin typeface="+mn-ea"/>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4946830F-A1CE-14E2-3591-5A640ED4A924}"/>
              </a:ext>
            </a:extLst>
          </p:cNvPr>
          <p:cNvSpPr>
            <a:spLocks noGrp="1" noChangeArrowheads="1"/>
          </p:cNvSpPr>
          <p:nvPr>
            <p:ph type="ctrTitle"/>
          </p:nvPr>
        </p:nvSpPr>
        <p:spPr>
          <a:xfrm>
            <a:off x="467544" y="2057400"/>
            <a:ext cx="8458200"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8</a:t>
            </a:r>
            <a:endParaRPr lang="ja-JP" altLang="en-US" sz="4800" dirty="0">
              <a:latin typeface="メイリオ" panose="020B0604030504040204" pitchFamily="50" charset="-128"/>
              <a:ea typeface="メイリオ" panose="020B0604030504040204" pitchFamily="50" charset="-128"/>
            </a:endParaRPr>
          </a:p>
        </p:txBody>
      </p:sp>
      <p:sp>
        <p:nvSpPr>
          <p:cNvPr id="7171" name="Rectangle 5">
            <a:extLst>
              <a:ext uri="{FF2B5EF4-FFF2-40B4-BE49-F238E27FC236}">
                <a16:creationId xmlns:a16="http://schemas.microsoft.com/office/drawing/2014/main" id="{315843B9-74CC-E9DB-A0EE-50718D56F3CF}"/>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7172" name="Rectangle 6">
            <a:extLst>
              <a:ext uri="{FF2B5EF4-FFF2-40B4-BE49-F238E27FC236}">
                <a16:creationId xmlns:a16="http://schemas.microsoft.com/office/drawing/2014/main" id="{314DF942-EFF9-41D9-B7F4-6CC4FF72CF7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32F4E2E-0F73-4CEF-8B32-0E02E11B2E1D}" type="slidenum">
              <a:rPr kumimoji="0" lang="en-US" altLang="ja-JP" sz="1800">
                <a:latin typeface="ホリデイMDJP03" pitchFamily="2" charset="-128"/>
                <a:ea typeface="ホリデイMDJP03" pitchFamily="2" charset="-128"/>
              </a:rPr>
              <a:pPr>
                <a:spcBef>
                  <a:spcPct val="0"/>
                </a:spcBef>
                <a:buClrTx/>
                <a:buFontTx/>
                <a:buNone/>
              </a:pPr>
              <a:t>173</a:t>
            </a:fld>
            <a:endParaRPr kumimoji="0" lang="en-US" altLang="ja-JP" sz="1800">
              <a:latin typeface="ホリデイMDJP03" pitchFamily="2" charset="-128"/>
              <a:ea typeface="ホリデイMDJP03" pitchFamily="2" charset="-128"/>
            </a:endParaRPr>
          </a:p>
        </p:txBody>
      </p:sp>
      <p:sp>
        <p:nvSpPr>
          <p:cNvPr id="7173" name="テキスト ボックス 4">
            <a:extLst>
              <a:ext uri="{FF2B5EF4-FFF2-40B4-BE49-F238E27FC236}">
                <a16:creationId xmlns:a16="http://schemas.microsoft.com/office/drawing/2014/main" id="{A8EEFA8E-232C-0812-6132-3B90C0CDAF94}"/>
              </a:ext>
            </a:extLst>
          </p:cNvPr>
          <p:cNvSpPr txBox="1">
            <a:spLocks noChangeArrowheads="1"/>
          </p:cNvSpPr>
          <p:nvPr/>
        </p:nvSpPr>
        <p:spPr bwMode="auto">
          <a:xfrm>
            <a:off x="1828303" y="3842405"/>
            <a:ext cx="540724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t>第７章　苦しい心を楽にするスキル</a:t>
            </a:r>
          </a:p>
        </p:txBody>
      </p:sp>
    </p:spTree>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411DA6E2-A016-BE26-6699-0E887B50F210}"/>
              </a:ext>
            </a:extLst>
          </p:cNvPr>
          <p:cNvSpPr>
            <a:spLocks noGrp="1" noChangeArrowheads="1"/>
          </p:cNvSpPr>
          <p:nvPr>
            <p:ph type="title"/>
          </p:nvPr>
        </p:nvSpPr>
        <p:spPr>
          <a:xfrm>
            <a:off x="1403350" y="476250"/>
            <a:ext cx="7172325" cy="1152525"/>
          </a:xfrm>
        </p:spPr>
        <p:txBody>
          <a:bodyPr/>
          <a:lstStyle/>
          <a:p>
            <a:r>
              <a:rPr lang="ja-JP" altLang="en-US"/>
              <a:t>１．苦しい心を楽にする</a:t>
            </a:r>
            <a:br>
              <a:rPr lang="en-US" altLang="ja-JP"/>
            </a:br>
            <a:r>
              <a:rPr lang="en-US" altLang="ja-JP"/>
              <a:t>   </a:t>
            </a:r>
            <a:r>
              <a:rPr lang="ja-JP" altLang="en-US"/>
              <a:t>「</a:t>
            </a:r>
            <a:r>
              <a:rPr lang="en-US" altLang="ja-JP"/>
              <a:t>OKS</a:t>
            </a:r>
            <a:r>
              <a:rPr lang="ja-JP" altLang="en-US"/>
              <a:t>」プログラム</a:t>
            </a:r>
          </a:p>
        </p:txBody>
      </p:sp>
      <p:sp>
        <p:nvSpPr>
          <p:cNvPr id="8195" name="スライド番号プレースホルダ 3">
            <a:extLst>
              <a:ext uri="{FF2B5EF4-FFF2-40B4-BE49-F238E27FC236}">
                <a16:creationId xmlns:a16="http://schemas.microsoft.com/office/drawing/2014/main" id="{7A4AA72A-1863-7A72-DE7F-074BAE0DFFB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A2091C5-34B0-41A9-ADDA-AAE6FE7D7FE0}" type="slidenum">
              <a:rPr kumimoji="0" lang="en-US" altLang="ja-JP" sz="1800">
                <a:solidFill>
                  <a:srgbClr val="000000"/>
                </a:solidFill>
              </a:rPr>
              <a:pPr>
                <a:spcBef>
                  <a:spcPct val="0"/>
                </a:spcBef>
                <a:buClrTx/>
                <a:buFontTx/>
                <a:buNone/>
              </a:pPr>
              <a:t>174</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3038FD57-27F4-3639-6153-B2403100044B}"/>
              </a:ext>
            </a:extLst>
          </p:cNvPr>
          <p:cNvSpPr>
            <a:spLocks noGrp="1" noChangeArrowheads="1"/>
          </p:cNvSpPr>
          <p:nvPr>
            <p:ph idx="1"/>
          </p:nvPr>
        </p:nvSpPr>
        <p:spPr>
          <a:xfrm>
            <a:off x="539750" y="1700213"/>
            <a:ext cx="8135938" cy="4392612"/>
          </a:xfrm>
        </p:spPr>
        <p:txBody>
          <a:bodyPr/>
          <a:lstStyle/>
          <a:p>
            <a:pPr>
              <a:defRPr/>
            </a:pPr>
            <a:r>
              <a:rPr lang="ja-JP" altLang="en-US" sz="2800">
                <a:latin typeface="+mj-ea"/>
                <a:ea typeface="+mj-ea"/>
              </a:rPr>
              <a:t>私たちは</a:t>
            </a:r>
            <a:endParaRPr lang="en-US" altLang="ja-JP" sz="2800" dirty="0">
              <a:latin typeface="+mj-ea"/>
              <a:ea typeface="+mj-ea"/>
            </a:endParaRPr>
          </a:p>
          <a:p>
            <a:pPr lvl="1">
              <a:defRPr/>
            </a:pPr>
            <a:r>
              <a:rPr lang="ja-JP" altLang="en-US" sz="2400">
                <a:latin typeface="+mj-ea"/>
                <a:ea typeface="+mj-ea"/>
              </a:rPr>
              <a:t>自分の身に起こっていることを客観的に捉えることが</a:t>
            </a:r>
            <a:endParaRPr lang="en-US" altLang="ja-JP" sz="2400" dirty="0">
              <a:latin typeface="+mj-ea"/>
              <a:ea typeface="+mj-ea"/>
            </a:endParaRPr>
          </a:p>
          <a:p>
            <a:pPr marL="471487" lvl="1" indent="0">
              <a:buFont typeface="Wingdings" panose="05000000000000000000" pitchFamily="2" charset="2"/>
              <a:buNone/>
              <a:defRPr/>
            </a:pPr>
            <a:r>
              <a:rPr lang="en-US" altLang="ja-JP" sz="2400" dirty="0">
                <a:latin typeface="+mj-ea"/>
                <a:ea typeface="+mj-ea"/>
              </a:rPr>
              <a:t>     </a:t>
            </a:r>
            <a:r>
              <a:rPr lang="ja-JP" altLang="en-US" sz="2400">
                <a:latin typeface="+mj-ea"/>
                <a:ea typeface="+mj-ea"/>
              </a:rPr>
              <a:t>苦手。</a:t>
            </a:r>
            <a:endParaRPr lang="en-US" altLang="ja-JP" sz="2400" dirty="0">
              <a:latin typeface="+mj-ea"/>
              <a:ea typeface="+mj-ea"/>
            </a:endParaRPr>
          </a:p>
          <a:p>
            <a:pPr lvl="1">
              <a:defRPr/>
            </a:pPr>
            <a:r>
              <a:rPr lang="ja-JP" altLang="en-US" sz="2400">
                <a:latin typeface="+mj-ea"/>
                <a:ea typeface="+mj-ea"/>
              </a:rPr>
              <a:t>本当の自分の気持ちに気づけない。</a:t>
            </a:r>
            <a:endParaRPr lang="en-US" altLang="ja-JP" sz="2400" dirty="0">
              <a:latin typeface="+mj-ea"/>
              <a:ea typeface="+mj-ea"/>
            </a:endParaRPr>
          </a:p>
          <a:p>
            <a:pPr marL="0" indent="0">
              <a:buFont typeface="Wingdings" panose="05000000000000000000" pitchFamily="2" charset="2"/>
              <a:buNone/>
              <a:defRPr/>
            </a:pPr>
            <a:r>
              <a:rPr lang="ja-JP" altLang="en-US" sz="2800">
                <a:latin typeface="+mj-ea"/>
                <a:ea typeface="+mj-ea"/>
              </a:rPr>
              <a:t>　　　↓</a:t>
            </a:r>
            <a:endParaRPr lang="en-US" altLang="ja-JP" sz="2800" dirty="0">
              <a:latin typeface="+mj-ea"/>
              <a:ea typeface="+mj-ea"/>
            </a:endParaRPr>
          </a:p>
          <a:p>
            <a:pPr marL="0" indent="0">
              <a:buFont typeface="Wingdings" panose="05000000000000000000" pitchFamily="2" charset="2"/>
              <a:buNone/>
              <a:defRPr/>
            </a:pPr>
            <a:r>
              <a:rPr lang="ja-JP" altLang="en-US" sz="2800"/>
              <a:t>「</a:t>
            </a:r>
            <a:r>
              <a:rPr lang="en-US" altLang="ja-JP" sz="2800" dirty="0"/>
              <a:t>OKS</a:t>
            </a:r>
            <a:r>
              <a:rPr lang="ja-JP" altLang="en-US" sz="2800"/>
              <a:t>」プログラムによって、自分の身に起こった嫌な「出来事」から不合理な「考え」を経て嫌な「気持ち」になるプロセスを学び、苦しい心を楽にするループをつなげていく</a:t>
            </a:r>
            <a:endParaRPr lang="en-US" altLang="ja-JP" sz="2800" dirty="0"/>
          </a:p>
          <a:p>
            <a:pPr marL="0" indent="0">
              <a:buFont typeface="Wingdings" panose="05000000000000000000" pitchFamily="2" charset="2"/>
              <a:buNone/>
              <a:defRPr/>
            </a:pPr>
            <a:r>
              <a:rPr lang="ja-JP" altLang="en-US" sz="2800"/>
              <a:t>　　　　　</a:t>
            </a:r>
            <a:endParaRPr lang="ja-JP" altLang="en-US" sz="320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816AB612-A13E-E5BE-2C54-4B5BC788124B}"/>
              </a:ext>
            </a:extLst>
          </p:cNvPr>
          <p:cNvSpPr>
            <a:spLocks noGrp="1" noChangeArrowheads="1"/>
          </p:cNvSpPr>
          <p:nvPr>
            <p:ph type="title"/>
          </p:nvPr>
        </p:nvSpPr>
        <p:spPr>
          <a:xfrm>
            <a:off x="1403350" y="476250"/>
            <a:ext cx="7172325" cy="1152525"/>
          </a:xfrm>
        </p:spPr>
        <p:txBody>
          <a:bodyPr/>
          <a:lstStyle/>
          <a:p>
            <a:r>
              <a:rPr lang="en-US" altLang="ja-JP"/>
              <a:t>2</a:t>
            </a:r>
            <a:r>
              <a:rPr lang="ja-JP" altLang="en-US"/>
              <a:t>．「出来事」と「気持ち」の</a:t>
            </a:r>
            <a:br>
              <a:rPr lang="en-US" altLang="ja-JP"/>
            </a:br>
            <a:r>
              <a:rPr lang="ja-JP" altLang="en-US"/>
              <a:t>　　間にあるもの</a:t>
            </a:r>
          </a:p>
        </p:txBody>
      </p:sp>
      <p:sp>
        <p:nvSpPr>
          <p:cNvPr id="9219" name="スライド番号プレースホルダ 3">
            <a:extLst>
              <a:ext uri="{FF2B5EF4-FFF2-40B4-BE49-F238E27FC236}">
                <a16:creationId xmlns:a16="http://schemas.microsoft.com/office/drawing/2014/main" id="{244D9C16-1D5A-9285-2EA0-B53417136EA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B6ADC019-2849-4C9D-A5F0-79683A97BE6F}" type="slidenum">
              <a:rPr kumimoji="0" lang="en-US" altLang="ja-JP" sz="1800">
                <a:solidFill>
                  <a:srgbClr val="000000"/>
                </a:solidFill>
              </a:rPr>
              <a:pPr>
                <a:spcBef>
                  <a:spcPct val="0"/>
                </a:spcBef>
                <a:buClrTx/>
                <a:buFontTx/>
                <a:buNone/>
              </a:pPr>
              <a:t>175</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4C5B4641-6161-0B87-C736-03F146011280}"/>
              </a:ext>
            </a:extLst>
          </p:cNvPr>
          <p:cNvSpPr>
            <a:spLocks noGrp="1" noChangeArrowheads="1"/>
          </p:cNvSpPr>
          <p:nvPr>
            <p:ph idx="1"/>
          </p:nvPr>
        </p:nvSpPr>
        <p:spPr>
          <a:xfrm>
            <a:off x="323528" y="1916832"/>
            <a:ext cx="8604250" cy="4267200"/>
          </a:xfrm>
        </p:spPr>
        <p:txBody>
          <a:bodyPr/>
          <a:lstStyle/>
          <a:p>
            <a:pPr>
              <a:defRPr/>
            </a:pPr>
            <a:r>
              <a:rPr lang="ja-JP" altLang="en-US" sz="2800" dirty="0"/>
              <a:t>「出来事」と「気持ち」の間に「考え」がある。　　　　　　　　　　</a:t>
            </a:r>
            <a:endParaRPr lang="en-US" altLang="ja-JP" sz="2800" dirty="0"/>
          </a:p>
          <a:p>
            <a:pPr marL="0" indent="0">
              <a:buFont typeface="Wingdings" panose="05000000000000000000" pitchFamily="2" charset="2"/>
              <a:buNone/>
              <a:defRPr/>
            </a:pPr>
            <a:r>
              <a:rPr lang="ja-JP" altLang="en-US" sz="2800" dirty="0"/>
              <a:t>　　　　</a:t>
            </a:r>
            <a:r>
              <a:rPr lang="en-US" altLang="ja-JP" sz="2800" dirty="0"/>
              <a:t>↓</a:t>
            </a:r>
          </a:p>
          <a:p>
            <a:pPr marL="0" indent="0">
              <a:buFont typeface="Wingdings" panose="05000000000000000000" pitchFamily="2" charset="2"/>
              <a:buNone/>
              <a:defRPr/>
            </a:pPr>
            <a:r>
              <a:rPr lang="ja-JP" altLang="en-US" sz="2800" dirty="0"/>
              <a:t>「</a:t>
            </a:r>
            <a:r>
              <a:rPr lang="en-US" altLang="ja-JP" sz="2800" dirty="0"/>
              <a:t>OKS</a:t>
            </a:r>
            <a:r>
              <a:rPr lang="ja-JP" altLang="en-US" sz="2800" dirty="0"/>
              <a:t>」プログラムは、嫌な「気持ち」を引き起こしている「考え」に着目し、嫌な「気持ち」を楽にする。</a:t>
            </a:r>
            <a:endParaRPr lang="en-US" altLang="ja-JP" sz="2800" dirty="0"/>
          </a:p>
          <a:p>
            <a:pPr marL="0" indent="0">
              <a:buFont typeface="Wingdings" panose="05000000000000000000" pitchFamily="2" charset="2"/>
              <a:buNone/>
              <a:defRPr/>
            </a:pPr>
            <a:endParaRPr lang="en-US" altLang="ja-JP" sz="2800" dirty="0"/>
          </a:p>
          <a:p>
            <a:pPr>
              <a:defRPr/>
            </a:pP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コンテンツ プレースホルダ 2">
            <a:extLst>
              <a:ext uri="{FF2B5EF4-FFF2-40B4-BE49-F238E27FC236}">
                <a16:creationId xmlns:a16="http://schemas.microsoft.com/office/drawing/2014/main" id="{CCF3F6DF-4E3D-A555-F355-A537435ADB91}"/>
              </a:ext>
            </a:extLst>
          </p:cNvPr>
          <p:cNvSpPr>
            <a:spLocks noGrp="1" noChangeArrowheads="1"/>
          </p:cNvSpPr>
          <p:nvPr>
            <p:ph idx="1"/>
          </p:nvPr>
        </p:nvSpPr>
        <p:spPr>
          <a:xfrm>
            <a:off x="633413" y="1693863"/>
            <a:ext cx="9007475" cy="4378325"/>
          </a:xfrm>
        </p:spPr>
        <p:txBody>
          <a:bodyPr/>
          <a:lstStyle/>
          <a:p>
            <a:pPr marL="0" indent="0">
              <a:buFont typeface="Wingdings" panose="05000000000000000000" pitchFamily="2" charset="2"/>
              <a:buNone/>
            </a:pPr>
            <a:r>
              <a:rPr lang="ja-JP" altLang="en-US" sz="2400"/>
              <a:t>私たちの心の動きは・・・　</a:t>
            </a:r>
            <a:r>
              <a:rPr lang="ja-JP" altLang="en-US" sz="2800"/>
              <a:t>　　　　　</a:t>
            </a:r>
            <a:endParaRPr lang="en-US" altLang="ja-JP" sz="2800"/>
          </a:p>
          <a:p>
            <a:pPr marL="0" indent="0">
              <a:buFont typeface="Wingdings" panose="05000000000000000000" pitchFamily="2" charset="2"/>
              <a:buNone/>
            </a:pPr>
            <a:endParaRPr lang="en-US" altLang="ja-JP" sz="2800"/>
          </a:p>
          <a:p>
            <a:pPr marL="0" indent="0">
              <a:buFont typeface="Wingdings" panose="05000000000000000000" pitchFamily="2" charset="2"/>
              <a:buNone/>
            </a:pPr>
            <a:r>
              <a:rPr lang="ja-JP" altLang="en-US" sz="2800"/>
              <a:t>　　　　　</a:t>
            </a:r>
            <a:endParaRPr lang="ja-JP" altLang="en-US" sz="3200"/>
          </a:p>
        </p:txBody>
      </p:sp>
      <p:sp>
        <p:nvSpPr>
          <p:cNvPr id="41" name="下矢印 40">
            <a:extLst>
              <a:ext uri="{FF2B5EF4-FFF2-40B4-BE49-F238E27FC236}">
                <a16:creationId xmlns:a16="http://schemas.microsoft.com/office/drawing/2014/main" id="{0638615D-50A1-3E8E-7A24-0D1275313BB7}"/>
              </a:ext>
            </a:extLst>
          </p:cNvPr>
          <p:cNvSpPr/>
          <p:nvPr/>
        </p:nvSpPr>
        <p:spPr>
          <a:xfrm>
            <a:off x="4048125" y="4821238"/>
            <a:ext cx="323850" cy="32543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下矢印 39">
            <a:extLst>
              <a:ext uri="{FF2B5EF4-FFF2-40B4-BE49-F238E27FC236}">
                <a16:creationId xmlns:a16="http://schemas.microsoft.com/office/drawing/2014/main" id="{D8614EDD-8E61-04FC-1C98-838D4ED1E0C1}"/>
              </a:ext>
            </a:extLst>
          </p:cNvPr>
          <p:cNvSpPr/>
          <p:nvPr/>
        </p:nvSpPr>
        <p:spPr>
          <a:xfrm>
            <a:off x="4168775" y="3379788"/>
            <a:ext cx="323850" cy="3254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8" name="下矢印 37">
            <a:extLst>
              <a:ext uri="{FF2B5EF4-FFF2-40B4-BE49-F238E27FC236}">
                <a16:creationId xmlns:a16="http://schemas.microsoft.com/office/drawing/2014/main" id="{7FCD2343-3395-F5D5-633B-BE597D69B3B6}"/>
              </a:ext>
            </a:extLst>
          </p:cNvPr>
          <p:cNvSpPr/>
          <p:nvPr/>
        </p:nvSpPr>
        <p:spPr>
          <a:xfrm>
            <a:off x="7494588" y="3443288"/>
            <a:ext cx="298450" cy="338137"/>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下矢印 38">
            <a:extLst>
              <a:ext uri="{FF2B5EF4-FFF2-40B4-BE49-F238E27FC236}">
                <a16:creationId xmlns:a16="http://schemas.microsoft.com/office/drawing/2014/main" id="{7F1CEE32-7E3E-652E-1962-66BB10E73A61}"/>
              </a:ext>
            </a:extLst>
          </p:cNvPr>
          <p:cNvSpPr/>
          <p:nvPr/>
        </p:nvSpPr>
        <p:spPr>
          <a:xfrm>
            <a:off x="7523163" y="4719638"/>
            <a:ext cx="290512" cy="404812"/>
          </a:xfrm>
          <a:prstGeom prst="down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accent1">
                  <a:lumMod val="60000"/>
                  <a:lumOff val="40000"/>
                </a:schemeClr>
              </a:solidFill>
            </a:endParaRPr>
          </a:p>
        </p:txBody>
      </p:sp>
      <p:sp>
        <p:nvSpPr>
          <p:cNvPr id="10247" name="タイトル 1">
            <a:extLst>
              <a:ext uri="{FF2B5EF4-FFF2-40B4-BE49-F238E27FC236}">
                <a16:creationId xmlns:a16="http://schemas.microsoft.com/office/drawing/2014/main" id="{BD8D9B4B-7117-83F3-E3E4-63C48D89B7A6}"/>
              </a:ext>
            </a:extLst>
          </p:cNvPr>
          <p:cNvSpPr>
            <a:spLocks noGrp="1" noChangeArrowheads="1"/>
          </p:cNvSpPr>
          <p:nvPr>
            <p:ph type="title"/>
          </p:nvPr>
        </p:nvSpPr>
        <p:spPr>
          <a:xfrm>
            <a:off x="1403350" y="476250"/>
            <a:ext cx="7172325" cy="1152525"/>
          </a:xfrm>
        </p:spPr>
        <p:txBody>
          <a:bodyPr/>
          <a:lstStyle/>
          <a:p>
            <a:r>
              <a:rPr lang="en-US" altLang="ja-JP"/>
              <a:t>2</a:t>
            </a:r>
            <a:r>
              <a:rPr lang="ja-JP" altLang="en-US"/>
              <a:t>．「出来事」と「気持ち」の</a:t>
            </a:r>
            <a:br>
              <a:rPr lang="en-US" altLang="ja-JP"/>
            </a:br>
            <a:r>
              <a:rPr lang="ja-JP" altLang="en-US"/>
              <a:t>　　間にあるもの</a:t>
            </a:r>
          </a:p>
        </p:txBody>
      </p:sp>
      <p:sp>
        <p:nvSpPr>
          <p:cNvPr id="10248" name="スライド番号プレースホルダ 3">
            <a:extLst>
              <a:ext uri="{FF2B5EF4-FFF2-40B4-BE49-F238E27FC236}">
                <a16:creationId xmlns:a16="http://schemas.microsoft.com/office/drawing/2014/main" id="{08F5AFE3-EB0F-90DD-63B0-4ED15C6437B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C973F23-053A-415D-9687-F3C5FF0F5E34}" type="slidenum">
              <a:rPr kumimoji="0" lang="en-US" altLang="ja-JP" sz="1800">
                <a:solidFill>
                  <a:srgbClr val="000000"/>
                </a:solidFill>
              </a:rPr>
              <a:pPr>
                <a:spcBef>
                  <a:spcPct val="0"/>
                </a:spcBef>
                <a:buClrTx/>
                <a:buFontTx/>
                <a:buNone/>
              </a:pPr>
              <a:t>176</a:t>
            </a:fld>
            <a:endParaRPr kumimoji="0" lang="en-US" altLang="ja-JP" sz="1800">
              <a:solidFill>
                <a:srgbClr val="000000"/>
              </a:solidFill>
            </a:endParaRPr>
          </a:p>
        </p:txBody>
      </p:sp>
      <p:grpSp>
        <p:nvGrpSpPr>
          <p:cNvPr id="10249" name="グループ化 6">
            <a:extLst>
              <a:ext uri="{FF2B5EF4-FFF2-40B4-BE49-F238E27FC236}">
                <a16:creationId xmlns:a16="http://schemas.microsoft.com/office/drawing/2014/main" id="{CDD472AB-CAAF-DACD-06DD-497F0386823D}"/>
              </a:ext>
            </a:extLst>
          </p:cNvPr>
          <p:cNvGrpSpPr>
            <a:grpSpLocks/>
          </p:cNvGrpSpPr>
          <p:nvPr/>
        </p:nvGrpSpPr>
        <p:grpSpPr bwMode="auto">
          <a:xfrm>
            <a:off x="2090738" y="1512888"/>
            <a:ext cx="6657975" cy="5300662"/>
            <a:chOff x="550437" y="356291"/>
            <a:chExt cx="8215720" cy="6467840"/>
          </a:xfrm>
        </p:grpSpPr>
        <p:sp>
          <p:nvSpPr>
            <p:cNvPr id="8" name="円/楕円 7">
              <a:extLst>
                <a:ext uri="{FF2B5EF4-FFF2-40B4-BE49-F238E27FC236}">
                  <a16:creationId xmlns:a16="http://schemas.microsoft.com/office/drawing/2014/main" id="{A6494E12-A674-9AC0-470D-A67A514AB09B}"/>
                </a:ext>
              </a:extLst>
            </p:cNvPr>
            <p:cNvSpPr/>
            <p:nvPr/>
          </p:nvSpPr>
          <p:spPr>
            <a:xfrm>
              <a:off x="6215640" y="3258006"/>
              <a:ext cx="2305651" cy="84649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a:solidFill>
                    <a:schemeClr val="bg1"/>
                  </a:solidFill>
                </a:rPr>
                <a:t>青の考え</a:t>
              </a:r>
              <a:endParaRPr lang="en-US" altLang="ja-JP" sz="1200" b="1" dirty="0">
                <a:solidFill>
                  <a:schemeClr val="bg1"/>
                </a:solidFill>
              </a:endParaRPr>
            </a:p>
            <a:p>
              <a:pPr algn="ctr">
                <a:defRPr/>
              </a:pPr>
              <a:r>
                <a:rPr lang="ja-JP" altLang="en-US" sz="900" b="1">
                  <a:solidFill>
                    <a:schemeClr val="bg1"/>
                  </a:solidFill>
                </a:rPr>
                <a:t>中庸</a:t>
              </a:r>
              <a:endParaRPr lang="ja-JP" altLang="en-US" sz="900" b="1" dirty="0">
                <a:solidFill>
                  <a:schemeClr val="bg1"/>
                </a:solidFill>
              </a:endParaRPr>
            </a:p>
          </p:txBody>
        </p:sp>
        <p:sp>
          <p:nvSpPr>
            <p:cNvPr id="9" name="タイトル 1">
              <a:extLst>
                <a:ext uri="{FF2B5EF4-FFF2-40B4-BE49-F238E27FC236}">
                  <a16:creationId xmlns:a16="http://schemas.microsoft.com/office/drawing/2014/main" id="{0F626B72-35D0-CDE7-D9D2-4362A118E2CA}"/>
                </a:ext>
              </a:extLst>
            </p:cNvPr>
            <p:cNvSpPr txBox="1">
              <a:spLocks/>
            </p:cNvSpPr>
            <p:nvPr/>
          </p:nvSpPr>
          <p:spPr>
            <a:xfrm>
              <a:off x="1418239" y="356291"/>
              <a:ext cx="7347918" cy="914292"/>
            </a:xfrm>
            <a:prstGeom prst="rect">
              <a:avLst/>
            </a:prstGeom>
          </p:spPr>
          <p:txBody>
            <a:bodyPr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defRPr/>
              </a:pPr>
              <a:r>
                <a:rPr lang="ja-JP" altLang="en-US" sz="2400" b="1">
                  <a:solidFill>
                    <a:srgbClr val="FF0000"/>
                  </a:solidFill>
                  <a:effectLst>
                    <a:outerShdw blurRad="38100" dist="38100" dir="2700000" algn="tl">
                      <a:srgbClr val="000000">
                        <a:alpha val="43137"/>
                      </a:srgbClr>
                    </a:outerShdw>
                  </a:effectLst>
                </a:rPr>
                <a:t>赤の考え </a:t>
              </a:r>
              <a:r>
                <a:rPr lang="en-US" altLang="ja-JP" sz="2400" b="1" dirty="0">
                  <a:solidFill>
                    <a:srgbClr val="FF0000"/>
                  </a:solidFill>
                  <a:effectLst>
                    <a:outerShdw blurRad="38100" dist="38100" dir="2700000" algn="tl">
                      <a:srgbClr val="000000">
                        <a:alpha val="43137"/>
                      </a:srgbClr>
                    </a:outerShdw>
                  </a:effectLst>
                </a:rPr>
                <a:t>  </a:t>
              </a:r>
              <a:r>
                <a:rPr lang="ja-JP" altLang="en-US" sz="2400" b="1">
                  <a:solidFill>
                    <a:srgbClr val="FF0000"/>
                  </a:solidFill>
                  <a:effectLst>
                    <a:outerShdw blurRad="38100" dist="38100" dir="2700000" algn="tl">
                      <a:srgbClr val="000000">
                        <a:alpha val="43137"/>
                      </a:srgbClr>
                    </a:outerShdw>
                  </a:effectLst>
                </a:rPr>
                <a:t> </a:t>
              </a:r>
              <a:r>
                <a:rPr lang="ja-JP" altLang="en-US" sz="2400">
                  <a:effectLst>
                    <a:outerShdw blurRad="38100" dist="38100" dir="2700000" algn="tl">
                      <a:srgbClr val="000000">
                        <a:alpha val="43137"/>
                      </a:srgbClr>
                    </a:outerShdw>
                  </a:effectLst>
                </a:rPr>
                <a:t>⇒ </a:t>
              </a:r>
              <a:r>
                <a:rPr lang="en-US" altLang="ja-JP" sz="2400" dirty="0">
                  <a:effectLst>
                    <a:outerShdw blurRad="38100" dist="38100" dir="2700000" algn="tl">
                      <a:srgbClr val="000000">
                        <a:alpha val="43137"/>
                      </a:srgbClr>
                    </a:outerShdw>
                  </a:effectLst>
                </a:rPr>
                <a:t>  </a:t>
              </a:r>
              <a:r>
                <a:rPr lang="ja-JP" altLang="en-US" sz="2400" b="1">
                  <a:solidFill>
                    <a:srgbClr val="00B0F0"/>
                  </a:solidFill>
                  <a:effectLst>
                    <a:outerShdw blurRad="38100" dist="38100" dir="2700000" algn="tl">
                      <a:srgbClr val="000000">
                        <a:alpha val="43137"/>
                      </a:srgbClr>
                    </a:outerShdw>
                  </a:effectLst>
                </a:rPr>
                <a:t>青の考え</a:t>
              </a:r>
              <a:r>
                <a:rPr lang="ja-JP" altLang="en-US" sz="2400" b="1">
                  <a:solidFill>
                    <a:srgbClr val="00B0F0"/>
                  </a:solidFill>
                </a:rPr>
                <a:t>　　</a:t>
              </a:r>
              <a:r>
                <a:rPr lang="ja-JP" altLang="en-US" sz="2400">
                  <a:solidFill>
                    <a:srgbClr val="00B0F0"/>
                  </a:solidFill>
                </a:rPr>
                <a:t>　　　</a:t>
              </a:r>
              <a:r>
                <a:rPr lang="en-US" altLang="ja-JP" sz="2400" dirty="0">
                  <a:solidFill>
                    <a:srgbClr val="00B0F0"/>
                  </a:solidFill>
                </a:rPr>
                <a:t> </a:t>
              </a:r>
              <a:r>
                <a:rPr lang="ja-JP" altLang="en-US" sz="2400">
                  <a:solidFill>
                    <a:srgbClr val="00B0F0"/>
                  </a:solidFill>
                </a:rPr>
                <a:t>　　</a:t>
              </a:r>
              <a:endParaRPr lang="ja-JP" altLang="en-US" sz="2400" dirty="0">
                <a:solidFill>
                  <a:srgbClr val="00B0F0"/>
                </a:solidFill>
              </a:endParaRPr>
            </a:p>
          </p:txBody>
        </p:sp>
        <p:sp>
          <p:nvSpPr>
            <p:cNvPr id="10" name="星 7 9">
              <a:extLst>
                <a:ext uri="{FF2B5EF4-FFF2-40B4-BE49-F238E27FC236}">
                  <a16:creationId xmlns:a16="http://schemas.microsoft.com/office/drawing/2014/main" id="{2BBD4274-0B2F-4B1D-8468-562B2057F09C}"/>
                </a:ext>
              </a:extLst>
            </p:cNvPr>
            <p:cNvSpPr/>
            <p:nvPr/>
          </p:nvSpPr>
          <p:spPr>
            <a:xfrm>
              <a:off x="1986326" y="3093355"/>
              <a:ext cx="2493709" cy="1230033"/>
            </a:xfrm>
            <a:prstGeom prst="star7">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a:t>赤の考え</a:t>
              </a:r>
              <a:endParaRPr lang="en-US" altLang="ja-JP" sz="1200" b="1" dirty="0"/>
            </a:p>
            <a:p>
              <a:pPr algn="ctr">
                <a:defRPr/>
              </a:pPr>
              <a:r>
                <a:rPr lang="ja-JP" altLang="en-US" sz="900" b="1"/>
                <a:t>不合理な思いこみ</a:t>
              </a:r>
              <a:endParaRPr lang="ja-JP" altLang="en-US" sz="900" b="1" dirty="0"/>
            </a:p>
          </p:txBody>
        </p:sp>
        <p:sp>
          <p:nvSpPr>
            <p:cNvPr id="11" name="爆発 2 10">
              <a:extLst>
                <a:ext uri="{FF2B5EF4-FFF2-40B4-BE49-F238E27FC236}">
                  <a16:creationId xmlns:a16="http://schemas.microsoft.com/office/drawing/2014/main" id="{BF54A58C-1419-546C-5862-D0A487675143}"/>
                </a:ext>
              </a:extLst>
            </p:cNvPr>
            <p:cNvSpPr/>
            <p:nvPr/>
          </p:nvSpPr>
          <p:spPr>
            <a:xfrm>
              <a:off x="1433910" y="4735981"/>
              <a:ext cx="3763090" cy="208815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000" b="1" i="1" dirty="0">
                  <a:solidFill>
                    <a:schemeClr val="tx1"/>
                  </a:solidFill>
                  <a:effectLst>
                    <a:outerShdw blurRad="38100" dist="38100" dir="2700000" algn="tl">
                      <a:srgbClr val="000000">
                        <a:alpha val="43137"/>
                      </a:srgbClr>
                    </a:outerShdw>
                  </a:effectLst>
                </a:rPr>
                <a:t>過度の</a:t>
              </a:r>
              <a:endParaRPr lang="en-US" altLang="ja-JP" sz="1000" b="1" i="1" dirty="0">
                <a:solidFill>
                  <a:schemeClr val="tx1"/>
                </a:solidFill>
                <a:effectLst>
                  <a:outerShdw blurRad="38100" dist="38100" dir="2700000" algn="tl">
                    <a:srgbClr val="000000">
                      <a:alpha val="43137"/>
                    </a:srgbClr>
                  </a:outerShdw>
                </a:effectLst>
              </a:endParaRPr>
            </a:p>
            <a:p>
              <a:pPr algn="ctr">
                <a:defRPr/>
              </a:pPr>
              <a:r>
                <a:rPr lang="ja-JP" altLang="en-US" sz="1000" b="1" i="1" dirty="0">
                  <a:solidFill>
                    <a:schemeClr val="tx1"/>
                  </a:solidFill>
                  <a:effectLst>
                    <a:outerShdw blurRad="38100" dist="38100" dir="2700000" algn="tl">
                      <a:srgbClr val="000000">
                        <a:alpha val="43137"/>
                      </a:srgbClr>
                    </a:outerShdw>
                  </a:effectLst>
                </a:rPr>
                <a:t>不安</a:t>
              </a:r>
              <a:endParaRPr lang="en-US" altLang="ja-JP" sz="1000" b="1" i="1" dirty="0">
                <a:solidFill>
                  <a:schemeClr val="tx1"/>
                </a:solidFill>
                <a:effectLst>
                  <a:outerShdw blurRad="38100" dist="38100" dir="2700000" algn="tl">
                    <a:srgbClr val="000000">
                      <a:alpha val="43137"/>
                    </a:srgbClr>
                  </a:outerShdw>
                </a:effectLst>
              </a:endParaRPr>
            </a:p>
            <a:p>
              <a:pPr algn="ctr">
                <a:defRPr/>
              </a:pPr>
              <a:r>
                <a:rPr lang="ja-JP" altLang="en-US" sz="1000" b="1" i="1" dirty="0">
                  <a:solidFill>
                    <a:schemeClr val="tx1"/>
                  </a:solidFill>
                  <a:effectLst>
                    <a:outerShdw blurRad="38100" dist="38100" dir="2700000" algn="tl">
                      <a:srgbClr val="000000">
                        <a:alpha val="43137"/>
                      </a:srgbClr>
                    </a:outerShdw>
                  </a:effectLst>
                </a:rPr>
                <a:t>イライラ</a:t>
              </a:r>
              <a:endParaRPr lang="en-US" altLang="ja-JP" sz="1000" b="1" i="1" dirty="0">
                <a:solidFill>
                  <a:schemeClr val="tx1"/>
                </a:solidFill>
                <a:effectLst>
                  <a:outerShdw blurRad="38100" dist="38100" dir="2700000" algn="tl">
                    <a:srgbClr val="000000">
                      <a:alpha val="43137"/>
                    </a:srgbClr>
                  </a:outerShdw>
                </a:effectLst>
              </a:endParaRPr>
            </a:p>
            <a:p>
              <a:pPr algn="ctr">
                <a:defRPr/>
              </a:pPr>
              <a:r>
                <a:rPr lang="ja-JP" altLang="en-US" sz="1000" b="1" i="1" dirty="0">
                  <a:solidFill>
                    <a:schemeClr val="tx1"/>
                  </a:solidFill>
                  <a:effectLst>
                    <a:outerShdw blurRad="38100" dist="38100" dir="2700000" algn="tl">
                      <a:srgbClr val="000000">
                        <a:alpha val="43137"/>
                      </a:srgbClr>
                    </a:outerShdw>
                  </a:effectLst>
                </a:rPr>
                <a:t>怒り</a:t>
              </a:r>
              <a:endParaRPr lang="en-US" altLang="ja-JP" sz="1000" b="1" i="1" dirty="0">
                <a:solidFill>
                  <a:schemeClr val="tx1"/>
                </a:solidFill>
                <a:effectLst>
                  <a:outerShdw blurRad="38100" dist="38100" dir="2700000" algn="tl">
                    <a:srgbClr val="000000">
                      <a:alpha val="43137"/>
                    </a:srgbClr>
                  </a:outerShdw>
                </a:effectLst>
              </a:endParaRPr>
            </a:p>
            <a:p>
              <a:pPr algn="ctr">
                <a:defRPr/>
              </a:pPr>
              <a:r>
                <a:rPr lang="ja-JP" altLang="en-US" sz="1000" b="1" i="1" dirty="0">
                  <a:solidFill>
                    <a:schemeClr val="tx1"/>
                  </a:solidFill>
                  <a:effectLst>
                    <a:outerShdw blurRad="38100" dist="38100" dir="2700000" algn="tl">
                      <a:srgbClr val="000000">
                        <a:alpha val="43137"/>
                      </a:srgbClr>
                    </a:outerShdw>
                  </a:effectLst>
                </a:rPr>
                <a:t>悲しみ絶望むかつき</a:t>
              </a:r>
            </a:p>
          </p:txBody>
        </p:sp>
        <p:sp>
          <p:nvSpPr>
            <p:cNvPr id="10257" name="テキスト ボックス 11">
              <a:extLst>
                <a:ext uri="{FF2B5EF4-FFF2-40B4-BE49-F238E27FC236}">
                  <a16:creationId xmlns:a16="http://schemas.microsoft.com/office/drawing/2014/main" id="{B39C14E8-A78D-533A-4FFB-9053455745C0}"/>
                </a:ext>
              </a:extLst>
            </p:cNvPr>
            <p:cNvSpPr txBox="1">
              <a:spLocks noChangeArrowheads="1"/>
            </p:cNvSpPr>
            <p:nvPr/>
          </p:nvSpPr>
          <p:spPr bwMode="auto">
            <a:xfrm>
              <a:off x="838257" y="3363706"/>
              <a:ext cx="514197" cy="9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メイリオ" panose="020B0604030504040204" pitchFamily="50" charset="-128"/>
                  <a:ea typeface="メイリオ" panose="020B0604030504040204" pitchFamily="50" charset="-128"/>
                </a:rPr>
                <a:t>考え</a:t>
              </a:r>
            </a:p>
          </p:txBody>
        </p:sp>
        <p:sp>
          <p:nvSpPr>
            <p:cNvPr id="10258" name="テキスト ボックス 12">
              <a:extLst>
                <a:ext uri="{FF2B5EF4-FFF2-40B4-BE49-F238E27FC236}">
                  <a16:creationId xmlns:a16="http://schemas.microsoft.com/office/drawing/2014/main" id="{9237B6D0-C0D2-E1BB-2F47-6926EC1D334D}"/>
                </a:ext>
              </a:extLst>
            </p:cNvPr>
            <p:cNvSpPr txBox="1">
              <a:spLocks noChangeArrowheads="1"/>
            </p:cNvSpPr>
            <p:nvPr/>
          </p:nvSpPr>
          <p:spPr bwMode="auto">
            <a:xfrm>
              <a:off x="571774" y="5099684"/>
              <a:ext cx="780679" cy="138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メイリオ" panose="020B0604030504040204" pitchFamily="50" charset="-128"/>
                  <a:ea typeface="メイリオ" panose="020B0604030504040204" pitchFamily="50" charset="-128"/>
                </a:rPr>
                <a:t>気持ち</a:t>
              </a:r>
            </a:p>
          </p:txBody>
        </p:sp>
        <p:sp>
          <p:nvSpPr>
            <p:cNvPr id="10259" name="テキスト ボックス 13">
              <a:extLst>
                <a:ext uri="{FF2B5EF4-FFF2-40B4-BE49-F238E27FC236}">
                  <a16:creationId xmlns:a16="http://schemas.microsoft.com/office/drawing/2014/main" id="{D577E060-4090-376B-EAD9-FE410A603CC9}"/>
                </a:ext>
              </a:extLst>
            </p:cNvPr>
            <p:cNvSpPr txBox="1">
              <a:spLocks noChangeArrowheads="1"/>
            </p:cNvSpPr>
            <p:nvPr/>
          </p:nvSpPr>
          <p:spPr bwMode="auto">
            <a:xfrm>
              <a:off x="550437" y="1348533"/>
              <a:ext cx="780679" cy="1384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メイリオ" panose="020B0604030504040204" pitchFamily="50" charset="-128"/>
                  <a:ea typeface="メイリオ" panose="020B0604030504040204" pitchFamily="50" charset="-128"/>
                </a:rPr>
                <a:t>出来事</a:t>
              </a:r>
            </a:p>
          </p:txBody>
        </p:sp>
        <p:grpSp>
          <p:nvGrpSpPr>
            <p:cNvPr id="10260" name="グループ化 19">
              <a:extLst>
                <a:ext uri="{FF2B5EF4-FFF2-40B4-BE49-F238E27FC236}">
                  <a16:creationId xmlns:a16="http://schemas.microsoft.com/office/drawing/2014/main" id="{AB1D354D-5218-8EB3-0ACB-633B73C2CB65}"/>
                </a:ext>
              </a:extLst>
            </p:cNvPr>
            <p:cNvGrpSpPr>
              <a:grpSpLocks/>
            </p:cNvGrpSpPr>
            <p:nvPr/>
          </p:nvGrpSpPr>
          <p:grpSpPr bwMode="auto">
            <a:xfrm>
              <a:off x="6092336" y="5059027"/>
              <a:ext cx="2610991" cy="1308575"/>
              <a:chOff x="5780373" y="4941168"/>
              <a:chExt cx="2370660" cy="1426433"/>
            </a:xfrm>
          </p:grpSpPr>
          <p:sp>
            <p:nvSpPr>
              <p:cNvPr id="24" name="ハート 23">
                <a:extLst>
                  <a:ext uri="{FF2B5EF4-FFF2-40B4-BE49-F238E27FC236}">
                    <a16:creationId xmlns:a16="http://schemas.microsoft.com/office/drawing/2014/main" id="{03627475-DB90-2781-828A-0764F682F3B3}"/>
                  </a:ext>
                </a:extLst>
              </p:cNvPr>
              <p:cNvSpPr/>
              <p:nvPr/>
            </p:nvSpPr>
            <p:spPr>
              <a:xfrm>
                <a:off x="5780274" y="5184477"/>
                <a:ext cx="2370890" cy="1182453"/>
              </a:xfrm>
              <a:prstGeom prst="heart">
                <a:avLst/>
              </a:prstGeom>
              <a:solidFill>
                <a:srgbClr val="C9D1D9"/>
              </a:solidFill>
              <a:ln>
                <a:solidFill>
                  <a:srgbClr val="7682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b="1" dirty="0">
                  <a:solidFill>
                    <a:srgbClr val="0070C0"/>
                  </a:solidFill>
                </a:endParaRPr>
              </a:p>
            </p:txBody>
          </p:sp>
          <p:sp>
            <p:nvSpPr>
              <p:cNvPr id="25" name="ハート 24">
                <a:extLst>
                  <a:ext uri="{FF2B5EF4-FFF2-40B4-BE49-F238E27FC236}">
                    <a16:creationId xmlns:a16="http://schemas.microsoft.com/office/drawing/2014/main" id="{EF97B6FB-DC7D-A664-5021-204810F8157E}"/>
                  </a:ext>
                </a:extLst>
              </p:cNvPr>
              <p:cNvSpPr/>
              <p:nvPr/>
            </p:nvSpPr>
            <p:spPr>
              <a:xfrm>
                <a:off x="5780274" y="5059897"/>
                <a:ext cx="2370890" cy="1182453"/>
              </a:xfrm>
              <a:prstGeom prst="heart">
                <a:avLst/>
              </a:prstGeom>
              <a:solidFill>
                <a:srgbClr val="DAE1E6"/>
              </a:solidFill>
              <a:ln>
                <a:solidFill>
                  <a:srgbClr val="7682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2800" b="1" dirty="0">
                  <a:solidFill>
                    <a:srgbClr val="0070C0"/>
                  </a:solidFill>
                </a:endParaRPr>
              </a:p>
            </p:txBody>
          </p:sp>
          <p:sp>
            <p:nvSpPr>
              <p:cNvPr id="26" name="ハート 25">
                <a:extLst>
                  <a:ext uri="{FF2B5EF4-FFF2-40B4-BE49-F238E27FC236}">
                    <a16:creationId xmlns:a16="http://schemas.microsoft.com/office/drawing/2014/main" id="{BB3247D4-6C52-C33E-42C4-0B64EBD38723}"/>
                  </a:ext>
                </a:extLst>
              </p:cNvPr>
              <p:cNvSpPr/>
              <p:nvPr/>
            </p:nvSpPr>
            <p:spPr>
              <a:xfrm>
                <a:off x="5780274" y="4941652"/>
                <a:ext cx="2370890" cy="1182453"/>
              </a:xfrm>
              <a:prstGeom prst="heart">
                <a:avLst/>
              </a:prstGeom>
              <a:solidFill>
                <a:srgbClr val="FFCDFF"/>
              </a:solidFill>
              <a:ln>
                <a:solidFill>
                  <a:srgbClr val="76828E"/>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b="1" dirty="0">
                    <a:solidFill>
                      <a:srgbClr val="0071BF"/>
                    </a:solidFill>
                  </a:rPr>
                  <a:t>楽になる</a:t>
                </a:r>
              </a:p>
            </p:txBody>
          </p:sp>
        </p:grpSp>
        <p:sp>
          <p:nvSpPr>
            <p:cNvPr id="21" name="雲 20">
              <a:extLst>
                <a:ext uri="{FF2B5EF4-FFF2-40B4-BE49-F238E27FC236}">
                  <a16:creationId xmlns:a16="http://schemas.microsoft.com/office/drawing/2014/main" id="{44E16F32-BC27-C0FB-D2A5-16AC4B1A60F6}"/>
                </a:ext>
              </a:extLst>
            </p:cNvPr>
            <p:cNvSpPr/>
            <p:nvPr/>
          </p:nvSpPr>
          <p:spPr>
            <a:xfrm>
              <a:off x="1567117" y="1431358"/>
              <a:ext cx="7057998" cy="989838"/>
            </a:xfrm>
            <a:prstGeom prst="cloud">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262" name="正方形/長方形 21">
              <a:extLst>
                <a:ext uri="{FF2B5EF4-FFF2-40B4-BE49-F238E27FC236}">
                  <a16:creationId xmlns:a16="http://schemas.microsoft.com/office/drawing/2014/main" id="{25620348-9A56-0258-567E-9E97175FA353}"/>
                </a:ext>
              </a:extLst>
            </p:cNvPr>
            <p:cNvSpPr>
              <a:spLocks noChangeArrowheads="1"/>
            </p:cNvSpPr>
            <p:nvPr/>
          </p:nvSpPr>
          <p:spPr bwMode="auto">
            <a:xfrm>
              <a:off x="3356526" y="1141110"/>
              <a:ext cx="2492544" cy="49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800">
                  <a:latin typeface="Arial Narrow" panose="020B0606020202030204" pitchFamily="34" charset="0"/>
                  <a:ea typeface="メイリオ" panose="020B0604030504040204" pitchFamily="50" charset="-128"/>
                </a:rPr>
                <a:t>Irrational Belief</a:t>
              </a:r>
              <a:endParaRPr lang="ja-JP" altLang="en-US" sz="800"/>
            </a:p>
          </p:txBody>
        </p:sp>
        <p:sp>
          <p:nvSpPr>
            <p:cNvPr id="10263" name="正方形/長方形 22">
              <a:extLst>
                <a:ext uri="{FF2B5EF4-FFF2-40B4-BE49-F238E27FC236}">
                  <a16:creationId xmlns:a16="http://schemas.microsoft.com/office/drawing/2014/main" id="{D7C54A13-E9C7-2448-EF6A-86AB805A0D9A}"/>
                </a:ext>
              </a:extLst>
            </p:cNvPr>
            <p:cNvSpPr>
              <a:spLocks noChangeArrowheads="1"/>
            </p:cNvSpPr>
            <p:nvPr/>
          </p:nvSpPr>
          <p:spPr bwMode="auto">
            <a:xfrm>
              <a:off x="5640314" y="1141110"/>
              <a:ext cx="1998884" cy="496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800">
                  <a:latin typeface="Arial Narrow" panose="020B0606020202030204" pitchFamily="34" charset="0"/>
                  <a:ea typeface="メイリオ" panose="020B0604030504040204" pitchFamily="50" charset="-128"/>
                </a:rPr>
                <a:t>Rational Belief</a:t>
              </a:r>
              <a:endParaRPr lang="ja-JP" altLang="en-US" sz="800"/>
            </a:p>
          </p:txBody>
        </p:sp>
      </p:grpSp>
      <p:pic>
        <p:nvPicPr>
          <p:cNvPr id="10250" name="図 4" descr="挿絵, 部屋 が含まれている画像&#10;&#10;自動的に生成された説明">
            <a:extLst>
              <a:ext uri="{FF2B5EF4-FFF2-40B4-BE49-F238E27FC236}">
                <a16:creationId xmlns:a16="http://schemas.microsoft.com/office/drawing/2014/main" id="{5886AC47-E1CB-0DE4-BEA7-F0950BDBA9EE}"/>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87925" y="2540000"/>
            <a:ext cx="19018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1" name="図 29">
            <a:extLst>
              <a:ext uri="{FF2B5EF4-FFF2-40B4-BE49-F238E27FC236}">
                <a16:creationId xmlns:a16="http://schemas.microsoft.com/office/drawing/2014/main" id="{83DBC84C-B20B-FAF1-3217-B6CB87ECAB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72138" y="2406650"/>
            <a:ext cx="1220787"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上カーブ矢印 41">
            <a:extLst>
              <a:ext uri="{FF2B5EF4-FFF2-40B4-BE49-F238E27FC236}">
                <a16:creationId xmlns:a16="http://schemas.microsoft.com/office/drawing/2014/main" id="{441E1223-12FD-A6D4-2CAD-5A312FC90EF7}"/>
              </a:ext>
            </a:extLst>
          </p:cNvPr>
          <p:cNvSpPr/>
          <p:nvPr/>
        </p:nvSpPr>
        <p:spPr>
          <a:xfrm>
            <a:off x="5226050" y="4484688"/>
            <a:ext cx="1546225" cy="447675"/>
          </a:xfrm>
          <a:prstGeom prst="curvedUpArrow">
            <a:avLst>
              <a:gd name="adj1" fmla="val 36574"/>
              <a:gd name="adj2" fmla="val 91482"/>
              <a:gd name="adj3" fmla="val 25000"/>
            </a:avLst>
          </a:prstGeom>
          <a:gradFill>
            <a:gsLst>
              <a:gs pos="100000">
                <a:srgbClr val="FFFF00"/>
              </a:gs>
              <a:gs pos="50000">
                <a:schemeClr val="accent1">
                  <a:tint val="44500"/>
                  <a:satMod val="160000"/>
                </a:schemeClr>
              </a:gs>
              <a:gs pos="100000">
                <a:schemeClr val="accent1">
                  <a:tint val="23500"/>
                  <a:satMod val="160000"/>
                </a:schemeClr>
              </a:gs>
            </a:gsLst>
            <a:path path="rect">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000"/>
                                        <p:tgtEl>
                                          <p:spTgt spid="38"/>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2000"/>
                                        <p:tgtEl>
                                          <p:spTgt spid="3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2000"/>
                                        <p:tgtEl>
                                          <p:spTgt spid="40"/>
                                        </p:tgtEl>
                                      </p:cBhvr>
                                    </p:animEffect>
                                  </p:childTnLst>
                                </p:cTn>
                              </p:par>
                              <p:par>
                                <p:cTn id="16" presetID="10" presetClass="entr" presetSubtype="0"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2000"/>
                                        <p:tgtEl>
                                          <p:spTgt spid="41"/>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2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0" grpId="0" animBg="1"/>
      <p:bldP spid="38" grpId="0" animBg="1"/>
      <p:bldP spid="39" grpId="0" animBg="1"/>
      <p:bldP spid="42" grpId="0" animBg="1"/>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9FADF9BF-CF98-A5DC-E607-7FE1BD3FFD2A}"/>
              </a:ext>
            </a:extLst>
          </p:cNvPr>
          <p:cNvSpPr>
            <a:spLocks noGrp="1" noChangeArrowheads="1"/>
          </p:cNvSpPr>
          <p:nvPr>
            <p:ph type="title"/>
          </p:nvPr>
        </p:nvSpPr>
        <p:spPr>
          <a:xfrm>
            <a:off x="1403350" y="476250"/>
            <a:ext cx="7172325" cy="1152525"/>
          </a:xfrm>
        </p:spPr>
        <p:txBody>
          <a:bodyPr/>
          <a:lstStyle/>
          <a:p>
            <a:r>
              <a:rPr lang="en-US" altLang="ja-JP"/>
              <a:t>2</a:t>
            </a:r>
            <a:r>
              <a:rPr lang="ja-JP" altLang="en-US"/>
              <a:t>．「出来事」と「気持ち」の</a:t>
            </a:r>
            <a:br>
              <a:rPr lang="en-US" altLang="ja-JP"/>
            </a:br>
            <a:r>
              <a:rPr lang="ja-JP" altLang="en-US"/>
              <a:t>　　間にあるもの</a:t>
            </a:r>
          </a:p>
        </p:txBody>
      </p:sp>
      <p:sp>
        <p:nvSpPr>
          <p:cNvPr id="11267" name="スライド番号プレースホルダ 3">
            <a:extLst>
              <a:ext uri="{FF2B5EF4-FFF2-40B4-BE49-F238E27FC236}">
                <a16:creationId xmlns:a16="http://schemas.microsoft.com/office/drawing/2014/main" id="{5192F2F0-0E58-796B-B4A0-B2F209AE183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8F443693-291A-4802-96AB-BE71E727F22E}" type="slidenum">
              <a:rPr kumimoji="0" lang="en-US" altLang="ja-JP" sz="1800">
                <a:solidFill>
                  <a:srgbClr val="000000"/>
                </a:solidFill>
              </a:rPr>
              <a:pPr>
                <a:spcBef>
                  <a:spcPct val="0"/>
                </a:spcBef>
                <a:buClrTx/>
                <a:buFontTx/>
                <a:buNone/>
              </a:pPr>
              <a:t>177</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AD17B6D5-C440-A29D-BA4B-B0EAB8FC20F0}"/>
              </a:ext>
            </a:extLst>
          </p:cNvPr>
          <p:cNvSpPr>
            <a:spLocks noGrp="1" noChangeArrowheads="1"/>
          </p:cNvSpPr>
          <p:nvPr>
            <p:ph idx="1"/>
          </p:nvPr>
        </p:nvSpPr>
        <p:spPr>
          <a:xfrm>
            <a:off x="467544" y="1817687"/>
            <a:ext cx="8785225" cy="5040313"/>
          </a:xfrm>
        </p:spPr>
        <p:txBody>
          <a:bodyPr/>
          <a:lstStyle/>
          <a:p>
            <a:pPr>
              <a:defRPr/>
            </a:pPr>
            <a:r>
              <a:rPr lang="ja-JP" altLang="en-US" sz="2800" dirty="0">
                <a:latin typeface="+mj-ea"/>
              </a:rPr>
              <a:t>自分にとって都合の悪い「出来事」が起こる。</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r>
              <a:rPr lang="en-US" altLang="ja-JP" sz="2800" dirty="0">
                <a:latin typeface="+mj-ea"/>
              </a:rPr>
              <a:t> </a:t>
            </a:r>
            <a:r>
              <a:rPr lang="ja-JP" altLang="en-US" sz="2800" dirty="0">
                <a:latin typeface="+mj-ea"/>
              </a:rPr>
              <a:t>　　</a:t>
            </a:r>
            <a:r>
              <a:rPr lang="en-US" altLang="ja-JP" sz="2800" dirty="0">
                <a:latin typeface="+mj-ea"/>
              </a:rPr>
              <a:t> </a:t>
            </a:r>
            <a:r>
              <a:rPr lang="ja-JP" altLang="en-US" sz="2800" dirty="0">
                <a:latin typeface="+mj-ea"/>
              </a:rPr>
              <a:t>↓</a:t>
            </a:r>
            <a:endParaRPr lang="en-US" altLang="ja-JP" sz="2800" dirty="0">
              <a:latin typeface="+mj-ea"/>
            </a:endParaRPr>
          </a:p>
          <a:p>
            <a:pPr marL="0" indent="0">
              <a:buFont typeface="Wingdings" panose="05000000000000000000" pitchFamily="2" charset="2"/>
              <a:buNone/>
              <a:defRPr/>
            </a:pPr>
            <a:r>
              <a:rPr lang="ja-JP" altLang="en-US" sz="2800" dirty="0">
                <a:latin typeface="+mj-ea"/>
              </a:rPr>
              <a:t>　　嫌な気持ちになる。</a:t>
            </a:r>
            <a:endParaRPr lang="en-US" altLang="ja-JP" sz="2800" dirty="0">
              <a:latin typeface="+mj-ea"/>
            </a:endParaRPr>
          </a:p>
          <a:p>
            <a:pPr marL="0" indent="0">
              <a:buFont typeface="Wingdings" panose="05000000000000000000" pitchFamily="2" charset="2"/>
              <a:buNone/>
              <a:defRPr/>
            </a:pPr>
            <a:r>
              <a:rPr lang="ja-JP" altLang="en-US" sz="2800" dirty="0">
                <a:latin typeface="+mj-ea"/>
              </a:rPr>
              <a:t>　　と考えがちだが、実際は、</a:t>
            </a:r>
            <a:br>
              <a:rPr lang="en-US" altLang="ja-JP" sz="2800" dirty="0">
                <a:latin typeface="+mj-ea"/>
              </a:rPr>
            </a:br>
            <a:r>
              <a:rPr lang="ja-JP" altLang="en-US" sz="2800" dirty="0">
                <a:latin typeface="+mj-ea"/>
              </a:rPr>
              <a:t>　　自分にとって都合の悪い「出来事」が起こると</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r>
              <a:rPr lang="ja-JP" altLang="en-US" sz="2800" dirty="0">
                <a:solidFill>
                  <a:srgbClr val="FF0000"/>
                </a:solidFill>
                <a:latin typeface="+mj-ea"/>
              </a:rPr>
              <a:t>「赤の考え（不合理な考え）」を通して</a:t>
            </a:r>
            <a:endParaRPr lang="en-US" altLang="ja-JP" sz="2800" dirty="0">
              <a:solidFill>
                <a:srgbClr val="FF0000"/>
              </a:solidFill>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marL="0" indent="0">
              <a:buFont typeface="Wingdings" panose="05000000000000000000" pitchFamily="2" charset="2"/>
              <a:buNone/>
              <a:defRPr/>
            </a:pPr>
            <a:r>
              <a:rPr lang="ja-JP" altLang="en-US" sz="2800" dirty="0">
                <a:latin typeface="+mj-ea"/>
              </a:rPr>
              <a:t>　　嫌な「気持ち」　が生まれる</a:t>
            </a: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3B9E4FC8-32A3-1455-FA91-CCC2788E1812}"/>
              </a:ext>
            </a:extLst>
          </p:cNvPr>
          <p:cNvSpPr>
            <a:spLocks noGrp="1" noChangeArrowheads="1"/>
          </p:cNvSpPr>
          <p:nvPr>
            <p:ph type="title"/>
          </p:nvPr>
        </p:nvSpPr>
        <p:spPr>
          <a:xfrm>
            <a:off x="1403350" y="476250"/>
            <a:ext cx="7172325" cy="1152525"/>
          </a:xfrm>
        </p:spPr>
        <p:txBody>
          <a:bodyPr/>
          <a:lstStyle/>
          <a:p>
            <a:r>
              <a:rPr lang="en-US" altLang="ja-JP"/>
              <a:t>2</a:t>
            </a:r>
            <a:r>
              <a:rPr lang="ja-JP" altLang="en-US"/>
              <a:t>．「出来事」と「気持ち」の</a:t>
            </a:r>
            <a:br>
              <a:rPr lang="en-US" altLang="ja-JP"/>
            </a:br>
            <a:r>
              <a:rPr lang="ja-JP" altLang="en-US"/>
              <a:t>　　間にあるもの</a:t>
            </a:r>
          </a:p>
        </p:txBody>
      </p:sp>
      <p:sp>
        <p:nvSpPr>
          <p:cNvPr id="12291" name="スライド番号プレースホルダ 3">
            <a:extLst>
              <a:ext uri="{FF2B5EF4-FFF2-40B4-BE49-F238E27FC236}">
                <a16:creationId xmlns:a16="http://schemas.microsoft.com/office/drawing/2014/main" id="{29CF4865-7CD3-ABA4-A629-B1BF4490B68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38F81CB-49B9-4E8E-99C0-02404C63344E}" type="slidenum">
              <a:rPr kumimoji="0" lang="en-US" altLang="ja-JP" sz="1800">
                <a:solidFill>
                  <a:srgbClr val="000000"/>
                </a:solidFill>
              </a:rPr>
              <a:pPr>
                <a:spcBef>
                  <a:spcPct val="0"/>
                </a:spcBef>
                <a:buClrTx/>
                <a:buFontTx/>
                <a:buNone/>
              </a:pPr>
              <a:t>178</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7026635D-1117-DC33-088F-FFA0A2DE15D0}"/>
              </a:ext>
            </a:extLst>
          </p:cNvPr>
          <p:cNvSpPr>
            <a:spLocks noGrp="1" noChangeArrowheads="1"/>
          </p:cNvSpPr>
          <p:nvPr>
            <p:ph idx="1"/>
          </p:nvPr>
        </p:nvSpPr>
        <p:spPr>
          <a:xfrm>
            <a:off x="467544" y="1817687"/>
            <a:ext cx="8785225" cy="5040313"/>
          </a:xfrm>
        </p:spPr>
        <p:txBody>
          <a:bodyPr/>
          <a:lstStyle/>
          <a:p>
            <a:pPr>
              <a:defRPr/>
            </a:pPr>
            <a:r>
              <a:rPr lang="ja-JP" altLang="en-US" sz="2800" dirty="0">
                <a:latin typeface="+mj-ea"/>
              </a:rPr>
              <a:t>「</a:t>
            </a:r>
            <a:r>
              <a:rPr lang="en-US" altLang="ja-JP" sz="2800" dirty="0">
                <a:latin typeface="+mj-ea"/>
              </a:rPr>
              <a:t>OKS</a:t>
            </a:r>
            <a:r>
              <a:rPr lang="ja-JP" altLang="en-US" sz="2800" dirty="0">
                <a:latin typeface="+mj-ea"/>
              </a:rPr>
              <a:t>」プログラムでは・・・</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r>
              <a:rPr lang="ja-JP" altLang="en-US" sz="2800" dirty="0">
                <a:solidFill>
                  <a:srgbClr val="FF0000"/>
                </a:solidFill>
                <a:latin typeface="+mj-ea"/>
              </a:rPr>
              <a:t>「赤の考え」</a:t>
            </a:r>
            <a:r>
              <a:rPr lang="ja-JP" altLang="en-US" sz="2800" dirty="0">
                <a:latin typeface="+mj-ea"/>
              </a:rPr>
              <a:t>が苦しい気持ちの元になっている</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r>
              <a:rPr lang="ja-JP" altLang="en-US" sz="2800" dirty="0">
                <a:solidFill>
                  <a:srgbClr val="FF0000"/>
                </a:solidFill>
                <a:latin typeface="+mj-ea"/>
              </a:rPr>
              <a:t>「赤の考え（不合理な考え）」</a:t>
            </a:r>
            <a:r>
              <a:rPr lang="ja-JP" altLang="en-US" sz="2800" dirty="0">
                <a:latin typeface="+mj-ea"/>
              </a:rPr>
              <a:t>ではなく、</a:t>
            </a:r>
            <a:endParaRPr lang="en-US" altLang="ja-JP" sz="2800" dirty="0">
              <a:latin typeface="+mj-ea"/>
            </a:endParaRPr>
          </a:p>
          <a:p>
            <a:pPr marL="0" indent="0">
              <a:buFont typeface="Wingdings" panose="05000000000000000000" pitchFamily="2" charset="2"/>
              <a:buNone/>
              <a:defRPr/>
            </a:pPr>
            <a:r>
              <a:rPr lang="ja-JP" altLang="en-US" sz="2800" dirty="0">
                <a:solidFill>
                  <a:srgbClr val="00B0F0"/>
                </a:solidFill>
                <a:latin typeface="+mj-ea"/>
              </a:rPr>
              <a:t>　「青の考え（合理的な考え）」</a:t>
            </a:r>
            <a:r>
              <a:rPr lang="ja-JP" altLang="en-US" sz="2800" dirty="0">
                <a:latin typeface="+mj-ea"/>
              </a:rPr>
              <a:t>で出来事を見直す</a:t>
            </a: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marL="0" indent="0">
              <a:buFont typeface="Wingdings" panose="05000000000000000000" pitchFamily="2" charset="2"/>
              <a:buNone/>
              <a:defRPr/>
            </a:pPr>
            <a:r>
              <a:rPr lang="ja-JP" altLang="en-US" sz="2800" dirty="0">
                <a:latin typeface="+mj-ea"/>
              </a:rPr>
              <a:t>　　楽な「気持ち」</a:t>
            </a:r>
            <a:endParaRPr lang="en-US" altLang="ja-JP" sz="2800" dirty="0">
              <a:latin typeface="+mj-ea"/>
            </a:endParaRPr>
          </a:p>
          <a:p>
            <a:pPr marL="0" indent="0">
              <a:buFont typeface="Wingdings" panose="05000000000000000000" pitchFamily="2" charset="2"/>
              <a:buNone/>
              <a:defRPr/>
            </a:pPr>
            <a:endParaRPr lang="en-US" altLang="ja-JP" sz="2800" dirty="0">
              <a:latin typeface="+mj-ea"/>
            </a:endParaRPr>
          </a:p>
          <a:p>
            <a:pPr marL="0" indent="0">
              <a:buFont typeface="Wingdings" panose="05000000000000000000" pitchFamily="2" charset="2"/>
              <a:buNone/>
              <a:defRPr/>
            </a:pPr>
            <a:r>
              <a:rPr lang="ja-JP" altLang="en-US" sz="2800" dirty="0">
                <a:latin typeface="+mj-ea"/>
              </a:rPr>
              <a:t>となることを教えていく。</a:t>
            </a: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marL="0" indent="0">
              <a:buFont typeface="Wingdings" panose="05000000000000000000" pitchFamily="2" charset="2"/>
              <a:buNone/>
              <a:defRPr/>
            </a:pPr>
            <a:r>
              <a:rPr lang="ja-JP" altLang="en-US" sz="2800" dirty="0">
                <a:latin typeface="+mj-ea"/>
              </a:rPr>
              <a:t>　　</a:t>
            </a: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latin typeface="+mj-ea"/>
            </a:endParaRPr>
          </a:p>
          <a:p>
            <a:pPr>
              <a:defRPr/>
            </a:pPr>
            <a:endParaRPr lang="en-US" altLang="ja-JP" sz="2800" dirty="0"/>
          </a:p>
          <a:p>
            <a:pPr marL="0" indent="0">
              <a:buFont typeface="Wingdings" panose="05000000000000000000" pitchFamily="2" charset="2"/>
              <a:buNone/>
              <a:defRPr/>
            </a:pPr>
            <a:r>
              <a:rPr lang="ja-JP" altLang="en-US" sz="2800" dirty="0"/>
              <a:t>　　　　　</a:t>
            </a:r>
            <a:endParaRPr lang="ja-JP" altLang="en-US" sz="3200" dirty="0"/>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127205CE-02E9-3B67-9A57-8406F96585E0}"/>
              </a:ext>
            </a:extLst>
          </p:cNvPr>
          <p:cNvSpPr>
            <a:spLocks noGrp="1" noChangeArrowheads="1"/>
          </p:cNvSpPr>
          <p:nvPr>
            <p:ph type="title"/>
          </p:nvPr>
        </p:nvSpPr>
        <p:spPr>
          <a:xfrm>
            <a:off x="1403350" y="476250"/>
            <a:ext cx="7172325" cy="1152525"/>
          </a:xfrm>
        </p:spPr>
        <p:txBody>
          <a:bodyPr/>
          <a:lstStyle/>
          <a:p>
            <a:r>
              <a:rPr lang="en-US" altLang="ja-JP" dirty="0"/>
              <a:t>3</a:t>
            </a:r>
            <a:r>
              <a:rPr lang="ja-JP" altLang="en-US" dirty="0"/>
              <a:t>．「友人助言法」で「赤の考え」を「青の考え」に変える</a:t>
            </a:r>
          </a:p>
        </p:txBody>
      </p:sp>
      <p:sp>
        <p:nvSpPr>
          <p:cNvPr id="13315" name="スライド番号プレースホルダ 3">
            <a:extLst>
              <a:ext uri="{FF2B5EF4-FFF2-40B4-BE49-F238E27FC236}">
                <a16:creationId xmlns:a16="http://schemas.microsoft.com/office/drawing/2014/main" id="{71E3DAA0-2FB6-5F63-3251-2522D72E4B5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DA92CA1-F3A1-40C9-8958-A85E5A13A42E}" type="slidenum">
              <a:rPr kumimoji="0" lang="en-US" altLang="ja-JP" sz="1800">
                <a:solidFill>
                  <a:srgbClr val="000000"/>
                </a:solidFill>
              </a:rPr>
              <a:pPr>
                <a:spcBef>
                  <a:spcPct val="0"/>
                </a:spcBef>
                <a:buClrTx/>
                <a:buFontTx/>
                <a:buNone/>
              </a:pPr>
              <a:t>179</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B3F71A32-42A4-B999-DDC5-19843D8B6A80}"/>
              </a:ext>
            </a:extLst>
          </p:cNvPr>
          <p:cNvSpPr>
            <a:spLocks noGrp="1" noChangeArrowheads="1"/>
          </p:cNvSpPr>
          <p:nvPr>
            <p:ph idx="1"/>
          </p:nvPr>
        </p:nvSpPr>
        <p:spPr>
          <a:xfrm>
            <a:off x="539750" y="1916832"/>
            <a:ext cx="8035925" cy="5040313"/>
          </a:xfrm>
        </p:spPr>
        <p:txBody>
          <a:bodyPr/>
          <a:lstStyle/>
          <a:p>
            <a:pPr>
              <a:defRPr/>
            </a:pPr>
            <a:r>
              <a:rPr lang="ja-JP" altLang="en-US" sz="2400" dirty="0">
                <a:solidFill>
                  <a:srgbClr val="FF0000"/>
                </a:solidFill>
                <a:latin typeface="+mj-ea"/>
              </a:rPr>
              <a:t>「赤の考え」</a:t>
            </a:r>
            <a:r>
              <a:rPr lang="ja-JP" altLang="en-US" sz="2400" dirty="0">
                <a:latin typeface="+mj-ea"/>
              </a:rPr>
              <a:t>を</a:t>
            </a:r>
            <a:r>
              <a:rPr lang="ja-JP" altLang="en-US" sz="2400" dirty="0">
                <a:solidFill>
                  <a:srgbClr val="00B0F0"/>
                </a:solidFill>
                <a:latin typeface="+mj-ea"/>
              </a:rPr>
              <a:t>「青の考え」</a:t>
            </a:r>
            <a:r>
              <a:rPr lang="ja-JP" altLang="en-US" sz="2400" dirty="0">
                <a:latin typeface="+mj-ea"/>
              </a:rPr>
              <a:t>に変えていくプロセス</a:t>
            </a:r>
            <a:endParaRPr lang="en-US" altLang="ja-JP" sz="2400" dirty="0">
              <a:latin typeface="+mj-ea"/>
            </a:endParaRPr>
          </a:p>
          <a:p>
            <a:pPr marL="0" indent="0">
              <a:buFont typeface="Wingdings" panose="05000000000000000000" pitchFamily="2" charset="2"/>
              <a:buNone/>
              <a:defRPr/>
            </a:pPr>
            <a:r>
              <a:rPr lang="ja-JP" altLang="en-US" sz="2400" dirty="0">
                <a:latin typeface="+mj-ea"/>
              </a:rPr>
              <a:t>　　　↓</a:t>
            </a:r>
            <a:endParaRPr lang="en-US" altLang="ja-JP" sz="2400" dirty="0">
              <a:latin typeface="+mj-ea"/>
            </a:endParaRPr>
          </a:p>
          <a:p>
            <a:pPr marL="0" indent="0">
              <a:buFont typeface="Wingdings" panose="05000000000000000000" pitchFamily="2" charset="2"/>
              <a:buNone/>
              <a:defRPr/>
            </a:pPr>
            <a:r>
              <a:rPr lang="ja-JP" altLang="en-US" sz="2400" dirty="0">
                <a:latin typeface="+mj-ea"/>
              </a:rPr>
              <a:t>　「友人助言法」</a:t>
            </a:r>
            <a:endParaRPr lang="en-US" altLang="ja-JP" sz="2400" dirty="0">
              <a:latin typeface="+mj-ea"/>
            </a:endParaRPr>
          </a:p>
          <a:p>
            <a:pPr marL="0" indent="0">
              <a:buFont typeface="Wingdings" panose="05000000000000000000" pitchFamily="2" charset="2"/>
              <a:buNone/>
              <a:defRPr/>
            </a:pPr>
            <a:r>
              <a:rPr lang="ja-JP" altLang="en-US" sz="2000" dirty="0">
                <a:latin typeface="+mj-ea"/>
              </a:rPr>
              <a:t>　実際に悩んでいる本人が、全く同じ悩みを抱える友だちから　　</a:t>
            </a:r>
            <a:endParaRPr lang="en-US" altLang="ja-JP" sz="2000" dirty="0">
              <a:latin typeface="+mj-ea"/>
            </a:endParaRPr>
          </a:p>
          <a:p>
            <a:pPr marL="0" indent="0">
              <a:buFont typeface="Wingdings" panose="05000000000000000000" pitchFamily="2" charset="2"/>
              <a:buNone/>
              <a:defRPr/>
            </a:pPr>
            <a:r>
              <a:rPr lang="ja-JP" altLang="en-US" sz="2000" dirty="0">
                <a:latin typeface="+mj-ea"/>
              </a:rPr>
              <a:t>　相談されたと想定し、「自分のことはさておき、その大事な友</a:t>
            </a:r>
            <a:endParaRPr lang="en-US" altLang="ja-JP" sz="2000" dirty="0">
              <a:latin typeface="+mj-ea"/>
            </a:endParaRPr>
          </a:p>
          <a:p>
            <a:pPr marL="0" indent="0">
              <a:buFont typeface="Wingdings" panose="05000000000000000000" pitchFamily="2" charset="2"/>
              <a:buNone/>
              <a:defRPr/>
            </a:pPr>
            <a:r>
              <a:rPr lang="ja-JP" altLang="en-US" sz="2000" dirty="0">
                <a:latin typeface="+mj-ea"/>
              </a:rPr>
              <a:t>　だちにどのようなアトバイスをしますか？」という問いを投げ</a:t>
            </a:r>
            <a:endParaRPr lang="en-US" altLang="ja-JP" sz="2000" dirty="0">
              <a:latin typeface="+mj-ea"/>
            </a:endParaRPr>
          </a:p>
          <a:p>
            <a:pPr marL="0" indent="0">
              <a:buFont typeface="Wingdings" panose="05000000000000000000" pitchFamily="2" charset="2"/>
              <a:buNone/>
              <a:defRPr/>
            </a:pPr>
            <a:r>
              <a:rPr lang="ja-JP" altLang="en-US" sz="2000" dirty="0">
                <a:latin typeface="+mj-ea"/>
              </a:rPr>
              <a:t>　かける。</a:t>
            </a:r>
            <a:endParaRPr lang="en-US" altLang="ja-JP" sz="2000" dirty="0">
              <a:latin typeface="+mj-ea"/>
            </a:endParaRPr>
          </a:p>
          <a:p>
            <a:pPr marL="0" indent="0">
              <a:buFont typeface="Wingdings" panose="05000000000000000000" pitchFamily="2" charset="2"/>
              <a:buNone/>
              <a:defRPr/>
            </a:pPr>
            <a:r>
              <a:rPr lang="ja-JP" altLang="en-US" sz="2000" dirty="0">
                <a:latin typeface="+mj-ea"/>
              </a:rPr>
              <a:t>　　　　↓</a:t>
            </a:r>
            <a:endParaRPr lang="en-US" altLang="ja-JP" sz="2000" dirty="0">
              <a:latin typeface="+mj-ea"/>
            </a:endParaRPr>
          </a:p>
          <a:p>
            <a:pPr marL="0" indent="0">
              <a:buFont typeface="Wingdings" panose="05000000000000000000" pitchFamily="2" charset="2"/>
              <a:buNone/>
              <a:defRPr/>
            </a:pPr>
            <a:r>
              <a:rPr lang="ja-JP" altLang="en-US" sz="2000" dirty="0">
                <a:latin typeface="+mj-ea"/>
              </a:rPr>
              <a:t>　大切な友だちを助けたいという動機づけから、真剣にアドバ　</a:t>
            </a:r>
            <a:endParaRPr lang="en-US" altLang="ja-JP" sz="2000" dirty="0">
              <a:latin typeface="+mj-ea"/>
            </a:endParaRPr>
          </a:p>
          <a:p>
            <a:pPr marL="0" indent="0">
              <a:buFont typeface="Wingdings" panose="05000000000000000000" pitchFamily="2" charset="2"/>
              <a:buNone/>
              <a:defRPr/>
            </a:pPr>
            <a:r>
              <a:rPr lang="ja-JP" altLang="en-US" sz="2000" dirty="0">
                <a:latin typeface="+mj-ea"/>
              </a:rPr>
              <a:t>　イスを考え始める。</a:t>
            </a:r>
            <a:endParaRPr lang="en-US" altLang="ja-JP" sz="2000" dirty="0">
              <a:latin typeface="+mj-ea"/>
            </a:endParaRPr>
          </a:p>
          <a:p>
            <a:pPr marL="0" indent="0">
              <a:buFont typeface="Wingdings" panose="05000000000000000000" pitchFamily="2" charset="2"/>
              <a:buNone/>
              <a:defRPr/>
            </a:pPr>
            <a:endParaRPr lang="en-US" altLang="ja-JP" sz="2400" dirty="0">
              <a:latin typeface="+mj-ea"/>
            </a:endParaRPr>
          </a:p>
          <a:p>
            <a:pPr>
              <a:defRPr/>
            </a:pPr>
            <a:endParaRPr lang="en-US" altLang="ja-JP" sz="2400" dirty="0">
              <a:latin typeface="+mj-ea"/>
            </a:endParaRPr>
          </a:p>
          <a:p>
            <a:pPr marL="0" indent="0">
              <a:buFont typeface="Wingdings" panose="05000000000000000000" pitchFamily="2" charset="2"/>
              <a:buNone/>
              <a:defRPr/>
            </a:pPr>
            <a:r>
              <a:rPr lang="ja-JP" altLang="en-US" sz="2400" dirty="0">
                <a:latin typeface="+mj-ea"/>
              </a:rPr>
              <a:t>　　</a:t>
            </a:r>
            <a:endParaRPr lang="en-US" altLang="ja-JP" sz="2400" dirty="0">
              <a:latin typeface="+mj-ea"/>
            </a:endParaRPr>
          </a:p>
          <a:p>
            <a:pPr>
              <a:defRPr/>
            </a:pPr>
            <a:endParaRPr lang="en-US" altLang="ja-JP" sz="2400" dirty="0">
              <a:latin typeface="+mj-ea"/>
            </a:endParaRPr>
          </a:p>
          <a:p>
            <a:pPr>
              <a:defRPr/>
            </a:pPr>
            <a:endParaRPr lang="en-US" altLang="ja-JP" sz="2400" dirty="0">
              <a:latin typeface="+mj-ea"/>
            </a:endParaRPr>
          </a:p>
          <a:p>
            <a:pPr>
              <a:defRPr/>
            </a:pPr>
            <a:endParaRPr lang="en-US" altLang="ja-JP" sz="2400" dirty="0">
              <a:latin typeface="+mj-ea"/>
            </a:endParaRPr>
          </a:p>
          <a:p>
            <a:pPr>
              <a:defRPr/>
            </a:pPr>
            <a:endParaRPr lang="en-US" altLang="ja-JP" sz="2400" dirty="0">
              <a:latin typeface="+mj-ea"/>
            </a:endParaRPr>
          </a:p>
          <a:p>
            <a:pPr>
              <a:defRPr/>
            </a:pPr>
            <a:endParaRPr lang="en-US" altLang="ja-JP" sz="2400" dirty="0">
              <a:latin typeface="+mj-ea"/>
            </a:endParaRPr>
          </a:p>
          <a:p>
            <a:pPr>
              <a:defRPr/>
            </a:pPr>
            <a:endParaRPr lang="en-US" altLang="ja-JP" sz="2400" dirty="0"/>
          </a:p>
          <a:p>
            <a:pPr marL="0" indent="0">
              <a:buFont typeface="Wingdings" panose="05000000000000000000" pitchFamily="2" charset="2"/>
              <a:buNone/>
              <a:defRPr/>
            </a:pPr>
            <a:r>
              <a:rPr lang="ja-JP" altLang="en-US" sz="2400" dirty="0"/>
              <a:t>　　　　　</a:t>
            </a:r>
            <a:endParaRPr lang="ja-JP" alt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DCE369-FF59-FBF8-1745-883F8D0D6259}"/>
              </a:ext>
            </a:extLst>
          </p:cNvPr>
          <p:cNvSpPr>
            <a:spLocks noGrp="1"/>
          </p:cNvSpPr>
          <p:nvPr>
            <p:ph type="title"/>
          </p:nvPr>
        </p:nvSpPr>
        <p:spPr/>
        <p:txBody>
          <a:bodyPr/>
          <a:lstStyle/>
          <a:p>
            <a:r>
              <a:rPr kumimoji="1" lang="ja-JP" altLang="en-US" dirty="0"/>
              <a:t>コミュニケーションの成立</a:t>
            </a:r>
            <a:r>
              <a:rPr kumimoji="1" lang="en-US" altLang="ja-JP" sz="3200" dirty="0"/>
              <a:t>2</a:t>
            </a:r>
            <a:endParaRPr kumimoji="1" lang="ja-JP" altLang="en-US" dirty="0"/>
          </a:p>
        </p:txBody>
      </p:sp>
      <p:sp>
        <p:nvSpPr>
          <p:cNvPr id="3" name="コンテンツ プレースホルダー 2">
            <a:extLst>
              <a:ext uri="{FF2B5EF4-FFF2-40B4-BE49-F238E27FC236}">
                <a16:creationId xmlns:a16="http://schemas.microsoft.com/office/drawing/2014/main" id="{DAB778E6-063C-0666-84B8-CFE0BAB4940F}"/>
              </a:ext>
            </a:extLst>
          </p:cNvPr>
          <p:cNvSpPr>
            <a:spLocks noGrp="1"/>
          </p:cNvSpPr>
          <p:nvPr>
            <p:ph idx="1"/>
          </p:nvPr>
        </p:nvSpPr>
        <p:spPr>
          <a:xfrm>
            <a:off x="539749" y="1700213"/>
            <a:ext cx="8035925" cy="4267200"/>
          </a:xfrm>
        </p:spPr>
        <p:txBody>
          <a:bodyPr/>
          <a:lstStyle/>
          <a:p>
            <a:r>
              <a:rPr kumimoji="1" lang="ja-JP" altLang="en-US" dirty="0">
                <a:solidFill>
                  <a:srgbClr val="FF0000"/>
                </a:solidFill>
              </a:rPr>
              <a:t>メッセージ（</a:t>
            </a:r>
            <a:r>
              <a:rPr kumimoji="1" lang="en-US" altLang="ja-JP" dirty="0">
                <a:solidFill>
                  <a:srgbClr val="FF0000"/>
                </a:solidFill>
              </a:rPr>
              <a:t>message</a:t>
            </a:r>
            <a:r>
              <a:rPr kumimoji="1" lang="ja-JP" altLang="en-US" dirty="0">
                <a:solidFill>
                  <a:srgbClr val="FF0000"/>
                </a:solidFill>
              </a:rPr>
              <a:t>）</a:t>
            </a:r>
            <a:r>
              <a:rPr kumimoji="1" lang="ja-JP" altLang="en-US" dirty="0"/>
              <a:t>が存在しなければ移動する情報そのものがないため、コミュニケーションは成立しない．</a:t>
            </a:r>
            <a:endParaRPr kumimoji="1" lang="en-US" altLang="ja-JP" dirty="0"/>
          </a:p>
          <a:p>
            <a:r>
              <a:rPr kumimoji="1" lang="ja-JP" altLang="en-US" dirty="0"/>
              <a:t> また、</a:t>
            </a:r>
            <a:r>
              <a:rPr kumimoji="1" lang="ja-JP" altLang="en-US" dirty="0">
                <a:solidFill>
                  <a:srgbClr val="FF0000"/>
                </a:solidFill>
              </a:rPr>
              <a:t>チャネル</a:t>
            </a:r>
            <a:r>
              <a:rPr kumimoji="1" lang="en-US" altLang="ja-JP" dirty="0">
                <a:solidFill>
                  <a:srgbClr val="FF0000"/>
                </a:solidFill>
              </a:rPr>
              <a:t>(channel) </a:t>
            </a:r>
            <a:r>
              <a:rPr kumimoji="1" lang="ja-JP" altLang="en-US" dirty="0"/>
              <a:t>が存在しなければ、メッセージが受け手に届かないため、コミュニケーションは成立しない．</a:t>
            </a:r>
          </a:p>
        </p:txBody>
      </p:sp>
      <p:sp>
        <p:nvSpPr>
          <p:cNvPr id="4" name="スライド番号プレースホルダー 3">
            <a:extLst>
              <a:ext uri="{FF2B5EF4-FFF2-40B4-BE49-F238E27FC236}">
                <a16:creationId xmlns:a16="http://schemas.microsoft.com/office/drawing/2014/main" id="{2C89057F-6AAD-8C1D-4375-82021B855AEC}"/>
              </a:ext>
            </a:extLst>
          </p:cNvPr>
          <p:cNvSpPr>
            <a:spLocks noGrp="1"/>
          </p:cNvSpPr>
          <p:nvPr>
            <p:ph type="sldNum" sz="quarter" idx="12"/>
          </p:nvPr>
        </p:nvSpPr>
        <p:spPr/>
        <p:txBody>
          <a:bodyPr/>
          <a:lstStyle/>
          <a:p>
            <a:pPr>
              <a:defRPr/>
            </a:pPr>
            <a:fld id="{F2BE5021-F781-447E-9205-249982F0E4FA}" type="slidenum">
              <a:rPr lang="en-US" altLang="ja-JP" smtClean="0"/>
              <a:pPr>
                <a:defRPr/>
              </a:pPr>
              <a:t>18</a:t>
            </a:fld>
            <a:endParaRPr lang="en-US" altLang="ja-JP"/>
          </a:p>
        </p:txBody>
      </p:sp>
    </p:spTree>
    <p:extLst>
      <p:ext uri="{BB962C8B-B14F-4D97-AF65-F5344CB8AC3E}">
        <p14:creationId xmlns:p14="http://schemas.microsoft.com/office/powerpoint/2010/main" val="7145972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a:extLst>
              <a:ext uri="{FF2B5EF4-FFF2-40B4-BE49-F238E27FC236}">
                <a16:creationId xmlns:a16="http://schemas.microsoft.com/office/drawing/2014/main" id="{D578E871-81AA-D995-8287-5C99CB607D5E}"/>
              </a:ext>
            </a:extLst>
          </p:cNvPr>
          <p:cNvSpPr/>
          <p:nvPr/>
        </p:nvSpPr>
        <p:spPr>
          <a:xfrm>
            <a:off x="952500" y="1893888"/>
            <a:ext cx="7121525" cy="4676775"/>
          </a:xfrm>
          <a:custGeom>
            <a:avLst/>
            <a:gdLst>
              <a:gd name="connsiteX0" fmla="*/ 0 w 7121262"/>
              <a:gd name="connsiteY0" fmla="*/ 0 h 4675813"/>
              <a:gd name="connsiteX1" fmla="*/ 789813 w 7121262"/>
              <a:gd name="connsiteY1" fmla="*/ 0 h 4675813"/>
              <a:gd name="connsiteX2" fmla="*/ 1579625 w 7121262"/>
              <a:gd name="connsiteY2" fmla="*/ 0 h 4675813"/>
              <a:gd name="connsiteX3" fmla="*/ 2298225 w 7121262"/>
              <a:gd name="connsiteY3" fmla="*/ 0 h 4675813"/>
              <a:gd name="connsiteX4" fmla="*/ 2731975 w 7121262"/>
              <a:gd name="connsiteY4" fmla="*/ 0 h 4675813"/>
              <a:gd name="connsiteX5" fmla="*/ 3521788 w 7121262"/>
              <a:gd name="connsiteY5" fmla="*/ 0 h 4675813"/>
              <a:gd name="connsiteX6" fmla="*/ 4169175 w 7121262"/>
              <a:gd name="connsiteY6" fmla="*/ 0 h 4675813"/>
              <a:gd name="connsiteX7" fmla="*/ 4958988 w 7121262"/>
              <a:gd name="connsiteY7" fmla="*/ 0 h 4675813"/>
              <a:gd name="connsiteX8" fmla="*/ 5535163 w 7121262"/>
              <a:gd name="connsiteY8" fmla="*/ 0 h 4675813"/>
              <a:gd name="connsiteX9" fmla="*/ 6111338 w 7121262"/>
              <a:gd name="connsiteY9" fmla="*/ 0 h 4675813"/>
              <a:gd name="connsiteX10" fmla="*/ 6545087 w 7121262"/>
              <a:gd name="connsiteY10" fmla="*/ 0 h 4675813"/>
              <a:gd name="connsiteX11" fmla="*/ 7121262 w 7121262"/>
              <a:gd name="connsiteY11" fmla="*/ 0 h 4675813"/>
              <a:gd name="connsiteX12" fmla="*/ 7121262 w 7121262"/>
              <a:gd name="connsiteY12" fmla="*/ 761490 h 4675813"/>
              <a:gd name="connsiteX13" fmla="*/ 7121262 w 7121262"/>
              <a:gd name="connsiteY13" fmla="*/ 1335947 h 4675813"/>
              <a:gd name="connsiteX14" fmla="*/ 7121262 w 7121262"/>
              <a:gd name="connsiteY14" fmla="*/ 1910404 h 4675813"/>
              <a:gd name="connsiteX15" fmla="*/ 7121262 w 7121262"/>
              <a:gd name="connsiteY15" fmla="*/ 2578377 h 4675813"/>
              <a:gd name="connsiteX16" fmla="*/ 7121262 w 7121262"/>
              <a:gd name="connsiteY16" fmla="*/ 3199592 h 4675813"/>
              <a:gd name="connsiteX17" fmla="*/ 7121262 w 7121262"/>
              <a:gd name="connsiteY17" fmla="*/ 3774049 h 4675813"/>
              <a:gd name="connsiteX18" fmla="*/ 7121262 w 7121262"/>
              <a:gd name="connsiteY18" fmla="*/ 4675813 h 4675813"/>
              <a:gd name="connsiteX19" fmla="*/ 6545087 w 7121262"/>
              <a:gd name="connsiteY19" fmla="*/ 4675813 h 4675813"/>
              <a:gd name="connsiteX20" fmla="*/ 5826487 w 7121262"/>
              <a:gd name="connsiteY20" fmla="*/ 4675813 h 4675813"/>
              <a:gd name="connsiteX21" fmla="*/ 5392737 w 7121262"/>
              <a:gd name="connsiteY21" fmla="*/ 4675813 h 4675813"/>
              <a:gd name="connsiteX22" fmla="*/ 4745350 w 7121262"/>
              <a:gd name="connsiteY22" fmla="*/ 4675813 h 4675813"/>
              <a:gd name="connsiteX23" fmla="*/ 4097963 w 7121262"/>
              <a:gd name="connsiteY23" fmla="*/ 4675813 h 4675813"/>
              <a:gd name="connsiteX24" fmla="*/ 3593000 w 7121262"/>
              <a:gd name="connsiteY24" fmla="*/ 4675813 h 4675813"/>
              <a:gd name="connsiteX25" fmla="*/ 2803188 w 7121262"/>
              <a:gd name="connsiteY25" fmla="*/ 4675813 h 4675813"/>
              <a:gd name="connsiteX26" fmla="*/ 2227013 w 7121262"/>
              <a:gd name="connsiteY26" fmla="*/ 4675813 h 4675813"/>
              <a:gd name="connsiteX27" fmla="*/ 1579625 w 7121262"/>
              <a:gd name="connsiteY27" fmla="*/ 4675813 h 4675813"/>
              <a:gd name="connsiteX28" fmla="*/ 1145876 w 7121262"/>
              <a:gd name="connsiteY28" fmla="*/ 4675813 h 4675813"/>
              <a:gd name="connsiteX29" fmla="*/ 0 w 7121262"/>
              <a:gd name="connsiteY29" fmla="*/ 4675813 h 4675813"/>
              <a:gd name="connsiteX30" fmla="*/ 0 w 7121262"/>
              <a:gd name="connsiteY30" fmla="*/ 4148114 h 4675813"/>
              <a:gd name="connsiteX31" fmla="*/ 0 w 7121262"/>
              <a:gd name="connsiteY31" fmla="*/ 3620415 h 4675813"/>
              <a:gd name="connsiteX32" fmla="*/ 0 w 7121262"/>
              <a:gd name="connsiteY32" fmla="*/ 3092716 h 4675813"/>
              <a:gd name="connsiteX33" fmla="*/ 0 w 7121262"/>
              <a:gd name="connsiteY33" fmla="*/ 2331227 h 4675813"/>
              <a:gd name="connsiteX34" fmla="*/ 0 w 7121262"/>
              <a:gd name="connsiteY34" fmla="*/ 1756770 h 4675813"/>
              <a:gd name="connsiteX35" fmla="*/ 0 w 7121262"/>
              <a:gd name="connsiteY35" fmla="*/ 1182313 h 4675813"/>
              <a:gd name="connsiteX36" fmla="*/ 0 w 7121262"/>
              <a:gd name="connsiteY36" fmla="*/ 0 h 4675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121262" h="4675813" extrusionOk="0">
                <a:moveTo>
                  <a:pt x="0" y="0"/>
                </a:moveTo>
                <a:cubicBezTo>
                  <a:pt x="311311" y="29421"/>
                  <a:pt x="590276" y="-16556"/>
                  <a:pt x="789813" y="0"/>
                </a:cubicBezTo>
                <a:cubicBezTo>
                  <a:pt x="989350" y="16556"/>
                  <a:pt x="1399396" y="20754"/>
                  <a:pt x="1579625" y="0"/>
                </a:cubicBezTo>
                <a:cubicBezTo>
                  <a:pt x="1759854" y="-20754"/>
                  <a:pt x="2024809" y="-32100"/>
                  <a:pt x="2298225" y="0"/>
                </a:cubicBezTo>
                <a:cubicBezTo>
                  <a:pt x="2571641" y="32100"/>
                  <a:pt x="2567874" y="15453"/>
                  <a:pt x="2731975" y="0"/>
                </a:cubicBezTo>
                <a:cubicBezTo>
                  <a:pt x="2896076" y="-15453"/>
                  <a:pt x="3179269" y="25859"/>
                  <a:pt x="3521788" y="0"/>
                </a:cubicBezTo>
                <a:cubicBezTo>
                  <a:pt x="3864307" y="-25859"/>
                  <a:pt x="3987663" y="-1722"/>
                  <a:pt x="4169175" y="0"/>
                </a:cubicBezTo>
                <a:cubicBezTo>
                  <a:pt x="4350687" y="1722"/>
                  <a:pt x="4687989" y="37602"/>
                  <a:pt x="4958988" y="0"/>
                </a:cubicBezTo>
                <a:cubicBezTo>
                  <a:pt x="5229987" y="-37602"/>
                  <a:pt x="5348512" y="23784"/>
                  <a:pt x="5535163" y="0"/>
                </a:cubicBezTo>
                <a:cubicBezTo>
                  <a:pt x="5721815" y="-23784"/>
                  <a:pt x="5923089" y="16746"/>
                  <a:pt x="6111338" y="0"/>
                </a:cubicBezTo>
                <a:cubicBezTo>
                  <a:pt x="6299587" y="-16746"/>
                  <a:pt x="6434169" y="11513"/>
                  <a:pt x="6545087" y="0"/>
                </a:cubicBezTo>
                <a:cubicBezTo>
                  <a:pt x="6656005" y="-11513"/>
                  <a:pt x="6926832" y="-7450"/>
                  <a:pt x="7121262" y="0"/>
                </a:cubicBezTo>
                <a:cubicBezTo>
                  <a:pt x="7153674" y="372769"/>
                  <a:pt x="7134766" y="460144"/>
                  <a:pt x="7121262" y="761490"/>
                </a:cubicBezTo>
                <a:cubicBezTo>
                  <a:pt x="7107759" y="1062836"/>
                  <a:pt x="7148399" y="1098942"/>
                  <a:pt x="7121262" y="1335947"/>
                </a:cubicBezTo>
                <a:cubicBezTo>
                  <a:pt x="7094125" y="1572952"/>
                  <a:pt x="7140284" y="1710376"/>
                  <a:pt x="7121262" y="1910404"/>
                </a:cubicBezTo>
                <a:cubicBezTo>
                  <a:pt x="7102240" y="2110432"/>
                  <a:pt x="7090717" y="2441575"/>
                  <a:pt x="7121262" y="2578377"/>
                </a:cubicBezTo>
                <a:cubicBezTo>
                  <a:pt x="7151807" y="2715179"/>
                  <a:pt x="7140311" y="2928770"/>
                  <a:pt x="7121262" y="3199592"/>
                </a:cubicBezTo>
                <a:cubicBezTo>
                  <a:pt x="7102213" y="3470415"/>
                  <a:pt x="7132394" y="3581262"/>
                  <a:pt x="7121262" y="3774049"/>
                </a:cubicBezTo>
                <a:cubicBezTo>
                  <a:pt x="7110130" y="3966836"/>
                  <a:pt x="7100440" y="4453789"/>
                  <a:pt x="7121262" y="4675813"/>
                </a:cubicBezTo>
                <a:cubicBezTo>
                  <a:pt x="6896704" y="4648681"/>
                  <a:pt x="6796895" y="4671842"/>
                  <a:pt x="6545087" y="4675813"/>
                </a:cubicBezTo>
                <a:cubicBezTo>
                  <a:pt x="6293280" y="4679784"/>
                  <a:pt x="6099798" y="4646476"/>
                  <a:pt x="5826487" y="4675813"/>
                </a:cubicBezTo>
                <a:cubicBezTo>
                  <a:pt x="5553176" y="4705150"/>
                  <a:pt x="5480490" y="4665957"/>
                  <a:pt x="5392737" y="4675813"/>
                </a:cubicBezTo>
                <a:cubicBezTo>
                  <a:pt x="5304984" y="4685670"/>
                  <a:pt x="4917050" y="4701049"/>
                  <a:pt x="4745350" y="4675813"/>
                </a:cubicBezTo>
                <a:cubicBezTo>
                  <a:pt x="4573650" y="4650577"/>
                  <a:pt x="4337562" y="4696643"/>
                  <a:pt x="4097963" y="4675813"/>
                </a:cubicBezTo>
                <a:cubicBezTo>
                  <a:pt x="3858364" y="4654983"/>
                  <a:pt x="3785233" y="4665013"/>
                  <a:pt x="3593000" y="4675813"/>
                </a:cubicBezTo>
                <a:cubicBezTo>
                  <a:pt x="3400767" y="4686613"/>
                  <a:pt x="3137590" y="4650114"/>
                  <a:pt x="2803188" y="4675813"/>
                </a:cubicBezTo>
                <a:cubicBezTo>
                  <a:pt x="2468786" y="4701512"/>
                  <a:pt x="2443716" y="4665443"/>
                  <a:pt x="2227013" y="4675813"/>
                </a:cubicBezTo>
                <a:cubicBezTo>
                  <a:pt x="2010311" y="4686183"/>
                  <a:pt x="1725498" y="4646529"/>
                  <a:pt x="1579625" y="4675813"/>
                </a:cubicBezTo>
                <a:cubicBezTo>
                  <a:pt x="1433752" y="4705097"/>
                  <a:pt x="1307267" y="4661018"/>
                  <a:pt x="1145876" y="4675813"/>
                </a:cubicBezTo>
                <a:cubicBezTo>
                  <a:pt x="984485" y="4690608"/>
                  <a:pt x="558679" y="4669708"/>
                  <a:pt x="0" y="4675813"/>
                </a:cubicBezTo>
                <a:cubicBezTo>
                  <a:pt x="13659" y="4422170"/>
                  <a:pt x="-14932" y="4281551"/>
                  <a:pt x="0" y="4148114"/>
                </a:cubicBezTo>
                <a:cubicBezTo>
                  <a:pt x="14932" y="4014677"/>
                  <a:pt x="23436" y="3737824"/>
                  <a:pt x="0" y="3620415"/>
                </a:cubicBezTo>
                <a:cubicBezTo>
                  <a:pt x="-23436" y="3503006"/>
                  <a:pt x="20311" y="3311517"/>
                  <a:pt x="0" y="3092716"/>
                </a:cubicBezTo>
                <a:cubicBezTo>
                  <a:pt x="-20311" y="2873915"/>
                  <a:pt x="11524" y="2560191"/>
                  <a:pt x="0" y="2331227"/>
                </a:cubicBezTo>
                <a:cubicBezTo>
                  <a:pt x="-11524" y="2102263"/>
                  <a:pt x="3398" y="2041664"/>
                  <a:pt x="0" y="1756770"/>
                </a:cubicBezTo>
                <a:cubicBezTo>
                  <a:pt x="-3398" y="1471876"/>
                  <a:pt x="-1354" y="1430525"/>
                  <a:pt x="0" y="1182313"/>
                </a:cubicBezTo>
                <a:cubicBezTo>
                  <a:pt x="1354" y="934101"/>
                  <a:pt x="51301" y="560657"/>
                  <a:pt x="0" y="0"/>
                </a:cubicBezTo>
                <a:close/>
              </a:path>
            </a:pathLst>
          </a:custGeom>
          <a:solidFill>
            <a:schemeClr val="bg1"/>
          </a:solid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角丸四角形 4">
            <a:extLst>
              <a:ext uri="{FF2B5EF4-FFF2-40B4-BE49-F238E27FC236}">
                <a16:creationId xmlns:a16="http://schemas.microsoft.com/office/drawing/2014/main" id="{016600F2-4C7C-99B9-25BF-575C152533B2}"/>
              </a:ext>
            </a:extLst>
          </p:cNvPr>
          <p:cNvSpPr/>
          <p:nvPr/>
        </p:nvSpPr>
        <p:spPr>
          <a:xfrm>
            <a:off x="4979988" y="2146300"/>
            <a:ext cx="795337" cy="361950"/>
          </a:xfrm>
          <a:prstGeom prst="roundRect">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340" name="テキスト ボックス 6">
            <a:extLst>
              <a:ext uri="{FF2B5EF4-FFF2-40B4-BE49-F238E27FC236}">
                <a16:creationId xmlns:a16="http://schemas.microsoft.com/office/drawing/2014/main" id="{6A3DD180-B13B-A692-23BB-64D735B3C231}"/>
              </a:ext>
            </a:extLst>
          </p:cNvPr>
          <p:cNvSpPr txBox="1">
            <a:spLocks noChangeArrowheads="1"/>
          </p:cNvSpPr>
          <p:nvPr/>
        </p:nvSpPr>
        <p:spPr bwMode="auto">
          <a:xfrm>
            <a:off x="839788" y="1609725"/>
            <a:ext cx="297338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ＭＳ Ｐゴシック" panose="020B0600070205080204" pitchFamily="50" charset="-128"/>
              </a:rPr>
              <a:t>OKS</a:t>
            </a:r>
            <a:r>
              <a:rPr lang="ja-JP" altLang="en-US" sz="1200">
                <a:latin typeface="ＭＳ Ｐゴシック" panose="020B0600070205080204" pitchFamily="50" charset="-128"/>
              </a:rPr>
              <a:t>（お悩み解決</a:t>
            </a:r>
            <a:r>
              <a:rPr lang="en-US" altLang="ja-JP" sz="1200">
                <a:latin typeface="ＭＳ Ｐゴシック" panose="020B0600070205080204" pitchFamily="50" charset="-128"/>
              </a:rPr>
              <a:t>)</a:t>
            </a:r>
            <a:r>
              <a:rPr lang="ja-JP" altLang="en-US" sz="1200">
                <a:latin typeface="ＭＳ Ｐゴシック" panose="020B0600070205080204" pitchFamily="50" charset="-128"/>
              </a:rPr>
              <a:t>シート</a:t>
            </a:r>
            <a:endParaRPr lang="en-US" altLang="ja-JP" sz="1200">
              <a:latin typeface="ＭＳ Ｐゴシック" panose="020B0600070205080204" pitchFamily="50" charset="-128"/>
            </a:endParaRPr>
          </a:p>
        </p:txBody>
      </p:sp>
      <p:sp>
        <p:nvSpPr>
          <p:cNvPr id="9" name="テキスト ボックス 4">
            <a:extLst>
              <a:ext uri="{FF2B5EF4-FFF2-40B4-BE49-F238E27FC236}">
                <a16:creationId xmlns:a16="http://schemas.microsoft.com/office/drawing/2014/main" id="{44E81C54-8C87-8C1C-257B-073580465691}"/>
              </a:ext>
            </a:extLst>
          </p:cNvPr>
          <p:cNvSpPr txBox="1">
            <a:spLocks noChangeArrowheads="1"/>
          </p:cNvSpPr>
          <p:nvPr/>
        </p:nvSpPr>
        <p:spPr bwMode="auto">
          <a:xfrm>
            <a:off x="5837238" y="1933575"/>
            <a:ext cx="2268537" cy="850900"/>
          </a:xfrm>
          <a:prstGeom prst="rect">
            <a:avLst/>
          </a:prstGeom>
          <a:noFill/>
          <a:ln>
            <a:noFill/>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一旦、私のことは置いておきましょう。</a:t>
            </a:r>
            <a:endParaRPr lang="en-US" altLang="ja-JP" sz="800"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今度は</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、お友だちに</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このことが起きたと想像してみましょう。もし</a:t>
            </a:r>
            <a:r>
              <a:rPr lang="ja-JP" altLang="en-US" sz="800">
                <a:latin typeface="メイリオ" panose="020B0604030504040204" pitchFamily="50" charset="-128"/>
                <a:ea typeface="メイリオ" panose="020B0604030504040204" pitchFamily="50" charset="-128"/>
                <a:cs typeface="メイリオ" panose="020B0604030504040204" pitchFamily="50" charset="-128"/>
              </a:rPr>
              <a:t>あなたが大事な友だち</a:t>
            </a:r>
            <a:r>
              <a:rPr lang="ja-JP" altLang="en-US" sz="800" dirty="0">
                <a:latin typeface="メイリオ" panose="020B0604030504040204" pitchFamily="50" charset="-128"/>
                <a:ea typeface="メイリオ" panose="020B0604030504040204" pitchFamily="50" charset="-128"/>
                <a:cs typeface="メイリオ" panose="020B0604030504040204" pitchFamily="50" charset="-128"/>
              </a:rPr>
              <a:t>からこのことを相談されたら、どんな助言をしますか。</a:t>
            </a:r>
          </a:p>
          <a:p>
            <a:pPr eaLnBrk="1" hangingPunct="1">
              <a:spcBef>
                <a:spcPct val="0"/>
              </a:spcBef>
              <a:buFontTx/>
              <a:buNone/>
              <a:defRPr/>
            </a:pPr>
            <a:endParaRPr lang="ja-JP" altLang="en-US" sz="923"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ハート 9">
            <a:extLst>
              <a:ext uri="{FF2B5EF4-FFF2-40B4-BE49-F238E27FC236}">
                <a16:creationId xmlns:a16="http://schemas.microsoft.com/office/drawing/2014/main" id="{62130358-FF11-1D0E-6E3E-31C56998FACC}"/>
              </a:ext>
            </a:extLst>
          </p:cNvPr>
          <p:cNvSpPr/>
          <p:nvPr/>
        </p:nvSpPr>
        <p:spPr>
          <a:xfrm>
            <a:off x="5499100" y="5799138"/>
            <a:ext cx="1795463" cy="647700"/>
          </a:xfrm>
          <a:prstGeom prst="heart">
            <a:avLst/>
          </a:prstGeom>
          <a:solidFill>
            <a:schemeClr val="bg1"/>
          </a:solidFill>
          <a:ln w="57150">
            <a:solidFill>
              <a:srgbClr val="FF40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星 32 10">
            <a:extLst>
              <a:ext uri="{FF2B5EF4-FFF2-40B4-BE49-F238E27FC236}">
                <a16:creationId xmlns:a16="http://schemas.microsoft.com/office/drawing/2014/main" id="{603ACEDC-8FDC-AC39-2359-7C719B44B3FE}"/>
              </a:ext>
            </a:extLst>
          </p:cNvPr>
          <p:cNvSpPr/>
          <p:nvPr/>
        </p:nvSpPr>
        <p:spPr>
          <a:xfrm>
            <a:off x="1270000" y="5126038"/>
            <a:ext cx="2684463" cy="1181100"/>
          </a:xfrm>
          <a:prstGeom prst="star32">
            <a:avLst>
              <a:gd name="adj" fmla="val 42607"/>
            </a:avLst>
          </a:prstGeom>
          <a:solidFill>
            <a:schemeClr val="bg1"/>
          </a:solidFill>
          <a:ln w="76200">
            <a:solidFill>
              <a:srgbClr val="FF0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9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星 32 11">
            <a:extLst>
              <a:ext uri="{FF2B5EF4-FFF2-40B4-BE49-F238E27FC236}">
                <a16:creationId xmlns:a16="http://schemas.microsoft.com/office/drawing/2014/main" id="{513A3E91-8E36-1041-6A74-B6EC6E5EADE0}"/>
              </a:ext>
            </a:extLst>
          </p:cNvPr>
          <p:cNvSpPr/>
          <p:nvPr/>
        </p:nvSpPr>
        <p:spPr>
          <a:xfrm>
            <a:off x="1335088" y="5160963"/>
            <a:ext cx="2560637" cy="1106487"/>
          </a:xfrm>
          <a:prstGeom prst="star32">
            <a:avLst>
              <a:gd name="adj" fmla="val 42607"/>
            </a:avLst>
          </a:prstGeom>
          <a:solidFill>
            <a:schemeClr val="bg1"/>
          </a:solidFill>
          <a:ln w="762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sz="923"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3" name="Picture 9">
            <a:extLst>
              <a:ext uri="{FF2B5EF4-FFF2-40B4-BE49-F238E27FC236}">
                <a16:creationId xmlns:a16="http://schemas.microsoft.com/office/drawing/2014/main" id="{B7F680C0-3270-EDD6-DAEA-C5588020D704}"/>
              </a:ext>
            </a:extLst>
          </p:cNvPr>
          <p:cNvPicPr>
            <a:picLocks noChangeAspect="1" noChangeArrowheads="1"/>
          </p:cNvPicPr>
          <p:nvPr/>
        </p:nvPicPr>
        <p:blipFill>
          <a:blip r:embed="rId3" cstate="print">
            <a:duotone>
              <a:prstClr val="black"/>
              <a:schemeClr val="tx2">
                <a:tint val="45000"/>
                <a:satMod val="400000"/>
              </a:schemeClr>
            </a:duotone>
          </a:blip>
          <a:srcRect/>
          <a:stretch>
            <a:fillRect/>
          </a:stretch>
        </p:blipFill>
        <p:spPr bwMode="auto">
          <a:xfrm>
            <a:off x="1027399" y="1972906"/>
            <a:ext cx="541319" cy="449303"/>
          </a:xfrm>
          <a:prstGeom prst="rect">
            <a:avLst/>
          </a:prstGeom>
          <a:noFill/>
          <a:ln>
            <a:noFill/>
          </a:ln>
          <a:effectLst>
            <a:outerShdw blurRad="50800" dist="38100" dir="2700000" algn="tl" rotWithShape="0">
              <a:prstClr val="black">
                <a:alpha val="40000"/>
              </a:prstClr>
            </a:outerShdw>
          </a:effectLst>
        </p:spPr>
      </p:pic>
      <p:sp>
        <p:nvSpPr>
          <p:cNvPr id="14" name="テキスト ボックス 5">
            <a:extLst>
              <a:ext uri="{FF2B5EF4-FFF2-40B4-BE49-F238E27FC236}">
                <a16:creationId xmlns:a16="http://schemas.microsoft.com/office/drawing/2014/main" id="{FB0AB212-462F-068C-1C76-D4C50BFE75C5}"/>
              </a:ext>
            </a:extLst>
          </p:cNvPr>
          <p:cNvSpPr txBox="1">
            <a:spLocks noChangeArrowheads="1"/>
          </p:cNvSpPr>
          <p:nvPr/>
        </p:nvSpPr>
        <p:spPr bwMode="auto">
          <a:xfrm>
            <a:off x="1374775" y="1943100"/>
            <a:ext cx="3863975" cy="431800"/>
          </a:xfrm>
          <a:prstGeom prst="rect">
            <a:avLst/>
          </a:prstGeom>
          <a:noFill/>
          <a:ln>
            <a:noFill/>
          </a:ln>
        </p:spPr>
        <p:txBody>
          <a:bodyP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eaLnBrk="1" hangingPunct="1">
              <a:spcBef>
                <a:spcPct val="0"/>
              </a:spcBef>
              <a:buFontTx/>
              <a:buNone/>
              <a:defRPr/>
            </a:pPr>
            <a:r>
              <a:rPr lang="ja-JP" altLang="en-US" sz="1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OKS(</a:t>
            </a:r>
            <a:r>
              <a:rPr lang="ja-JP" altLang="en-US" sz="18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おなやみ解決シート</a:t>
            </a:r>
            <a:r>
              <a:rPr lang="en-US" altLang="ja-JP" sz="22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a:t>
            </a:r>
            <a:r>
              <a:rPr lang="en-US" altLang="ja-JP" sz="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Ver3.0</a:t>
            </a:r>
            <a:endParaRPr lang="ja-JP" altLang="en-US" sz="9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4347" name="Picture 13" descr="C:\Users\Hisayuki\Desktop\感情温度計_v1.0.bmp">
            <a:extLst>
              <a:ext uri="{FF2B5EF4-FFF2-40B4-BE49-F238E27FC236}">
                <a16:creationId xmlns:a16="http://schemas.microsoft.com/office/drawing/2014/main" id="{F94F91AE-35DB-72E3-AE81-FC606939F4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438" y="5357813"/>
            <a:ext cx="82550" cy="703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 name="テキスト ボックス 9">
            <a:extLst>
              <a:ext uri="{FF2B5EF4-FFF2-40B4-BE49-F238E27FC236}">
                <a16:creationId xmlns:a16="http://schemas.microsoft.com/office/drawing/2014/main" id="{28C6D82B-EBCA-DD1F-1A88-9EEEBC17BECC}"/>
              </a:ext>
            </a:extLst>
          </p:cNvPr>
          <p:cNvSpPr txBox="1">
            <a:spLocks noChangeArrowheads="1"/>
          </p:cNvSpPr>
          <p:nvPr/>
        </p:nvSpPr>
        <p:spPr bwMode="auto">
          <a:xfrm>
            <a:off x="3659188" y="6189663"/>
            <a:ext cx="609600" cy="252412"/>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気持ちの温度計</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目盛りに</a:t>
            </a:r>
            <a:r>
              <a:rPr lang="en-US" altLang="ja-JP" sz="923" b="1"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726"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0">
            <a:extLst>
              <a:ext uri="{FF2B5EF4-FFF2-40B4-BE49-F238E27FC236}">
                <a16:creationId xmlns:a16="http://schemas.microsoft.com/office/drawing/2014/main" id="{DB86D2BD-6DC3-D2D7-694F-06B0A54DCF43}"/>
              </a:ext>
            </a:extLst>
          </p:cNvPr>
          <p:cNvSpPr txBox="1">
            <a:spLocks noChangeArrowheads="1"/>
          </p:cNvSpPr>
          <p:nvPr/>
        </p:nvSpPr>
        <p:spPr bwMode="auto">
          <a:xfrm>
            <a:off x="3813175" y="5156200"/>
            <a:ext cx="473075" cy="312738"/>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ものすごく</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強く感じて</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いる</a:t>
            </a:r>
          </a:p>
        </p:txBody>
      </p:sp>
      <p:sp>
        <p:nvSpPr>
          <p:cNvPr id="18" name="テキスト ボックス 11">
            <a:extLst>
              <a:ext uri="{FF2B5EF4-FFF2-40B4-BE49-F238E27FC236}">
                <a16:creationId xmlns:a16="http://schemas.microsoft.com/office/drawing/2014/main" id="{C458F847-6ACC-E85D-3C40-A76D7015D096}"/>
              </a:ext>
            </a:extLst>
          </p:cNvPr>
          <p:cNvSpPr txBox="1">
            <a:spLocks noChangeArrowheads="1"/>
          </p:cNvSpPr>
          <p:nvPr/>
        </p:nvSpPr>
        <p:spPr bwMode="auto">
          <a:xfrm>
            <a:off x="3802063" y="5980113"/>
            <a:ext cx="473075" cy="228600"/>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ほんの少し</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感じている</a:t>
            </a:r>
          </a:p>
        </p:txBody>
      </p:sp>
      <p:sp>
        <p:nvSpPr>
          <p:cNvPr id="19" name="雲形吹き出し 18">
            <a:extLst>
              <a:ext uri="{FF2B5EF4-FFF2-40B4-BE49-F238E27FC236}">
                <a16:creationId xmlns:a16="http://schemas.microsoft.com/office/drawing/2014/main" id="{CB4D0901-70DD-8B34-755E-BB36005B7894}"/>
              </a:ext>
            </a:extLst>
          </p:cNvPr>
          <p:cNvSpPr/>
          <p:nvPr/>
        </p:nvSpPr>
        <p:spPr>
          <a:xfrm>
            <a:off x="1800225" y="2473325"/>
            <a:ext cx="2652713" cy="1020763"/>
          </a:xfrm>
          <a:prstGeom prst="cloudCallout">
            <a:avLst>
              <a:gd name="adj1" fmla="val -53820"/>
              <a:gd name="adj2" fmla="val 27165"/>
            </a:avLst>
          </a:prstGeom>
          <a:noFill/>
          <a:ln w="38100">
            <a:solidFill>
              <a:schemeClr val="bg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altLang="ja-JP" dirty="0">
              <a:solidFill>
                <a:sysClr val="windowText" lastClr="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円形吹き出し 19">
            <a:extLst>
              <a:ext uri="{FF2B5EF4-FFF2-40B4-BE49-F238E27FC236}">
                <a16:creationId xmlns:a16="http://schemas.microsoft.com/office/drawing/2014/main" id="{7C468D5C-E518-080D-7BC6-7A6CB634D5F8}"/>
              </a:ext>
            </a:extLst>
          </p:cNvPr>
          <p:cNvSpPr/>
          <p:nvPr/>
        </p:nvSpPr>
        <p:spPr>
          <a:xfrm>
            <a:off x="1017588" y="4873625"/>
            <a:ext cx="1285875" cy="450850"/>
          </a:xfrm>
          <a:prstGeom prst="wedgeEllipseCallout">
            <a:avLst>
              <a:gd name="adj1" fmla="val 44293"/>
              <a:gd name="adj2" fmla="val 53890"/>
            </a:avLst>
          </a:prstGeom>
          <a:solidFill>
            <a:srgbClr val="FFFFFF"/>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en-US" altLang="ja-JP"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6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時あなた</a:t>
            </a:r>
            <a:r>
              <a:rPr lang="ja-JP" altLang="en-US" sz="6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はどんなイヤな気持ちになったかを</a:t>
            </a:r>
            <a:r>
              <a:rPr lang="ja-JP" altLang="en-US"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ここに書いてください。</a:t>
            </a:r>
            <a:endParaRPr lang="en-US" altLang="ja-JP"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ja-JP" altLang="en-US"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ハート 20">
            <a:extLst>
              <a:ext uri="{FF2B5EF4-FFF2-40B4-BE49-F238E27FC236}">
                <a16:creationId xmlns:a16="http://schemas.microsoft.com/office/drawing/2014/main" id="{BEDD2291-8E5A-2D85-6E7F-778D8F789A07}"/>
              </a:ext>
            </a:extLst>
          </p:cNvPr>
          <p:cNvSpPr/>
          <p:nvPr/>
        </p:nvSpPr>
        <p:spPr>
          <a:xfrm>
            <a:off x="5502275" y="5726113"/>
            <a:ext cx="1795463" cy="647700"/>
          </a:xfrm>
          <a:prstGeom prst="heart">
            <a:avLst/>
          </a:prstGeom>
          <a:solidFill>
            <a:schemeClr val="bg1"/>
          </a:solidFill>
          <a:ln w="57150">
            <a:solidFill>
              <a:srgbClr val="FF40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a:extLst>
              <a:ext uri="{FF2B5EF4-FFF2-40B4-BE49-F238E27FC236}">
                <a16:creationId xmlns:a16="http://schemas.microsoft.com/office/drawing/2014/main" id="{9CE38F13-9418-27F2-D2E9-9D29FE0C5172}"/>
              </a:ext>
            </a:extLst>
          </p:cNvPr>
          <p:cNvSpPr/>
          <p:nvPr/>
        </p:nvSpPr>
        <p:spPr>
          <a:xfrm>
            <a:off x="5116513" y="4521200"/>
            <a:ext cx="2628900" cy="673100"/>
          </a:xfrm>
          <a:prstGeom prst="roundRect">
            <a:avLst>
              <a:gd name="adj" fmla="val 41265"/>
            </a:avLst>
          </a:prstGeom>
          <a:noFill/>
          <a:ln w="57150">
            <a:solidFill>
              <a:srgbClr val="00B0F0"/>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55" name="正方形/長方形 7">
            <a:extLst>
              <a:ext uri="{FF2B5EF4-FFF2-40B4-BE49-F238E27FC236}">
                <a16:creationId xmlns:a16="http://schemas.microsoft.com/office/drawing/2014/main" id="{706D3425-5E60-42CE-7FA7-5E215B0FA75A}"/>
              </a:ext>
            </a:extLst>
          </p:cNvPr>
          <p:cNvSpPr>
            <a:spLocks noChangeArrowheads="1"/>
          </p:cNvSpPr>
          <p:nvPr/>
        </p:nvSpPr>
        <p:spPr bwMode="auto">
          <a:xfrm>
            <a:off x="4865688" y="5224463"/>
            <a:ext cx="2546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800">
                <a:latin typeface="メイリオ" panose="020B0604030504040204" pitchFamily="50" charset="-128"/>
                <a:ea typeface="メイリオ" panose="020B0604030504040204" pitchFamily="50" charset="-128"/>
              </a:rPr>
              <a:t>そして、上の「青の考え」が出た瞬間に気持ちが変わったはずです。どんなふうに変わりましたか？</a:t>
            </a:r>
          </a:p>
        </p:txBody>
      </p:sp>
      <p:sp>
        <p:nvSpPr>
          <p:cNvPr id="14356" name="テキスト ボックス 14">
            <a:extLst>
              <a:ext uri="{FF2B5EF4-FFF2-40B4-BE49-F238E27FC236}">
                <a16:creationId xmlns:a16="http://schemas.microsoft.com/office/drawing/2014/main" id="{907871DA-49E1-F6B4-E812-104DEE179E7C}"/>
              </a:ext>
            </a:extLst>
          </p:cNvPr>
          <p:cNvSpPr txBox="1">
            <a:spLocks noChangeArrowheads="1"/>
          </p:cNvSpPr>
          <p:nvPr/>
        </p:nvSpPr>
        <p:spPr bwMode="auto">
          <a:xfrm>
            <a:off x="4821238" y="3932238"/>
            <a:ext cx="30686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800">
                <a:latin typeface="メイリオ" panose="020B0604030504040204" pitchFamily="50" charset="-128"/>
                <a:ea typeface="メイリオ" panose="020B0604030504040204" pitchFamily="50" charset="-128"/>
              </a:rPr>
              <a:t>再び、自分のこととして考えてみてください。上に書いた「友人助言」を何度か自分に言ってみたらどうでしょう。はじめのイヤな気持ちのもとになった考えは変わりましたか？</a:t>
            </a:r>
          </a:p>
        </p:txBody>
      </p:sp>
      <p:pic>
        <p:nvPicPr>
          <p:cNvPr id="14357" name="Picture 13" descr="C:\Users\Hisayuki\Desktop\感情温度計_v1.0.bmp">
            <a:extLst>
              <a:ext uri="{FF2B5EF4-FFF2-40B4-BE49-F238E27FC236}">
                <a16:creationId xmlns:a16="http://schemas.microsoft.com/office/drawing/2014/main" id="{A9D715E3-744C-F4E0-DA46-E6B9C47E8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5357813"/>
            <a:ext cx="82550" cy="70326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6" name="テキスト ボックス 14">
            <a:extLst>
              <a:ext uri="{FF2B5EF4-FFF2-40B4-BE49-F238E27FC236}">
                <a16:creationId xmlns:a16="http://schemas.microsoft.com/office/drawing/2014/main" id="{74B7B388-97FC-E168-F9CF-F279828C85F0}"/>
              </a:ext>
            </a:extLst>
          </p:cNvPr>
          <p:cNvSpPr txBox="1">
            <a:spLocks noChangeArrowheads="1"/>
          </p:cNvSpPr>
          <p:nvPr/>
        </p:nvSpPr>
        <p:spPr bwMode="auto">
          <a:xfrm>
            <a:off x="7297738" y="6189663"/>
            <a:ext cx="609600" cy="230187"/>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気持ちの温度計</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目盛りに</a:t>
            </a:r>
            <a:r>
              <a:rPr lang="en-US" altLang="ja-JP" sz="726"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726"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16">
            <a:extLst>
              <a:ext uri="{FF2B5EF4-FFF2-40B4-BE49-F238E27FC236}">
                <a16:creationId xmlns:a16="http://schemas.microsoft.com/office/drawing/2014/main" id="{2DE8169C-73A2-A978-59BB-708B31B3861C}"/>
              </a:ext>
            </a:extLst>
          </p:cNvPr>
          <p:cNvSpPr txBox="1">
            <a:spLocks noChangeArrowheads="1"/>
          </p:cNvSpPr>
          <p:nvPr/>
        </p:nvSpPr>
        <p:spPr bwMode="auto">
          <a:xfrm>
            <a:off x="7434263" y="5245100"/>
            <a:ext cx="455612" cy="300038"/>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ものすごく</a:t>
            </a:r>
            <a:endParaRPr lang="en-US" altLang="ja-JP" sz="692"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強く感じて</a:t>
            </a:r>
            <a:endParaRPr lang="en-US" altLang="ja-JP" sz="692"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692" dirty="0">
                <a:latin typeface="メイリオ" panose="020B0604030504040204" pitchFamily="50" charset="-128"/>
                <a:ea typeface="メイリオ" panose="020B0604030504040204" pitchFamily="50" charset="-128"/>
                <a:cs typeface="メイリオ" panose="020B0604030504040204" pitchFamily="50" charset="-128"/>
              </a:rPr>
              <a:t>いる</a:t>
            </a:r>
          </a:p>
        </p:txBody>
      </p:sp>
      <p:sp>
        <p:nvSpPr>
          <p:cNvPr id="28" name="テキスト ボックス 17">
            <a:extLst>
              <a:ext uri="{FF2B5EF4-FFF2-40B4-BE49-F238E27FC236}">
                <a16:creationId xmlns:a16="http://schemas.microsoft.com/office/drawing/2014/main" id="{4D07AAC9-4988-45D4-FD29-9F9B612935F1}"/>
              </a:ext>
            </a:extLst>
          </p:cNvPr>
          <p:cNvSpPr txBox="1">
            <a:spLocks noChangeArrowheads="1"/>
          </p:cNvSpPr>
          <p:nvPr/>
        </p:nvSpPr>
        <p:spPr bwMode="auto">
          <a:xfrm>
            <a:off x="7434263" y="5965825"/>
            <a:ext cx="473075" cy="230188"/>
          </a:xfrm>
          <a:prstGeom prst="rect">
            <a:avLst/>
          </a:prstGeom>
          <a:noFill/>
          <a:ln>
            <a:noFill/>
          </a:ln>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ほんの少し</a:t>
            </a:r>
            <a:endParaRPr lang="en-US" altLang="ja-JP" sz="726" dirty="0">
              <a:latin typeface="メイリオ" panose="020B0604030504040204" pitchFamily="50" charset="-128"/>
              <a:ea typeface="メイリオ" panose="020B0604030504040204" pitchFamily="50" charset="-128"/>
              <a:cs typeface="メイリオ" panose="020B0604030504040204" pitchFamily="50" charset="-128"/>
            </a:endParaRPr>
          </a:p>
          <a:p>
            <a:pPr eaLnBrk="1" hangingPunct="1">
              <a:spcBef>
                <a:spcPct val="0"/>
              </a:spcBef>
              <a:buFontTx/>
              <a:buNone/>
              <a:defRPr/>
            </a:pPr>
            <a:r>
              <a:rPr lang="ja-JP" altLang="en-US" sz="726" dirty="0">
                <a:latin typeface="メイリオ" panose="020B0604030504040204" pitchFamily="50" charset="-128"/>
                <a:ea typeface="メイリオ" panose="020B0604030504040204" pitchFamily="50" charset="-128"/>
                <a:cs typeface="メイリオ" panose="020B0604030504040204" pitchFamily="50" charset="-128"/>
              </a:rPr>
              <a:t>感じている</a:t>
            </a:r>
          </a:p>
        </p:txBody>
      </p:sp>
      <p:sp>
        <p:nvSpPr>
          <p:cNvPr id="29" name="円形吹き出し 28">
            <a:extLst>
              <a:ext uri="{FF2B5EF4-FFF2-40B4-BE49-F238E27FC236}">
                <a16:creationId xmlns:a16="http://schemas.microsoft.com/office/drawing/2014/main" id="{85DBCB95-54BE-4D4A-1374-D8D941D25723}"/>
              </a:ext>
            </a:extLst>
          </p:cNvPr>
          <p:cNvSpPr/>
          <p:nvPr/>
        </p:nvSpPr>
        <p:spPr>
          <a:xfrm>
            <a:off x="4424363" y="4608513"/>
            <a:ext cx="1200150" cy="544512"/>
          </a:xfrm>
          <a:prstGeom prst="wedgeEllipseCallout">
            <a:avLst>
              <a:gd name="adj1" fmla="val 44530"/>
              <a:gd name="adj2" fmla="val 46893"/>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ここ</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に新しく浮かんできた「青の考え」を書いてみましょう。</a:t>
            </a:r>
          </a:p>
        </p:txBody>
      </p:sp>
      <p:sp>
        <p:nvSpPr>
          <p:cNvPr id="14362" name="テキスト ボックス 29">
            <a:extLst>
              <a:ext uri="{FF2B5EF4-FFF2-40B4-BE49-F238E27FC236}">
                <a16:creationId xmlns:a16="http://schemas.microsoft.com/office/drawing/2014/main" id="{82626F3C-9FEB-3B52-7E03-3C16350FD314}"/>
              </a:ext>
            </a:extLst>
          </p:cNvPr>
          <p:cNvSpPr txBox="1">
            <a:spLocks noChangeArrowheads="1"/>
          </p:cNvSpPr>
          <p:nvPr/>
        </p:nvSpPr>
        <p:spPr bwMode="auto">
          <a:xfrm>
            <a:off x="4779963" y="6300788"/>
            <a:ext cx="1100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t>Ⓒ</a:t>
            </a:r>
            <a:r>
              <a:rPr lang="en-US" altLang="ja-JP" sz="1400"/>
              <a:t>2019MIO</a:t>
            </a:r>
            <a:endParaRPr lang="ja-JP" altLang="en-US" sz="1400"/>
          </a:p>
        </p:txBody>
      </p:sp>
      <p:sp>
        <p:nvSpPr>
          <p:cNvPr id="31" name="ハート 30">
            <a:extLst>
              <a:ext uri="{FF2B5EF4-FFF2-40B4-BE49-F238E27FC236}">
                <a16:creationId xmlns:a16="http://schemas.microsoft.com/office/drawing/2014/main" id="{6FCBBB42-A06F-2C81-F088-3E11FD4CD87C}"/>
              </a:ext>
            </a:extLst>
          </p:cNvPr>
          <p:cNvSpPr/>
          <p:nvPr/>
        </p:nvSpPr>
        <p:spPr>
          <a:xfrm>
            <a:off x="5486400" y="5643563"/>
            <a:ext cx="1795463" cy="647700"/>
          </a:xfrm>
          <a:prstGeom prst="heart">
            <a:avLst/>
          </a:prstGeom>
          <a:solidFill>
            <a:schemeClr val="bg1"/>
          </a:solidFill>
          <a:ln w="57150">
            <a:solidFill>
              <a:srgbClr val="FF40FF"/>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円形吹き出し 31">
            <a:extLst>
              <a:ext uri="{FF2B5EF4-FFF2-40B4-BE49-F238E27FC236}">
                <a16:creationId xmlns:a16="http://schemas.microsoft.com/office/drawing/2014/main" id="{85A2591E-3E61-2A41-6633-A1644C49160E}"/>
              </a:ext>
            </a:extLst>
          </p:cNvPr>
          <p:cNvSpPr/>
          <p:nvPr/>
        </p:nvSpPr>
        <p:spPr>
          <a:xfrm>
            <a:off x="4656138" y="5680075"/>
            <a:ext cx="1355725" cy="514350"/>
          </a:xfrm>
          <a:prstGeom prst="wedgeEllipseCallout">
            <a:avLst>
              <a:gd name="adj1" fmla="val 54604"/>
              <a:gd name="adj2" fmla="val 33421"/>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a:t>
            </a:r>
            <a:r>
              <a:rPr lang="ja-JP" altLang="en-US" sz="726">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軽い・重い」「減・増」という表現でもいいですよ。</a:t>
            </a: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星 6 32">
            <a:extLst>
              <a:ext uri="{FF2B5EF4-FFF2-40B4-BE49-F238E27FC236}">
                <a16:creationId xmlns:a16="http://schemas.microsoft.com/office/drawing/2014/main" id="{33E857EC-E433-2799-5AA7-62C3132D7DE4}"/>
              </a:ext>
            </a:extLst>
          </p:cNvPr>
          <p:cNvSpPr/>
          <p:nvPr/>
        </p:nvSpPr>
        <p:spPr>
          <a:xfrm>
            <a:off x="1693863" y="3625850"/>
            <a:ext cx="2636837" cy="1431925"/>
          </a:xfrm>
          <a:prstGeom prst="star6">
            <a:avLst>
              <a:gd name="adj" fmla="val 33378"/>
              <a:gd name="hf" fmla="val 115470"/>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4" name="円形吹き出し 33">
            <a:extLst>
              <a:ext uri="{FF2B5EF4-FFF2-40B4-BE49-F238E27FC236}">
                <a16:creationId xmlns:a16="http://schemas.microsoft.com/office/drawing/2014/main" id="{0D2DF656-E657-3C82-D009-0C39D591D3A1}"/>
              </a:ext>
            </a:extLst>
          </p:cNvPr>
          <p:cNvSpPr/>
          <p:nvPr/>
        </p:nvSpPr>
        <p:spPr>
          <a:xfrm>
            <a:off x="1027113" y="3790950"/>
            <a:ext cx="1816100" cy="727075"/>
          </a:xfrm>
          <a:prstGeom prst="wedgeEllipseCallout">
            <a:avLst>
              <a:gd name="adj1" fmla="val 38770"/>
              <a:gd name="adj2" fmla="val 62639"/>
            </a:avLst>
          </a:prstGeom>
          <a:solidFill>
            <a:srgbClr val="FFFFFF"/>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 </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「赤</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の考え」を</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書いてみましょう</a:t>
            </a: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誰</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に対して言っていますか。</a:t>
            </a: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自分　</a:t>
            </a: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他人　</a:t>
            </a: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世の中）</a:t>
            </a: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00"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○をつけてから</a:t>
            </a:r>
            <a:r>
              <a:rPr lang="ja-JP" altLang="en-US" sz="600" spc="-3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書いてください。</a:t>
            </a:r>
            <a:endParaRPr lang="en-US" altLang="ja-JP" sz="600" spc="-3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テキスト ボックス 35">
            <a:extLst>
              <a:ext uri="{FF2B5EF4-FFF2-40B4-BE49-F238E27FC236}">
                <a16:creationId xmlns:a16="http://schemas.microsoft.com/office/drawing/2014/main" id="{E4DA4E8C-EDAE-9619-0D7A-480AC5C1296F}"/>
              </a:ext>
            </a:extLst>
          </p:cNvPr>
          <p:cNvSpPr txBox="1"/>
          <p:nvPr/>
        </p:nvSpPr>
        <p:spPr>
          <a:xfrm rot="20649931">
            <a:off x="1095375" y="2503488"/>
            <a:ext cx="461963" cy="1320800"/>
          </a:xfrm>
          <a:prstGeom prst="rect">
            <a:avLst/>
          </a:prstGeom>
          <a:solidFill>
            <a:schemeClr val="bg1">
              <a:lumMod val="95000"/>
            </a:schemeClr>
          </a:solidFill>
          <a:ln w="57150" cmpd="sng">
            <a:solidFill>
              <a:schemeClr val="tx1">
                <a:lumMod val="65000"/>
                <a:lumOff val="35000"/>
              </a:schemeClr>
            </a:solidFill>
          </a:ln>
        </p:spPr>
        <p:txBody>
          <a:bodyPr vert="eaVert" anchor="ctr">
            <a:spAutoFit/>
          </a:bodyPr>
          <a:lstStyle/>
          <a:p>
            <a:pPr algn="ctr">
              <a:defRPr/>
            </a:pPr>
            <a:r>
              <a:rPr lang="ja-JP" altLang="en-US" b="1" dirty="0">
                <a:latin typeface="UD Digi Kyokasho NP-B" panose="02020700000000000000" pitchFamily="18" charset="-128"/>
                <a:ea typeface="UD Digi Kyokasho NP-B" panose="02020700000000000000" pitchFamily="18" charset="-128"/>
              </a:rPr>
              <a:t>お悩み解決</a:t>
            </a:r>
          </a:p>
        </p:txBody>
      </p:sp>
      <p:pic>
        <p:nvPicPr>
          <p:cNvPr id="39" name="図 38">
            <a:extLst>
              <a:ext uri="{FF2B5EF4-FFF2-40B4-BE49-F238E27FC236}">
                <a16:creationId xmlns:a16="http://schemas.microsoft.com/office/drawing/2014/main" id="{772788AE-8A5E-497E-6DE2-26AB85C6D491}"/>
              </a:ext>
            </a:extLst>
          </p:cNvPr>
          <p:cNvPicPr>
            <a:picLocks noChangeAspect="1"/>
          </p:cNvPicPr>
          <p:nvPr/>
        </p:nvPicPr>
        <p:blipFill rotWithShape="1">
          <a:blip r:embed="rId5">
            <a:clrChange>
              <a:clrFrom>
                <a:srgbClr val="FFFFFF"/>
              </a:clrFrom>
              <a:clrTo>
                <a:srgbClr val="FFFFFF">
                  <a:alpha val="0"/>
                </a:srgbClr>
              </a:clrTo>
            </a:clrChange>
            <a:duotone>
              <a:schemeClr val="accent3">
                <a:shade val="45000"/>
                <a:satMod val="135000"/>
              </a:schemeClr>
              <a:prstClr val="white"/>
            </a:duotone>
          </a:blip>
          <a:srcRect l="7920" t="16334" r="10479" b="10257"/>
          <a:stretch/>
        </p:blipFill>
        <p:spPr>
          <a:xfrm>
            <a:off x="1726613" y="2913265"/>
            <a:ext cx="644857" cy="501411"/>
          </a:xfrm>
          <a:prstGeom prst="rect">
            <a:avLst/>
          </a:prstGeom>
        </p:spPr>
      </p:pic>
      <p:sp>
        <p:nvSpPr>
          <p:cNvPr id="40" name="円形吹き出し 39">
            <a:extLst>
              <a:ext uri="{FF2B5EF4-FFF2-40B4-BE49-F238E27FC236}">
                <a16:creationId xmlns:a16="http://schemas.microsoft.com/office/drawing/2014/main" id="{4C32DF9A-6CD6-45E2-3439-5FD459E8AB3E}"/>
              </a:ext>
            </a:extLst>
          </p:cNvPr>
          <p:cNvSpPr/>
          <p:nvPr/>
        </p:nvSpPr>
        <p:spPr>
          <a:xfrm>
            <a:off x="1427163" y="2278063"/>
            <a:ext cx="1130300" cy="530225"/>
          </a:xfrm>
          <a:prstGeom prst="wedgeEllipseCallout">
            <a:avLst>
              <a:gd name="adj1" fmla="val 50808"/>
              <a:gd name="adj2" fmla="val 52638"/>
            </a:avLst>
          </a:prstGeom>
          <a:solidFill>
            <a:srgbClr val="FFFFFF"/>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1)</a:t>
            </a:r>
            <a:r>
              <a:rPr lang="ja-JP" altLang="en-US" sz="6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イヤ</a:t>
            </a:r>
            <a:r>
              <a:rPr lang="ja-JP" altLang="en-US"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な気持ちにさせた出来事はどんなことかをここに書いてください。</a:t>
            </a:r>
            <a:endParaRPr lang="en-US" altLang="ja-JP" sz="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ja-JP" altLang="en-US"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円形吹き出し 40">
            <a:extLst>
              <a:ext uri="{FF2B5EF4-FFF2-40B4-BE49-F238E27FC236}">
                <a16:creationId xmlns:a16="http://schemas.microsoft.com/office/drawing/2014/main" id="{23A6A634-AB18-E322-D955-8205F0543D8A}"/>
              </a:ext>
            </a:extLst>
          </p:cNvPr>
          <p:cNvSpPr/>
          <p:nvPr/>
        </p:nvSpPr>
        <p:spPr>
          <a:xfrm>
            <a:off x="1957388" y="3373438"/>
            <a:ext cx="1246187" cy="417512"/>
          </a:xfrm>
          <a:prstGeom prst="wedgeEllipseCallout">
            <a:avLst>
              <a:gd name="adj1" fmla="val -30813"/>
              <a:gd name="adj2" fmla="val -60091"/>
            </a:avLst>
          </a:prstGeom>
          <a:solidFill>
            <a:srgbClr val="FFFFFF"/>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tLang="ja-JP" sz="726"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defRPr/>
            </a:pPr>
            <a:r>
              <a:rPr lang="ja-JP" altLang="en-US" sz="60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カメラのレンズで写しているように客観的に状況を描写</a:t>
            </a:r>
            <a:endPar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ctr">
              <a:defRPr/>
            </a:pPr>
            <a:endParaRPr lang="ja-JP" altLang="en-US" sz="692"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371" name="テキスト ボックス 41">
            <a:extLst>
              <a:ext uri="{FF2B5EF4-FFF2-40B4-BE49-F238E27FC236}">
                <a16:creationId xmlns:a16="http://schemas.microsoft.com/office/drawing/2014/main" id="{D0287B16-0F4E-7E9F-A539-9766068976FE}"/>
              </a:ext>
            </a:extLst>
          </p:cNvPr>
          <p:cNvSpPr txBox="1">
            <a:spLocks noChangeArrowheads="1"/>
          </p:cNvSpPr>
          <p:nvPr/>
        </p:nvSpPr>
        <p:spPr bwMode="auto">
          <a:xfrm>
            <a:off x="6251575" y="1643063"/>
            <a:ext cx="18224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200">
                <a:latin typeface="ＭＳ Ｐゴシック" panose="020B0600070205080204" pitchFamily="50" charset="-128"/>
              </a:rPr>
              <a:t>A3</a:t>
            </a:r>
            <a:r>
              <a:rPr lang="ja-JP" altLang="en-US" sz="1200">
                <a:latin typeface="ＭＳ Ｐゴシック" panose="020B0600070205080204" pitchFamily="50" charset="-128"/>
              </a:rPr>
              <a:t>用紙に拡大コピー推奨</a:t>
            </a:r>
            <a:endParaRPr lang="en-US" altLang="ja-JP" sz="1200">
              <a:latin typeface="ＭＳ Ｐゴシック" panose="020B0600070205080204" pitchFamily="50" charset="-128"/>
            </a:endParaRPr>
          </a:p>
        </p:txBody>
      </p:sp>
      <p:sp>
        <p:nvSpPr>
          <p:cNvPr id="14372" name="テキスト ボックス 42">
            <a:extLst>
              <a:ext uri="{FF2B5EF4-FFF2-40B4-BE49-F238E27FC236}">
                <a16:creationId xmlns:a16="http://schemas.microsoft.com/office/drawing/2014/main" id="{6CB0329E-D056-A574-8D6A-2CC822CBD084}"/>
              </a:ext>
            </a:extLst>
          </p:cNvPr>
          <p:cNvSpPr txBox="1">
            <a:spLocks noChangeArrowheads="1"/>
          </p:cNvSpPr>
          <p:nvPr/>
        </p:nvSpPr>
        <p:spPr bwMode="auto">
          <a:xfrm>
            <a:off x="4940300" y="2170113"/>
            <a:ext cx="903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Meiryo UI" panose="020B0604030504040204" pitchFamily="50" charset="-128"/>
                <a:ea typeface="Meiryo UI" panose="020B0604030504040204" pitchFamily="50" charset="-128"/>
              </a:rPr>
              <a:t>友人助言</a:t>
            </a:r>
          </a:p>
        </p:txBody>
      </p:sp>
      <p:sp>
        <p:nvSpPr>
          <p:cNvPr id="14374" name="スライド番号プレースホルダ 3">
            <a:extLst>
              <a:ext uri="{FF2B5EF4-FFF2-40B4-BE49-F238E27FC236}">
                <a16:creationId xmlns:a16="http://schemas.microsoft.com/office/drawing/2014/main" id="{74D879BC-0AD6-FBEA-C6EE-14F54A73BB1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729C3A85-8D99-4FF9-9479-E1C1505D2729}" type="slidenum">
              <a:rPr kumimoji="0" lang="en-US" altLang="ja-JP" sz="1800">
                <a:solidFill>
                  <a:srgbClr val="000000"/>
                </a:solidFill>
              </a:rPr>
              <a:pPr>
                <a:spcBef>
                  <a:spcPct val="0"/>
                </a:spcBef>
                <a:buClrTx/>
                <a:buFontTx/>
                <a:buNone/>
              </a:pPr>
              <a:t>180</a:t>
            </a:fld>
            <a:endParaRPr kumimoji="0" lang="en-US" altLang="ja-JP" sz="1800">
              <a:solidFill>
                <a:srgbClr val="000000"/>
              </a:solidFill>
            </a:endParaRPr>
          </a:p>
        </p:txBody>
      </p:sp>
      <p:sp>
        <p:nvSpPr>
          <p:cNvPr id="85" name="フリーフォーム 84">
            <a:extLst>
              <a:ext uri="{FF2B5EF4-FFF2-40B4-BE49-F238E27FC236}">
                <a16:creationId xmlns:a16="http://schemas.microsoft.com/office/drawing/2014/main" id="{80FA43F8-7344-CF22-5292-DE198877495B}"/>
              </a:ext>
            </a:extLst>
          </p:cNvPr>
          <p:cNvSpPr/>
          <p:nvPr/>
        </p:nvSpPr>
        <p:spPr>
          <a:xfrm>
            <a:off x="4730750" y="2609850"/>
            <a:ext cx="2873375" cy="1263650"/>
          </a:xfrm>
          <a:custGeom>
            <a:avLst/>
            <a:gdLst>
              <a:gd name="connsiteX0" fmla="*/ 0 w 3477985"/>
              <a:gd name="connsiteY0" fmla="*/ 971550 h 1812472"/>
              <a:gd name="connsiteX1" fmla="*/ 498021 w 3477985"/>
              <a:gd name="connsiteY1" fmla="*/ 449036 h 1812472"/>
              <a:gd name="connsiteX2" fmla="*/ 1706335 w 3477985"/>
              <a:gd name="connsiteY2" fmla="*/ 146958 h 1812472"/>
              <a:gd name="connsiteX3" fmla="*/ 1812471 w 3477985"/>
              <a:gd name="connsiteY3" fmla="*/ 293915 h 1812472"/>
              <a:gd name="connsiteX4" fmla="*/ 2400300 w 3477985"/>
              <a:gd name="connsiteY4" fmla="*/ 57150 h 1812472"/>
              <a:gd name="connsiteX5" fmla="*/ 2579914 w 3477985"/>
              <a:gd name="connsiteY5" fmla="*/ 261258 h 1812472"/>
              <a:gd name="connsiteX6" fmla="*/ 3159578 w 3477985"/>
              <a:gd name="connsiteY6" fmla="*/ 0 h 1812472"/>
              <a:gd name="connsiteX7" fmla="*/ 3477985 w 3477985"/>
              <a:gd name="connsiteY7" fmla="*/ 0 h 1812472"/>
              <a:gd name="connsiteX8" fmla="*/ 3477985 w 3477985"/>
              <a:gd name="connsiteY8" fmla="*/ 1812472 h 1812472"/>
              <a:gd name="connsiteX9" fmla="*/ 3143250 w 3477985"/>
              <a:gd name="connsiteY9" fmla="*/ 1812472 h 1812472"/>
              <a:gd name="connsiteX10" fmla="*/ 2579914 w 3477985"/>
              <a:gd name="connsiteY10" fmla="*/ 1559379 h 1812472"/>
              <a:gd name="connsiteX11" fmla="*/ 2441121 w 3477985"/>
              <a:gd name="connsiteY11" fmla="*/ 1779815 h 1812472"/>
              <a:gd name="connsiteX12" fmla="*/ 1820635 w 3477985"/>
              <a:gd name="connsiteY12" fmla="*/ 1632858 h 1812472"/>
              <a:gd name="connsiteX13" fmla="*/ 1681842 w 3477985"/>
              <a:gd name="connsiteY13" fmla="*/ 1771650 h 1812472"/>
              <a:gd name="connsiteX14" fmla="*/ 489857 w 3477985"/>
              <a:gd name="connsiteY14" fmla="*/ 1510393 h 1812472"/>
              <a:gd name="connsiteX15" fmla="*/ 0 w 3477985"/>
              <a:gd name="connsiteY15" fmla="*/ 971550 h 1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77985" h="1812472">
                <a:moveTo>
                  <a:pt x="0" y="971550"/>
                </a:moveTo>
                <a:lnTo>
                  <a:pt x="498021" y="449036"/>
                </a:lnTo>
                <a:lnTo>
                  <a:pt x="1706335" y="146958"/>
                </a:lnTo>
                <a:lnTo>
                  <a:pt x="1812471" y="293915"/>
                </a:lnTo>
                <a:lnTo>
                  <a:pt x="2400300" y="57150"/>
                </a:lnTo>
                <a:lnTo>
                  <a:pt x="2579914" y="261258"/>
                </a:lnTo>
                <a:lnTo>
                  <a:pt x="3159578" y="0"/>
                </a:lnTo>
                <a:lnTo>
                  <a:pt x="3477985" y="0"/>
                </a:lnTo>
                <a:lnTo>
                  <a:pt x="3477985" y="1812472"/>
                </a:lnTo>
                <a:lnTo>
                  <a:pt x="3143250" y="1812472"/>
                </a:lnTo>
                <a:lnTo>
                  <a:pt x="2579914" y="1559379"/>
                </a:lnTo>
                <a:lnTo>
                  <a:pt x="2441121" y="1779815"/>
                </a:lnTo>
                <a:lnTo>
                  <a:pt x="1820635" y="1632858"/>
                </a:lnTo>
                <a:lnTo>
                  <a:pt x="1681842" y="1771650"/>
                </a:lnTo>
                <a:lnTo>
                  <a:pt x="489857" y="1510393"/>
                </a:lnTo>
                <a:lnTo>
                  <a:pt x="0" y="971550"/>
                </a:lnTo>
                <a:close/>
              </a:path>
            </a:pathLst>
          </a:custGeom>
          <a:solidFill>
            <a:schemeClr val="bg1"/>
          </a:solidFill>
          <a:ln w="203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6" name="フリーフォーム 85">
            <a:extLst>
              <a:ext uri="{FF2B5EF4-FFF2-40B4-BE49-F238E27FC236}">
                <a16:creationId xmlns:a16="http://schemas.microsoft.com/office/drawing/2014/main" id="{7A515D03-A362-D39F-34A3-4DA1149DF288}"/>
              </a:ext>
            </a:extLst>
          </p:cNvPr>
          <p:cNvSpPr/>
          <p:nvPr/>
        </p:nvSpPr>
        <p:spPr>
          <a:xfrm>
            <a:off x="4745038" y="2605088"/>
            <a:ext cx="2873375" cy="1263650"/>
          </a:xfrm>
          <a:custGeom>
            <a:avLst/>
            <a:gdLst>
              <a:gd name="connsiteX0" fmla="*/ 0 w 3477985"/>
              <a:gd name="connsiteY0" fmla="*/ 971550 h 1812472"/>
              <a:gd name="connsiteX1" fmla="*/ 498021 w 3477985"/>
              <a:gd name="connsiteY1" fmla="*/ 449036 h 1812472"/>
              <a:gd name="connsiteX2" fmla="*/ 1706335 w 3477985"/>
              <a:gd name="connsiteY2" fmla="*/ 146958 h 1812472"/>
              <a:gd name="connsiteX3" fmla="*/ 1812471 w 3477985"/>
              <a:gd name="connsiteY3" fmla="*/ 293915 h 1812472"/>
              <a:gd name="connsiteX4" fmla="*/ 2400300 w 3477985"/>
              <a:gd name="connsiteY4" fmla="*/ 57150 h 1812472"/>
              <a:gd name="connsiteX5" fmla="*/ 2579914 w 3477985"/>
              <a:gd name="connsiteY5" fmla="*/ 261258 h 1812472"/>
              <a:gd name="connsiteX6" fmla="*/ 3159578 w 3477985"/>
              <a:gd name="connsiteY6" fmla="*/ 0 h 1812472"/>
              <a:gd name="connsiteX7" fmla="*/ 3477985 w 3477985"/>
              <a:gd name="connsiteY7" fmla="*/ 0 h 1812472"/>
              <a:gd name="connsiteX8" fmla="*/ 3477985 w 3477985"/>
              <a:gd name="connsiteY8" fmla="*/ 1812472 h 1812472"/>
              <a:gd name="connsiteX9" fmla="*/ 3143250 w 3477985"/>
              <a:gd name="connsiteY9" fmla="*/ 1812472 h 1812472"/>
              <a:gd name="connsiteX10" fmla="*/ 2579914 w 3477985"/>
              <a:gd name="connsiteY10" fmla="*/ 1559379 h 1812472"/>
              <a:gd name="connsiteX11" fmla="*/ 2441121 w 3477985"/>
              <a:gd name="connsiteY11" fmla="*/ 1779815 h 1812472"/>
              <a:gd name="connsiteX12" fmla="*/ 1820635 w 3477985"/>
              <a:gd name="connsiteY12" fmla="*/ 1632858 h 1812472"/>
              <a:gd name="connsiteX13" fmla="*/ 1681842 w 3477985"/>
              <a:gd name="connsiteY13" fmla="*/ 1771650 h 1812472"/>
              <a:gd name="connsiteX14" fmla="*/ 489857 w 3477985"/>
              <a:gd name="connsiteY14" fmla="*/ 1510393 h 1812472"/>
              <a:gd name="connsiteX15" fmla="*/ 0 w 3477985"/>
              <a:gd name="connsiteY15" fmla="*/ 971550 h 1812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477985" h="1812472">
                <a:moveTo>
                  <a:pt x="0" y="971550"/>
                </a:moveTo>
                <a:lnTo>
                  <a:pt x="498021" y="449036"/>
                </a:lnTo>
                <a:lnTo>
                  <a:pt x="1706335" y="146958"/>
                </a:lnTo>
                <a:lnTo>
                  <a:pt x="1812471" y="293915"/>
                </a:lnTo>
                <a:lnTo>
                  <a:pt x="2400300" y="57150"/>
                </a:lnTo>
                <a:lnTo>
                  <a:pt x="2579914" y="261258"/>
                </a:lnTo>
                <a:lnTo>
                  <a:pt x="3159578" y="0"/>
                </a:lnTo>
                <a:lnTo>
                  <a:pt x="3477985" y="0"/>
                </a:lnTo>
                <a:lnTo>
                  <a:pt x="3477985" y="1812472"/>
                </a:lnTo>
                <a:lnTo>
                  <a:pt x="3143250" y="1812472"/>
                </a:lnTo>
                <a:lnTo>
                  <a:pt x="2579914" y="1559379"/>
                </a:lnTo>
                <a:lnTo>
                  <a:pt x="2441121" y="1779815"/>
                </a:lnTo>
                <a:lnTo>
                  <a:pt x="1820635" y="1632858"/>
                </a:lnTo>
                <a:lnTo>
                  <a:pt x="1681842" y="1771650"/>
                </a:lnTo>
                <a:lnTo>
                  <a:pt x="489857" y="1510393"/>
                </a:lnTo>
                <a:lnTo>
                  <a:pt x="0" y="971550"/>
                </a:lnTo>
                <a:close/>
              </a:path>
            </a:pathLst>
          </a:cu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7" name="円形吹き出し 86">
            <a:extLst>
              <a:ext uri="{FF2B5EF4-FFF2-40B4-BE49-F238E27FC236}">
                <a16:creationId xmlns:a16="http://schemas.microsoft.com/office/drawing/2014/main" id="{10097382-B356-EC22-8A19-3CFFD3022AB0}"/>
              </a:ext>
            </a:extLst>
          </p:cNvPr>
          <p:cNvSpPr/>
          <p:nvPr/>
        </p:nvSpPr>
        <p:spPr>
          <a:xfrm>
            <a:off x="4484688" y="2611438"/>
            <a:ext cx="1270000" cy="355600"/>
          </a:xfrm>
          <a:prstGeom prst="wedgeEllipseCallout">
            <a:avLst>
              <a:gd name="adj1" fmla="val 27628"/>
              <a:gd name="adj2" fmla="val 62500"/>
            </a:avLst>
          </a:prstGeom>
          <a:solidFill>
            <a:schemeClr val="bg1"/>
          </a:solidFill>
          <a:ln w="952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60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いくつ</a:t>
            </a:r>
            <a:r>
              <a:rPr lang="ja-JP" altLang="en-US" sz="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か浮かんだことを書いてみてください。</a:t>
            </a:r>
          </a:p>
        </p:txBody>
      </p:sp>
      <p:sp>
        <p:nvSpPr>
          <p:cNvPr id="3" name="タイトル 1">
            <a:extLst>
              <a:ext uri="{FF2B5EF4-FFF2-40B4-BE49-F238E27FC236}">
                <a16:creationId xmlns:a16="http://schemas.microsoft.com/office/drawing/2014/main" id="{8E13FBA0-3730-C777-8562-3C2EFEE62AAC}"/>
              </a:ext>
            </a:extLst>
          </p:cNvPr>
          <p:cNvSpPr txBox="1">
            <a:spLocks noChangeArrowheads="1"/>
          </p:cNvSpPr>
          <p:nvPr/>
        </p:nvSpPr>
        <p:spPr bwMode="auto">
          <a:xfrm>
            <a:off x="1403350" y="476250"/>
            <a:ext cx="71723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3800">
                <a:solidFill>
                  <a:schemeClr val="tx2"/>
                </a:solidFill>
                <a:latin typeface="メイリオ" panose="020B0604030504040204" pitchFamily="50" charset="-128"/>
                <a:ea typeface="メイリオ" panose="020B0604030504040204" pitchFamily="50" charset="-128"/>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r>
              <a:rPr lang="en-US" altLang="ja-JP" kern="0"/>
              <a:t>3</a:t>
            </a:r>
            <a:r>
              <a:rPr lang="ja-JP" altLang="en-US" kern="0"/>
              <a:t>．「友人助言法」で「赤の考え」を「青の考え」に変える</a:t>
            </a:r>
            <a:endParaRPr lang="ja-JP" altLang="en-US" kern="0" dirty="0"/>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AD79778E-D62A-C542-5B27-0BADF372743A}"/>
              </a:ext>
            </a:extLst>
          </p:cNvPr>
          <p:cNvSpPr>
            <a:spLocks noGrp="1" noChangeArrowheads="1"/>
          </p:cNvSpPr>
          <p:nvPr>
            <p:ph type="title"/>
          </p:nvPr>
        </p:nvSpPr>
        <p:spPr>
          <a:xfrm>
            <a:off x="1403350" y="476250"/>
            <a:ext cx="7172325" cy="1152525"/>
          </a:xfrm>
        </p:spPr>
        <p:txBody>
          <a:bodyPr/>
          <a:lstStyle/>
          <a:p>
            <a:r>
              <a:rPr lang="en-US" altLang="ja-JP"/>
              <a:t>4</a:t>
            </a:r>
            <a:r>
              <a:rPr lang="ja-JP" altLang="en-US"/>
              <a:t>．「メタ認知」の力で自分に</a:t>
            </a:r>
            <a:br>
              <a:rPr lang="en-US" altLang="ja-JP"/>
            </a:br>
            <a:r>
              <a:rPr lang="ja-JP" altLang="en-US"/>
              <a:t>客観的にアドバイスする</a:t>
            </a:r>
          </a:p>
        </p:txBody>
      </p:sp>
      <p:sp>
        <p:nvSpPr>
          <p:cNvPr id="15363" name="スライド番号プレースホルダ 3">
            <a:extLst>
              <a:ext uri="{FF2B5EF4-FFF2-40B4-BE49-F238E27FC236}">
                <a16:creationId xmlns:a16="http://schemas.microsoft.com/office/drawing/2014/main" id="{E195CEF4-7992-9439-F306-7BAEF27FE8E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BDA3614-E427-4075-BAD0-86CE639EE49D}" type="slidenum">
              <a:rPr kumimoji="0" lang="en-US" altLang="ja-JP" sz="1800">
                <a:solidFill>
                  <a:srgbClr val="000000"/>
                </a:solidFill>
              </a:rPr>
              <a:pPr>
                <a:spcBef>
                  <a:spcPct val="0"/>
                </a:spcBef>
                <a:buClrTx/>
                <a:buFontTx/>
                <a:buNone/>
              </a:pPr>
              <a:t>181</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4775A586-2352-EDE6-4922-EEBFA487E925}"/>
              </a:ext>
            </a:extLst>
          </p:cNvPr>
          <p:cNvSpPr>
            <a:spLocks noGrp="1" noChangeArrowheads="1"/>
          </p:cNvSpPr>
          <p:nvPr>
            <p:ph idx="1"/>
          </p:nvPr>
        </p:nvSpPr>
        <p:spPr>
          <a:xfrm>
            <a:off x="539750" y="1700213"/>
            <a:ext cx="8353425" cy="4176712"/>
          </a:xfrm>
        </p:spPr>
        <p:txBody>
          <a:bodyPr/>
          <a:lstStyle/>
          <a:p>
            <a:pPr>
              <a:defRPr/>
            </a:pPr>
            <a:r>
              <a:rPr lang="ja-JP" altLang="en-US" sz="2800" dirty="0">
                <a:latin typeface="+mj-ea"/>
                <a:ea typeface="+mj-ea"/>
              </a:rPr>
              <a:t>なぜ「友人助言法」で合理的な考えに近づけていくことができるのか・・・</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「メタ認知」の力を応用</a:t>
            </a:r>
            <a:br>
              <a:rPr lang="en-US" altLang="ja-JP" sz="2800" dirty="0">
                <a:latin typeface="+mj-ea"/>
                <a:ea typeface="+mj-ea"/>
              </a:rPr>
            </a:br>
            <a:endParaRPr lang="en-US" altLang="ja-JP" sz="2800" dirty="0">
              <a:latin typeface="+mj-ea"/>
              <a:ea typeface="+mj-ea"/>
            </a:endParaRPr>
          </a:p>
          <a:p>
            <a:pPr>
              <a:defRPr/>
            </a:pPr>
            <a:r>
              <a:rPr lang="ja-JP" altLang="en-US" sz="2800" dirty="0">
                <a:latin typeface="+mj-ea"/>
                <a:ea typeface="+mj-ea"/>
              </a:rPr>
              <a:t>「メタ認知」とは、自分が物事をどのように認知しているかをモニタリングし、コントロールする能力。自分を俯瞰して見る能力のこと。</a:t>
            </a:r>
            <a:endParaRPr lang="en-US" altLang="ja-JP" sz="2800" dirty="0">
              <a:latin typeface="+mj-ea"/>
              <a:ea typeface="+mj-ea"/>
            </a:endParaRPr>
          </a:p>
          <a:p>
            <a:pPr marL="0" indent="0">
              <a:buFont typeface="Wingdings" panose="05000000000000000000" pitchFamily="2" charset="2"/>
              <a:buNone/>
              <a:defRPr/>
            </a:pPr>
            <a:r>
              <a:rPr lang="ja-JP" altLang="en-US" sz="2800" dirty="0">
                <a:latin typeface="+mj-ea"/>
                <a:ea typeface="+mj-ea"/>
              </a:rPr>
              <a:t>　　</a:t>
            </a:r>
            <a:r>
              <a:rPr lang="ja-JP" altLang="en-US" sz="2400" dirty="0"/>
              <a:t>　　　　</a:t>
            </a:r>
            <a:r>
              <a:rPr lang="ja-JP" altLang="en-US" sz="2800" dirty="0"/>
              <a:t>　</a:t>
            </a:r>
            <a:endParaRPr lang="ja-JP" altLang="en-US" sz="3200" dirty="0"/>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2596EBAC-71AF-C307-F572-93DA09F9587B}"/>
              </a:ext>
            </a:extLst>
          </p:cNvPr>
          <p:cNvSpPr>
            <a:spLocks noGrp="1" noChangeArrowheads="1"/>
          </p:cNvSpPr>
          <p:nvPr>
            <p:ph type="title"/>
          </p:nvPr>
        </p:nvSpPr>
        <p:spPr>
          <a:xfrm>
            <a:off x="1403350" y="476250"/>
            <a:ext cx="7172325" cy="1152525"/>
          </a:xfrm>
        </p:spPr>
        <p:txBody>
          <a:bodyPr/>
          <a:lstStyle/>
          <a:p>
            <a:r>
              <a:rPr lang="en-US" altLang="ja-JP"/>
              <a:t>4</a:t>
            </a:r>
            <a:r>
              <a:rPr lang="ja-JP" altLang="en-US"/>
              <a:t>．「メタ認知」の力で自分に</a:t>
            </a:r>
            <a:br>
              <a:rPr lang="en-US" altLang="ja-JP"/>
            </a:br>
            <a:r>
              <a:rPr lang="ja-JP" altLang="en-US"/>
              <a:t>客観的にアドバイスする</a:t>
            </a:r>
          </a:p>
        </p:txBody>
      </p:sp>
      <p:sp>
        <p:nvSpPr>
          <p:cNvPr id="16387" name="スライド番号プレースホルダ 3">
            <a:extLst>
              <a:ext uri="{FF2B5EF4-FFF2-40B4-BE49-F238E27FC236}">
                <a16:creationId xmlns:a16="http://schemas.microsoft.com/office/drawing/2014/main" id="{AF7E937A-CE7D-AE7C-80F4-EE6493A0F75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339DD4E-0184-4A4D-8A80-86F0CCEE656C}" type="slidenum">
              <a:rPr kumimoji="0" lang="en-US" altLang="ja-JP" sz="1800">
                <a:solidFill>
                  <a:srgbClr val="000000"/>
                </a:solidFill>
              </a:rPr>
              <a:pPr>
                <a:spcBef>
                  <a:spcPct val="0"/>
                </a:spcBef>
                <a:buClrTx/>
                <a:buFontTx/>
                <a:buNone/>
              </a:pPr>
              <a:t>182</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25C72644-8BAC-5C53-84AE-47D8502A033B}"/>
              </a:ext>
            </a:extLst>
          </p:cNvPr>
          <p:cNvSpPr>
            <a:spLocks noGrp="1" noChangeArrowheads="1"/>
          </p:cNvSpPr>
          <p:nvPr>
            <p:ph idx="1"/>
          </p:nvPr>
        </p:nvSpPr>
        <p:spPr>
          <a:xfrm>
            <a:off x="434975" y="1698625"/>
            <a:ext cx="8353425" cy="4176713"/>
          </a:xfrm>
        </p:spPr>
        <p:txBody>
          <a:bodyPr/>
          <a:lstStyle/>
          <a:p>
            <a:pPr>
              <a:defRPr/>
            </a:pPr>
            <a:r>
              <a:rPr lang="ja-JP" altLang="en-US" sz="2800">
                <a:latin typeface="+mj-ea"/>
                <a:ea typeface="+mj-ea"/>
              </a:rPr>
              <a:t>「メタ認知」能力が高ければ、広く周りを見回し、現状に沿った、より適切な見方ができるようになる。</a:t>
            </a:r>
            <a:endParaRPr lang="en-US" altLang="ja-JP" sz="2800" dirty="0">
              <a:latin typeface="+mj-ea"/>
              <a:ea typeface="+mj-ea"/>
            </a:endParaRPr>
          </a:p>
        </p:txBody>
      </p:sp>
      <p:pic>
        <p:nvPicPr>
          <p:cNvPr id="16389" name="図 4">
            <a:extLst>
              <a:ext uri="{FF2B5EF4-FFF2-40B4-BE49-F238E27FC236}">
                <a16:creationId xmlns:a16="http://schemas.microsoft.com/office/drawing/2014/main" id="{16688395-6C76-1D10-C9A9-AC1C0CD1F9A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4075" y="2627313"/>
            <a:ext cx="4711700" cy="334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テキスト ボックス 7">
            <a:extLst>
              <a:ext uri="{FF2B5EF4-FFF2-40B4-BE49-F238E27FC236}">
                <a16:creationId xmlns:a16="http://schemas.microsoft.com/office/drawing/2014/main" id="{36C2DD52-9DE0-AD73-65DF-98BF76905FC7}"/>
              </a:ext>
            </a:extLst>
          </p:cNvPr>
          <p:cNvSpPr txBox="1">
            <a:spLocks noChangeArrowheads="1"/>
          </p:cNvSpPr>
          <p:nvPr/>
        </p:nvSpPr>
        <p:spPr bwMode="auto">
          <a:xfrm>
            <a:off x="6096000" y="5402263"/>
            <a:ext cx="26971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もうひとりの自分が雲の上から俯瞰して自分を捉え、客観的にアドバイスする。</a:t>
            </a:r>
            <a:endParaRPr lang="en-US" altLang="ja-JP" sz="1400">
              <a:latin typeface="ＭＳ Ｐゴシック" panose="020B0600070205080204" pitchFamily="50" charset="-128"/>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74A1716E-5A05-43B5-FF2C-C6F58548EA98}"/>
              </a:ext>
            </a:extLst>
          </p:cNvPr>
          <p:cNvSpPr>
            <a:spLocks noGrp="1" noChangeArrowheads="1"/>
          </p:cNvSpPr>
          <p:nvPr>
            <p:ph type="title"/>
          </p:nvPr>
        </p:nvSpPr>
        <p:spPr>
          <a:xfrm>
            <a:off x="1403350" y="620713"/>
            <a:ext cx="7345363" cy="647700"/>
          </a:xfrm>
        </p:spPr>
        <p:txBody>
          <a:bodyPr/>
          <a:lstStyle/>
          <a:p>
            <a:r>
              <a:rPr lang="en-US" altLang="ja-JP"/>
              <a:t>5</a:t>
            </a:r>
            <a:r>
              <a:rPr lang="ja-JP" altLang="en-US"/>
              <a:t>．「</a:t>
            </a:r>
            <a:r>
              <a:rPr lang="en-US" altLang="ja-JP"/>
              <a:t>OKS</a:t>
            </a:r>
            <a:r>
              <a:rPr lang="ja-JP" altLang="en-US"/>
              <a:t>」プログラムの魅力</a:t>
            </a:r>
          </a:p>
        </p:txBody>
      </p:sp>
      <p:sp>
        <p:nvSpPr>
          <p:cNvPr id="17411" name="スライド番号プレースホルダ 3">
            <a:extLst>
              <a:ext uri="{FF2B5EF4-FFF2-40B4-BE49-F238E27FC236}">
                <a16:creationId xmlns:a16="http://schemas.microsoft.com/office/drawing/2014/main" id="{4D8C1C81-2E09-DE13-DBD6-4A81802D3BE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59B287B-F8DA-4EC2-84E3-BF5D352344C2}" type="slidenum">
              <a:rPr kumimoji="0" lang="en-US" altLang="ja-JP" sz="1800">
                <a:solidFill>
                  <a:srgbClr val="000000"/>
                </a:solidFill>
              </a:rPr>
              <a:pPr>
                <a:spcBef>
                  <a:spcPct val="0"/>
                </a:spcBef>
                <a:buClrTx/>
                <a:buFontTx/>
                <a:buNone/>
              </a:pPr>
              <a:t>183</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AE6ED7D2-5A29-6B1F-2E4A-BD7B6FFEEBE9}"/>
              </a:ext>
            </a:extLst>
          </p:cNvPr>
          <p:cNvSpPr>
            <a:spLocks noGrp="1" noChangeArrowheads="1"/>
          </p:cNvSpPr>
          <p:nvPr>
            <p:ph idx="1"/>
          </p:nvPr>
        </p:nvSpPr>
        <p:spPr>
          <a:xfrm>
            <a:off x="539750" y="1700213"/>
            <a:ext cx="8353425" cy="2736850"/>
          </a:xfrm>
        </p:spPr>
        <p:txBody>
          <a:bodyPr/>
          <a:lstStyle/>
          <a:p>
            <a:pPr>
              <a:defRPr/>
            </a:pPr>
            <a:r>
              <a:rPr lang="en-US" altLang="ja-JP" sz="2800" dirty="0">
                <a:latin typeface="+mj-ea"/>
                <a:ea typeface="+mj-ea"/>
              </a:rPr>
              <a:t> </a:t>
            </a:r>
            <a:r>
              <a:rPr lang="ja-JP" altLang="en-US" sz="2800">
                <a:latin typeface="+mj-ea"/>
                <a:ea typeface="+mj-ea"/>
              </a:rPr>
              <a:t>受講者側のメリット</a:t>
            </a:r>
            <a:endParaRPr lang="en-US" altLang="ja-JP" sz="2800" dirty="0">
              <a:latin typeface="+mj-ea"/>
              <a:ea typeface="+mj-ea"/>
            </a:endParaRPr>
          </a:p>
          <a:p>
            <a:pPr>
              <a:defRPr/>
            </a:pPr>
            <a:endParaRPr lang="ja-JP" altLang="en-US" sz="3200"/>
          </a:p>
        </p:txBody>
      </p:sp>
      <p:sp>
        <p:nvSpPr>
          <p:cNvPr id="2" name="テキスト ボックス 1">
            <a:extLst>
              <a:ext uri="{FF2B5EF4-FFF2-40B4-BE49-F238E27FC236}">
                <a16:creationId xmlns:a16="http://schemas.microsoft.com/office/drawing/2014/main" id="{0E88300E-265F-75D2-39AD-4156BA98C661}"/>
              </a:ext>
            </a:extLst>
          </p:cNvPr>
          <p:cNvSpPr txBox="1"/>
          <p:nvPr/>
        </p:nvSpPr>
        <p:spPr>
          <a:xfrm>
            <a:off x="790575" y="2266950"/>
            <a:ext cx="7526338" cy="4062413"/>
          </a:xfrm>
          <a:prstGeom prst="rect">
            <a:avLst/>
          </a:prstGeom>
          <a:noFill/>
        </p:spPr>
        <p:txBody>
          <a:bodyPr>
            <a:spAutoFit/>
          </a:bodyPr>
          <a:lstStyle/>
          <a:p>
            <a:pPr marL="179388" indent="-171450">
              <a:lnSpc>
                <a:spcPts val="2360"/>
              </a:lnSpc>
              <a:defRPr/>
            </a:pPr>
            <a:r>
              <a:rPr lang="ja-JP" altLang="en-US">
                <a:ea typeface="ＭＳ Ｐゴシック" panose="020B0600070205080204" pitchFamily="34" charset="-128"/>
              </a:rPr>
              <a:t>・「友人」という枠を与えられることにより、自分の中にある抵抗を取り除き、不合理な考え方を合理的な考え方に変えることができる。 </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・現実がよく見える立ち位置に変わることができる。</a:t>
            </a:r>
            <a:endParaRPr lang="en-US" altLang="ja-JP" dirty="0">
              <a:ea typeface="ＭＳ Ｐゴシック" panose="020B0600070205080204" pitchFamily="34" charset="-128"/>
            </a:endParaRPr>
          </a:p>
          <a:p>
            <a:pPr marL="223838" indent="-223838">
              <a:lnSpc>
                <a:spcPts val="2360"/>
              </a:lnSpc>
              <a:defRPr/>
            </a:pPr>
            <a:r>
              <a:rPr lang="ja-JP" altLang="en-US">
                <a:ea typeface="ＭＳ Ｐゴシック" panose="020B0600070205080204" pitchFamily="34" charset="-128"/>
              </a:rPr>
              <a:t>・「自分が正しいと思っていることさえしていればよい」という柔軟性のない考え方から抜け出し、視 野を広げることができる。</a:t>
            </a:r>
            <a:endParaRPr lang="en-US" altLang="ja-JP" dirty="0">
              <a:ea typeface="ＭＳ Ｐゴシック" panose="020B0600070205080204" pitchFamily="34" charset="-128"/>
            </a:endParaRPr>
          </a:p>
          <a:p>
            <a:pPr marL="7938">
              <a:lnSpc>
                <a:spcPts val="2360"/>
              </a:lnSpc>
              <a:defRPr/>
            </a:pPr>
            <a:r>
              <a:rPr lang="ja-JP" altLang="en-US">
                <a:ea typeface="ＭＳ Ｐゴシック" panose="020B0600070205080204" pitchFamily="34" charset="-128"/>
              </a:rPr>
              <a:t> ・「どうせ私なんか」と思っている人が「私だって人の役に立てる」という自分</a:t>
            </a:r>
            <a:endParaRPr lang="en-US" altLang="ja-JP" dirty="0">
              <a:ea typeface="ＭＳ Ｐゴシック" panose="020B0600070205080204" pitchFamily="34" charset="-128"/>
            </a:endParaRPr>
          </a:p>
          <a:p>
            <a:pPr marL="7938">
              <a:lnSpc>
                <a:spcPts val="2360"/>
              </a:lnSpc>
              <a:defRPr/>
            </a:pPr>
            <a:r>
              <a:rPr lang="ja-JP" altLang="en-US">
                <a:ea typeface="ＭＳ Ｐゴシック" panose="020B0600070205080204" pitchFamily="34" charset="-128"/>
              </a:rPr>
              <a:t>　の可能性に気づく。</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 ・「嫌な気持ちは、自分で変えられる」という自己効力感をすぐに体験できる。</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 ・メタ認知機能を使って、自分の勉強の仕方や仕事のやり方を見直すことが</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　できる。</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 ・「赤の考え」「青の考え」「緑のイナズマ」という共通言語を使って、仲間同士　　</a:t>
            </a:r>
            <a:endParaRPr lang="en-US" altLang="ja-JP" dirty="0">
              <a:ea typeface="ＭＳ Ｐゴシック" panose="020B0600070205080204" pitchFamily="34" charset="-128"/>
            </a:endParaRPr>
          </a:p>
          <a:p>
            <a:pPr>
              <a:lnSpc>
                <a:spcPts val="2360"/>
              </a:lnSpc>
              <a:defRPr/>
            </a:pPr>
            <a:r>
              <a:rPr lang="ja-JP" altLang="en-US">
                <a:ea typeface="ＭＳ Ｐゴシック" panose="020B0600070205080204" pitchFamily="34" charset="-128"/>
              </a:rPr>
              <a:t>　で問題解決できる可能 性が高まる。 </a:t>
            </a:r>
          </a:p>
          <a:p>
            <a:pPr>
              <a:defRPr/>
            </a:pPr>
            <a:endParaRPr lang="ja-JP" altLang="en-US">
              <a:ea typeface="ＭＳ Ｐゴシック" panose="020B0600070205080204" pitchFamily="34" charset="-128"/>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E07276CF-DFE9-361C-7EBD-7EF88A5F5052}"/>
              </a:ext>
            </a:extLst>
          </p:cNvPr>
          <p:cNvSpPr>
            <a:spLocks noGrp="1" noChangeArrowheads="1"/>
          </p:cNvSpPr>
          <p:nvPr>
            <p:ph type="title"/>
          </p:nvPr>
        </p:nvSpPr>
        <p:spPr>
          <a:xfrm>
            <a:off x="1403350" y="620713"/>
            <a:ext cx="7345363" cy="647700"/>
          </a:xfrm>
        </p:spPr>
        <p:txBody>
          <a:bodyPr/>
          <a:lstStyle/>
          <a:p>
            <a:r>
              <a:rPr lang="en-US" altLang="ja-JP"/>
              <a:t>5</a:t>
            </a:r>
            <a:r>
              <a:rPr lang="ja-JP" altLang="en-US"/>
              <a:t>．「</a:t>
            </a:r>
            <a:r>
              <a:rPr lang="en-US" altLang="ja-JP"/>
              <a:t>OKS</a:t>
            </a:r>
            <a:r>
              <a:rPr lang="ja-JP" altLang="en-US"/>
              <a:t>」プログラムの魅力</a:t>
            </a:r>
          </a:p>
        </p:txBody>
      </p:sp>
      <p:sp>
        <p:nvSpPr>
          <p:cNvPr id="18435" name="スライド番号プレースホルダ 3">
            <a:extLst>
              <a:ext uri="{FF2B5EF4-FFF2-40B4-BE49-F238E27FC236}">
                <a16:creationId xmlns:a16="http://schemas.microsoft.com/office/drawing/2014/main" id="{8E0775A0-5105-8080-DFDB-249CD758AAF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B74BC8B-29EC-404F-9CCD-761FCEE4B347}" type="slidenum">
              <a:rPr kumimoji="0" lang="en-US" altLang="ja-JP" sz="1800">
                <a:solidFill>
                  <a:srgbClr val="000000"/>
                </a:solidFill>
              </a:rPr>
              <a:pPr>
                <a:spcBef>
                  <a:spcPct val="0"/>
                </a:spcBef>
                <a:buClrTx/>
                <a:buFontTx/>
                <a:buNone/>
              </a:pPr>
              <a:t>184</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F502D0CE-1098-CACB-2F4B-BCE12C52A5B2}"/>
              </a:ext>
            </a:extLst>
          </p:cNvPr>
          <p:cNvSpPr>
            <a:spLocks noGrp="1" noChangeArrowheads="1"/>
          </p:cNvSpPr>
          <p:nvPr>
            <p:ph idx="1"/>
          </p:nvPr>
        </p:nvSpPr>
        <p:spPr>
          <a:xfrm>
            <a:off x="539750" y="1700213"/>
            <a:ext cx="8353425" cy="2736850"/>
          </a:xfrm>
        </p:spPr>
        <p:txBody>
          <a:bodyPr/>
          <a:lstStyle/>
          <a:p>
            <a:pPr>
              <a:defRPr/>
            </a:pPr>
            <a:r>
              <a:rPr lang="en-US" altLang="ja-JP" sz="2800" dirty="0">
                <a:latin typeface="+mj-ea"/>
                <a:ea typeface="+mj-ea"/>
              </a:rPr>
              <a:t> </a:t>
            </a:r>
            <a:r>
              <a:rPr lang="ja-JP" altLang="en-US" sz="2800">
                <a:latin typeface="+mj-ea"/>
                <a:ea typeface="+mj-ea"/>
              </a:rPr>
              <a:t>実施者側のメリット</a:t>
            </a:r>
            <a:endParaRPr lang="en-US" altLang="ja-JP" sz="2800" dirty="0">
              <a:latin typeface="+mj-ea"/>
              <a:ea typeface="+mj-ea"/>
            </a:endParaRPr>
          </a:p>
          <a:p>
            <a:pPr>
              <a:defRPr/>
            </a:pPr>
            <a:endParaRPr lang="ja-JP" altLang="en-US" sz="3200"/>
          </a:p>
        </p:txBody>
      </p:sp>
      <p:sp>
        <p:nvSpPr>
          <p:cNvPr id="18437" name="テキスト ボックス 1">
            <a:extLst>
              <a:ext uri="{FF2B5EF4-FFF2-40B4-BE49-F238E27FC236}">
                <a16:creationId xmlns:a16="http://schemas.microsoft.com/office/drawing/2014/main" id="{E292C73E-C5F0-0664-CEB6-81D24FD21F12}"/>
              </a:ext>
            </a:extLst>
          </p:cNvPr>
          <p:cNvSpPr txBox="1">
            <a:spLocks noChangeArrowheads="1"/>
          </p:cNvSpPr>
          <p:nvPr/>
        </p:nvSpPr>
        <p:spPr bwMode="auto">
          <a:xfrm>
            <a:off x="790575" y="2266950"/>
            <a:ext cx="7526338"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363"/>
              </a:lnSpc>
            </a:pPr>
            <a:r>
              <a:rPr lang="ja-JP" altLang="en-US">
                <a:latin typeface="ＭＳ Ｐゴシック" panose="020B0600070205080204" pitchFamily="50" charset="-128"/>
              </a:rPr>
              <a:t>・科学的に検証された効果にもとづき </a:t>
            </a:r>
            <a:r>
              <a:rPr lang="en-US" altLang="ja-JP">
                <a:latin typeface="ＭＳ Ｐゴシック" panose="020B0600070205080204" pitchFamily="50" charset="-128"/>
              </a:rPr>
              <a:t>50</a:t>
            </a:r>
            <a:r>
              <a:rPr lang="ja-JP" altLang="en-US">
                <a:latin typeface="ＭＳ Ｐゴシック" panose="020B0600070205080204" pitchFamily="50" charset="-128"/>
              </a:rPr>
              <a:t>分間</a:t>
            </a:r>
            <a:r>
              <a:rPr lang="en-US" altLang="ja-JP">
                <a:latin typeface="ＭＳ Ｐゴシック" panose="020B0600070205080204" pitchFamily="50" charset="-128"/>
              </a:rPr>
              <a:t>1</a:t>
            </a:r>
            <a:r>
              <a:rPr lang="ja-JP" altLang="en-US">
                <a:latin typeface="ＭＳ Ｐゴシック" panose="020B0600070205080204" pitchFamily="50" charset="-128"/>
              </a:rPr>
              <a:t>セッションで実施できる。</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・心理教育の知識のない人でも特別な講習を受けなくても付属の指導案を読</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　み、パワーポイントを使えば、誰もが実施できる</a:t>
            </a:r>
            <a:r>
              <a:rPr lang="en-US" altLang="ja-JP">
                <a:latin typeface="ＭＳ Ｐゴシック" panose="020B0600070205080204" pitchFamily="50" charset="-128"/>
              </a:rPr>
              <a:t>(</a:t>
            </a:r>
            <a:r>
              <a:rPr lang="ja-JP" altLang="en-US">
                <a:latin typeface="ＭＳ Ｐゴシック" panose="020B0600070205080204" pitchFamily="50" charset="-128"/>
              </a:rPr>
              <a:t>特別なトレーニングは不要だが、事前に実施事例を見学することをおすすめします</a:t>
            </a:r>
            <a:r>
              <a:rPr lang="en-US" altLang="ja-JP">
                <a:latin typeface="ＭＳ Ｐゴシック" panose="020B0600070205080204" pitchFamily="50" charset="-128"/>
              </a:rPr>
              <a:t>)</a:t>
            </a:r>
          </a:p>
          <a:p>
            <a:pPr>
              <a:lnSpc>
                <a:spcPts val="2363"/>
              </a:lnSpc>
            </a:pPr>
            <a:r>
              <a:rPr lang="ja-JP" altLang="en-US">
                <a:latin typeface="ＭＳ Ｐゴシック" panose="020B0600070205080204" pitchFamily="50" charset="-128"/>
              </a:rPr>
              <a:t>・「赤の考え」「青の考え」「緑のイナズマ」という共通言語を使って、受講者に</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　対して効率的に考え、 態度、行動の変化を促すことができる。</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・実施者側が受講者たちの人間関係の問題解決に煩わされることが減り、時間と気持ちに余裕が生まれる。</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・プログラムの実施に費用がかからない。</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・プログラムの自由度が高いので、受講者グループに合わせた工夫を入れる</a:t>
            </a:r>
            <a:endParaRPr lang="en-US" altLang="ja-JP">
              <a:latin typeface="ＭＳ Ｐゴシック" panose="020B0600070205080204" pitchFamily="50" charset="-128"/>
            </a:endParaRPr>
          </a:p>
          <a:p>
            <a:pPr>
              <a:lnSpc>
                <a:spcPts val="2363"/>
              </a:lnSpc>
            </a:pPr>
            <a:r>
              <a:rPr lang="ja-JP" altLang="en-US">
                <a:latin typeface="ＭＳ Ｐゴシック" panose="020B0600070205080204" pitchFamily="50" charset="-128"/>
              </a:rPr>
              <a:t>　ことができる。 </a:t>
            </a:r>
          </a:p>
          <a:p>
            <a:endParaRPr lang="ja-JP" alt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4335F636-F591-99A4-5B01-DF5C0AAA090C}"/>
              </a:ext>
            </a:extLst>
          </p:cNvPr>
          <p:cNvSpPr>
            <a:spLocks noGrp="1" noChangeArrowheads="1"/>
          </p:cNvSpPr>
          <p:nvPr>
            <p:ph type="title"/>
          </p:nvPr>
        </p:nvSpPr>
        <p:spPr>
          <a:xfrm>
            <a:off x="1403350" y="620713"/>
            <a:ext cx="7345363" cy="647700"/>
          </a:xfrm>
        </p:spPr>
        <p:txBody>
          <a:bodyPr/>
          <a:lstStyle/>
          <a:p>
            <a:r>
              <a:rPr lang="ja-JP" altLang="en-US"/>
              <a:t>５．「</a:t>
            </a:r>
            <a:r>
              <a:rPr lang="en-US" altLang="ja-JP"/>
              <a:t>OKS</a:t>
            </a:r>
            <a:r>
              <a:rPr lang="ja-JP" altLang="en-US"/>
              <a:t>」プログラムの魅力</a:t>
            </a:r>
          </a:p>
        </p:txBody>
      </p:sp>
      <p:sp>
        <p:nvSpPr>
          <p:cNvPr id="19459" name="スライド番号プレースホルダ 3">
            <a:extLst>
              <a:ext uri="{FF2B5EF4-FFF2-40B4-BE49-F238E27FC236}">
                <a16:creationId xmlns:a16="http://schemas.microsoft.com/office/drawing/2014/main" id="{CD8FA6EA-CC5A-0772-DB71-6024F120592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5E70366-6E12-4031-9B50-91B76FD8B4D6}" type="slidenum">
              <a:rPr kumimoji="0" lang="en-US" altLang="ja-JP" sz="1800">
                <a:solidFill>
                  <a:srgbClr val="000000"/>
                </a:solidFill>
              </a:rPr>
              <a:pPr>
                <a:spcBef>
                  <a:spcPct val="0"/>
                </a:spcBef>
                <a:buClrTx/>
                <a:buFontTx/>
                <a:buNone/>
              </a:pPr>
              <a:t>185</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7E365000-C1B2-D469-CF4C-F6C17AFA11F7}"/>
              </a:ext>
            </a:extLst>
          </p:cNvPr>
          <p:cNvSpPr>
            <a:spLocks noGrp="1" noChangeArrowheads="1"/>
          </p:cNvSpPr>
          <p:nvPr>
            <p:ph idx="1"/>
          </p:nvPr>
        </p:nvSpPr>
        <p:spPr>
          <a:xfrm>
            <a:off x="539750" y="1700213"/>
            <a:ext cx="8353425" cy="1512887"/>
          </a:xfrm>
        </p:spPr>
        <p:txBody>
          <a:bodyPr/>
          <a:lstStyle/>
          <a:p>
            <a:pPr>
              <a:defRPr/>
            </a:pPr>
            <a:r>
              <a:rPr lang="en-US" altLang="ja-JP" sz="2800" dirty="0">
                <a:latin typeface="+mj-ea"/>
              </a:rPr>
              <a:t> </a:t>
            </a:r>
            <a:r>
              <a:rPr lang="ja-JP" altLang="en-US" sz="2800">
                <a:latin typeface="+mj-ea"/>
              </a:rPr>
              <a:t>「</a:t>
            </a:r>
            <a:r>
              <a:rPr lang="en-US" altLang="ja-JP" sz="2800" dirty="0">
                <a:latin typeface="+mj-ea"/>
              </a:rPr>
              <a:t>OKS</a:t>
            </a:r>
            <a:r>
              <a:rPr lang="ja-JP" altLang="en-US" sz="2800">
                <a:latin typeface="+mj-ea"/>
              </a:rPr>
              <a:t>」プログラムの効果</a:t>
            </a:r>
            <a:endParaRPr lang="en-US" altLang="ja-JP" sz="2800" dirty="0">
              <a:latin typeface="+mj-ea"/>
            </a:endParaRPr>
          </a:p>
          <a:p>
            <a:pPr marL="0" indent="0">
              <a:buFont typeface="Wingdings" panose="05000000000000000000" pitchFamily="2" charset="2"/>
              <a:buNone/>
              <a:defRPr/>
            </a:pPr>
            <a:r>
              <a:rPr lang="ja-JP" altLang="en-US" sz="1400">
                <a:latin typeface="MS PGothic" panose="020B0600070205080204" pitchFamily="34" charset="-128"/>
              </a:rPr>
              <a:t>都内中学生約</a:t>
            </a:r>
            <a:r>
              <a:rPr lang="en-US" altLang="ja-JP" sz="1400" dirty="0">
                <a:latin typeface="MS PGothic" panose="020B0600070205080204" pitchFamily="34" charset="-128"/>
              </a:rPr>
              <a:t>150</a:t>
            </a:r>
            <a:r>
              <a:rPr lang="ja-JP" altLang="en-US" sz="1400">
                <a:latin typeface="MS PGothic" panose="020B0600070205080204" pitchFamily="34" charset="-128"/>
              </a:rPr>
              <a:t>人を対象に「</a:t>
            </a:r>
            <a:r>
              <a:rPr lang="en-US" altLang="ja-JP" sz="1400" dirty="0">
                <a:latin typeface="MS PGothic" panose="020B0600070205080204" pitchFamily="34" charset="-128"/>
              </a:rPr>
              <a:t>OKS</a:t>
            </a:r>
            <a:r>
              <a:rPr lang="ja-JP" altLang="en-US" sz="1400">
                <a:latin typeface="MS PGothic" panose="020B0600070205080204" pitchFamily="34" charset="-128"/>
              </a:rPr>
              <a:t>プログラム」を実施。不合理な考え、自尊感情、ストレス反応、不安・抑うつ尺度のいずれも、プログラム実施後にスコアの改善が見られた。さらに、３カ月が経過した後も、もとのスコアに戻ることなく、その効果がある程度持続していることがわかる。</a:t>
            </a:r>
            <a:endParaRPr lang="en-US" altLang="ja-JP" sz="1400" dirty="0">
              <a:latin typeface="MS PGothic" panose="020B0600070205080204" pitchFamily="34" charset="-128"/>
            </a:endParaRPr>
          </a:p>
          <a:p>
            <a:pPr marL="0" indent="0">
              <a:buFont typeface="Wingdings" panose="05000000000000000000" pitchFamily="2" charset="2"/>
              <a:buNone/>
              <a:defRPr/>
            </a:pPr>
            <a:endParaRPr lang="ja-JP" altLang="en-US" sz="3200"/>
          </a:p>
        </p:txBody>
      </p:sp>
      <p:grpSp>
        <p:nvGrpSpPr>
          <p:cNvPr id="19461" name="グループ化 2">
            <a:extLst>
              <a:ext uri="{FF2B5EF4-FFF2-40B4-BE49-F238E27FC236}">
                <a16:creationId xmlns:a16="http://schemas.microsoft.com/office/drawing/2014/main" id="{13FE9F75-91E6-CD05-842F-3EBDA6225F87}"/>
              </a:ext>
            </a:extLst>
          </p:cNvPr>
          <p:cNvGrpSpPr>
            <a:grpSpLocks/>
          </p:cNvGrpSpPr>
          <p:nvPr/>
        </p:nvGrpSpPr>
        <p:grpSpPr bwMode="auto">
          <a:xfrm>
            <a:off x="455613" y="3100388"/>
            <a:ext cx="4187825" cy="2820987"/>
            <a:chOff x="506655" y="3938602"/>
            <a:chExt cx="4187691" cy="2821239"/>
          </a:xfrm>
        </p:grpSpPr>
        <p:sp>
          <p:nvSpPr>
            <p:cNvPr id="19545" name="テキスト ボックス 6">
              <a:extLst>
                <a:ext uri="{FF2B5EF4-FFF2-40B4-BE49-F238E27FC236}">
                  <a16:creationId xmlns:a16="http://schemas.microsoft.com/office/drawing/2014/main" id="{0FFD5F5E-29F8-A943-7605-2FA0C8A7529E}"/>
                </a:ext>
              </a:extLst>
            </p:cNvPr>
            <p:cNvSpPr txBox="1">
              <a:spLocks noChangeArrowheads="1"/>
            </p:cNvSpPr>
            <p:nvPr/>
          </p:nvSpPr>
          <p:spPr bwMode="auto">
            <a:xfrm>
              <a:off x="506655" y="3938602"/>
              <a:ext cx="1342786" cy="45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［不合理な考え］</a:t>
              </a:r>
              <a:endParaRPr lang="en-US" altLang="ja-JP" sz="1000">
                <a:latin typeface="ＭＳ Ｐゴシック" panose="020B0600070205080204" pitchFamily="50" charset="-128"/>
              </a:endParaRPr>
            </a:p>
          </p:txBody>
        </p:sp>
        <p:sp>
          <p:nvSpPr>
            <p:cNvPr id="19546" name="テキスト ボックス 7">
              <a:extLst>
                <a:ext uri="{FF2B5EF4-FFF2-40B4-BE49-F238E27FC236}">
                  <a16:creationId xmlns:a16="http://schemas.microsoft.com/office/drawing/2014/main" id="{75077D8A-0363-AED8-8B20-03FAD049A0BB}"/>
                </a:ext>
              </a:extLst>
            </p:cNvPr>
            <p:cNvSpPr txBox="1">
              <a:spLocks noChangeArrowheads="1"/>
            </p:cNvSpPr>
            <p:nvPr/>
          </p:nvSpPr>
          <p:spPr bwMode="auto">
            <a:xfrm>
              <a:off x="506655" y="5358878"/>
              <a:ext cx="1342786" cy="45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［自尊感情］</a:t>
              </a:r>
              <a:endParaRPr lang="en-US" altLang="ja-JP" sz="1000">
                <a:latin typeface="ＭＳ Ｐゴシック" panose="020B0600070205080204" pitchFamily="50" charset="-128"/>
              </a:endParaRPr>
            </a:p>
          </p:txBody>
        </p:sp>
        <p:sp>
          <p:nvSpPr>
            <p:cNvPr id="11" name="角丸四角形 10">
              <a:extLst>
                <a:ext uri="{FF2B5EF4-FFF2-40B4-BE49-F238E27FC236}">
                  <a16:creationId xmlns:a16="http://schemas.microsoft.com/office/drawing/2014/main" id="{7F85D1F8-1F02-0F23-1240-E35F324AB522}"/>
                </a:ext>
              </a:extLst>
            </p:cNvPr>
            <p:cNvSpPr/>
            <p:nvPr/>
          </p:nvSpPr>
          <p:spPr>
            <a:xfrm>
              <a:off x="3202144" y="4089427"/>
              <a:ext cx="1466803" cy="93512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48" name="テキスト ボックス 11">
              <a:extLst>
                <a:ext uri="{FF2B5EF4-FFF2-40B4-BE49-F238E27FC236}">
                  <a16:creationId xmlns:a16="http://schemas.microsoft.com/office/drawing/2014/main" id="{042E0D57-11CF-35FD-072D-63CA8EBA1079}"/>
                </a:ext>
              </a:extLst>
            </p:cNvPr>
            <p:cNvSpPr txBox="1">
              <a:spLocks noChangeArrowheads="1"/>
            </p:cNvSpPr>
            <p:nvPr/>
          </p:nvSpPr>
          <p:spPr bwMode="auto">
            <a:xfrm>
              <a:off x="3217505" y="4196290"/>
              <a:ext cx="1476841"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063"/>
                </a:lnSpc>
              </a:pPr>
              <a:r>
                <a:rPr lang="ja-JP" altLang="en-US" sz="800">
                  <a:latin typeface="ＭＳ Ｐゴシック" panose="020B0600070205080204" pitchFamily="50" charset="-128"/>
                </a:rPr>
                <a:t>スコアが低いほど、その人の不合理な考え（イラショナルビリーフ）は減少します。プログラム実施後は実施前よりもスコアが低下しています。</a:t>
              </a:r>
              <a:endParaRPr lang="en-US" altLang="ja-JP" sz="800"/>
            </a:p>
          </p:txBody>
        </p:sp>
        <p:grpSp>
          <p:nvGrpSpPr>
            <p:cNvPr id="19549" name="グループ化 12">
              <a:extLst>
                <a:ext uri="{FF2B5EF4-FFF2-40B4-BE49-F238E27FC236}">
                  <a16:creationId xmlns:a16="http://schemas.microsoft.com/office/drawing/2014/main" id="{A61628CF-8E9B-DF0B-32D3-1036F0C669F7}"/>
                </a:ext>
              </a:extLst>
            </p:cNvPr>
            <p:cNvGrpSpPr>
              <a:grpSpLocks/>
            </p:cNvGrpSpPr>
            <p:nvPr/>
          </p:nvGrpSpPr>
          <p:grpSpPr bwMode="auto">
            <a:xfrm>
              <a:off x="555259" y="5540986"/>
              <a:ext cx="2734726" cy="1218855"/>
              <a:chOff x="5411529" y="3680666"/>
              <a:chExt cx="2734726" cy="1344721"/>
            </a:xfrm>
          </p:grpSpPr>
          <p:sp>
            <p:nvSpPr>
              <p:cNvPr id="14" name="正方形/長方形 13">
                <a:extLst>
                  <a:ext uri="{FF2B5EF4-FFF2-40B4-BE49-F238E27FC236}">
                    <a16:creationId xmlns:a16="http://schemas.microsoft.com/office/drawing/2014/main" id="{86A89C0C-349D-A468-8F3F-AA64BD29F808}"/>
                  </a:ext>
                </a:extLst>
              </p:cNvPr>
              <p:cNvSpPr/>
              <p:nvPr/>
            </p:nvSpPr>
            <p:spPr>
              <a:xfrm>
                <a:off x="5943931" y="4585738"/>
                <a:ext cx="587356"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実施前</a:t>
                </a:r>
              </a:p>
            </p:txBody>
          </p:sp>
          <p:sp>
            <p:nvSpPr>
              <p:cNvPr id="15" name="正方形/長方形 14">
                <a:extLst>
                  <a:ext uri="{FF2B5EF4-FFF2-40B4-BE49-F238E27FC236}">
                    <a16:creationId xmlns:a16="http://schemas.microsoft.com/office/drawing/2014/main" id="{4D866C82-2250-3C99-162F-A2FB554A0261}"/>
                  </a:ext>
                </a:extLst>
              </p:cNvPr>
              <p:cNvSpPr/>
              <p:nvPr/>
            </p:nvSpPr>
            <p:spPr>
              <a:xfrm>
                <a:off x="6572561" y="4585738"/>
                <a:ext cx="773087"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実施直後</a:t>
                </a:r>
              </a:p>
            </p:txBody>
          </p:sp>
          <p:sp>
            <p:nvSpPr>
              <p:cNvPr id="16" name="正方形/長方形 15">
                <a:extLst>
                  <a:ext uri="{FF2B5EF4-FFF2-40B4-BE49-F238E27FC236}">
                    <a16:creationId xmlns:a16="http://schemas.microsoft.com/office/drawing/2014/main" id="{B3684297-C913-CB88-0329-B8CA372E303D}"/>
                  </a:ext>
                </a:extLst>
              </p:cNvPr>
              <p:cNvSpPr/>
              <p:nvPr/>
            </p:nvSpPr>
            <p:spPr>
              <a:xfrm>
                <a:off x="7204365" y="4585738"/>
                <a:ext cx="941357"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実施３カ月後</a:t>
                </a:r>
              </a:p>
            </p:txBody>
          </p:sp>
          <p:cxnSp>
            <p:nvCxnSpPr>
              <p:cNvPr id="17" name="直線コネクタ 16">
                <a:extLst>
                  <a:ext uri="{FF2B5EF4-FFF2-40B4-BE49-F238E27FC236}">
                    <a16:creationId xmlns:a16="http://schemas.microsoft.com/office/drawing/2014/main" id="{1016C9A4-B7A9-EFB9-AA59-CFD7AD5FE016}"/>
                  </a:ext>
                </a:extLst>
              </p:cNvPr>
              <p:cNvCxnSpPr>
                <a:cxnSpLocks/>
              </p:cNvCxnSpPr>
              <p:nvPr/>
            </p:nvCxnSpPr>
            <p:spPr>
              <a:xfrm>
                <a:off x="5796298" y="4645292"/>
                <a:ext cx="216210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E0DED192-5FBA-4239-C576-818A91E7A232}"/>
                  </a:ext>
                </a:extLst>
              </p:cNvPr>
              <p:cNvCxnSpPr>
                <a:cxnSpLocks/>
              </p:cNvCxnSpPr>
              <p:nvPr/>
            </p:nvCxnSpPr>
            <p:spPr>
              <a:xfrm>
                <a:off x="5832809" y="3802776"/>
                <a:ext cx="0" cy="867038"/>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AA024406-D3FA-02CC-EA27-E4988A9F30AC}"/>
                  </a:ext>
                </a:extLst>
              </p:cNvPr>
              <p:cNvCxnSpPr>
                <a:cxnSpLocks/>
              </p:cNvCxnSpPr>
              <p:nvPr/>
            </p:nvCxnSpPr>
            <p:spPr>
              <a:xfrm>
                <a:off x="5789948" y="4531438"/>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9A065D12-D090-921C-7FB6-31EF87A3D2AE}"/>
                  </a:ext>
                </a:extLst>
              </p:cNvPr>
              <p:cNvCxnSpPr>
                <a:cxnSpLocks/>
              </p:cNvCxnSpPr>
              <p:nvPr/>
            </p:nvCxnSpPr>
            <p:spPr>
              <a:xfrm>
                <a:off x="5789948" y="4308987"/>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3AAF21E4-2702-7166-CFEA-DDF380218B54}"/>
                  </a:ext>
                </a:extLst>
              </p:cNvPr>
              <p:cNvCxnSpPr>
                <a:cxnSpLocks/>
              </p:cNvCxnSpPr>
              <p:nvPr/>
            </p:nvCxnSpPr>
            <p:spPr>
              <a:xfrm>
                <a:off x="5789948" y="4477140"/>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 name="直線コネクタ 21">
                <a:extLst>
                  <a:ext uri="{FF2B5EF4-FFF2-40B4-BE49-F238E27FC236}">
                    <a16:creationId xmlns:a16="http://schemas.microsoft.com/office/drawing/2014/main" id="{1F0B54E6-097B-F05A-1C83-2B6208264A0E}"/>
                  </a:ext>
                </a:extLst>
              </p:cNvPr>
              <p:cNvCxnSpPr>
                <a:cxnSpLocks/>
              </p:cNvCxnSpPr>
              <p:nvPr/>
            </p:nvCxnSpPr>
            <p:spPr>
              <a:xfrm>
                <a:off x="5789948" y="4139082"/>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3E82C276-5479-7A59-E693-9F89FB879578}"/>
                  </a:ext>
                </a:extLst>
              </p:cNvPr>
              <p:cNvCxnSpPr>
                <a:cxnSpLocks/>
              </p:cNvCxnSpPr>
              <p:nvPr/>
            </p:nvCxnSpPr>
            <p:spPr>
              <a:xfrm>
                <a:off x="5789948" y="3970929"/>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8D8BD175-AFE5-7B85-3B61-43FC98E2AE5D}"/>
                  </a:ext>
                </a:extLst>
              </p:cNvPr>
              <p:cNvCxnSpPr>
                <a:cxnSpLocks/>
              </p:cNvCxnSpPr>
              <p:nvPr/>
            </p:nvCxnSpPr>
            <p:spPr>
              <a:xfrm>
                <a:off x="5789948" y="3802776"/>
                <a:ext cx="46037"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AB93A46E-314C-F854-6E16-E34AB272D653}"/>
                  </a:ext>
                </a:extLst>
              </p:cNvPr>
              <p:cNvCxnSpPr>
                <a:cxnSpLocks/>
              </p:cNvCxnSpPr>
              <p:nvPr/>
            </p:nvCxnSpPr>
            <p:spPr>
              <a:xfrm>
                <a:off x="7963166" y="4638286"/>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878CABCE-7098-6C49-80D7-CE7E18BE87DE}"/>
                  </a:ext>
                </a:extLst>
              </p:cNvPr>
              <p:cNvCxnSpPr>
                <a:cxnSpLocks/>
              </p:cNvCxnSpPr>
              <p:nvPr/>
            </p:nvCxnSpPr>
            <p:spPr>
              <a:xfrm>
                <a:off x="7253576" y="4650547"/>
                <a:ext cx="0" cy="3328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33C4963-8BB8-12C1-69D3-4484DA8D3825}"/>
                  </a:ext>
                </a:extLst>
              </p:cNvPr>
              <p:cNvCxnSpPr>
                <a:cxnSpLocks/>
              </p:cNvCxnSpPr>
              <p:nvPr/>
            </p:nvCxnSpPr>
            <p:spPr>
              <a:xfrm>
                <a:off x="6542399" y="4650547"/>
                <a:ext cx="0" cy="3328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607" name="テキスト ボックス 27">
                <a:extLst>
                  <a:ext uri="{FF2B5EF4-FFF2-40B4-BE49-F238E27FC236}">
                    <a16:creationId xmlns:a16="http://schemas.microsoft.com/office/drawing/2014/main" id="{2E3AF26F-EA31-1C6E-D0EF-FC4867186A0F}"/>
                  </a:ext>
                </a:extLst>
              </p:cNvPr>
              <p:cNvSpPr txBox="1">
                <a:spLocks noChangeArrowheads="1"/>
              </p:cNvSpPr>
              <p:nvPr/>
            </p:nvSpPr>
            <p:spPr bwMode="auto">
              <a:xfrm>
                <a:off x="5505366" y="4526001"/>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19</a:t>
                </a:r>
                <a:endParaRPr lang="ja-JP" altLang="en-US" sz="900">
                  <a:latin typeface="ＭＳ Ｐゴシック" panose="020B0600070205080204" pitchFamily="50" charset="-128"/>
                </a:endParaRPr>
              </a:p>
            </p:txBody>
          </p:sp>
          <p:sp>
            <p:nvSpPr>
              <p:cNvPr id="19608" name="テキスト ボックス 28">
                <a:extLst>
                  <a:ext uri="{FF2B5EF4-FFF2-40B4-BE49-F238E27FC236}">
                    <a16:creationId xmlns:a16="http://schemas.microsoft.com/office/drawing/2014/main" id="{B08B2495-0B8E-27DB-A8E3-C6ADECDDB042}"/>
                  </a:ext>
                </a:extLst>
              </p:cNvPr>
              <p:cNvSpPr txBox="1">
                <a:spLocks noChangeArrowheads="1"/>
              </p:cNvSpPr>
              <p:nvPr/>
            </p:nvSpPr>
            <p:spPr bwMode="auto">
              <a:xfrm>
                <a:off x="5505366" y="4358616"/>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20</a:t>
                </a:r>
                <a:endParaRPr lang="ja-JP" altLang="en-US" sz="900">
                  <a:latin typeface="ＭＳ Ｐゴシック" panose="020B0600070205080204" pitchFamily="50" charset="-128"/>
                </a:endParaRPr>
              </a:p>
            </p:txBody>
          </p:sp>
          <p:sp>
            <p:nvSpPr>
              <p:cNvPr id="19609" name="テキスト ボックス 29">
                <a:extLst>
                  <a:ext uri="{FF2B5EF4-FFF2-40B4-BE49-F238E27FC236}">
                    <a16:creationId xmlns:a16="http://schemas.microsoft.com/office/drawing/2014/main" id="{6E8D6EDA-0308-E932-13E1-564BEA966706}"/>
                  </a:ext>
                </a:extLst>
              </p:cNvPr>
              <p:cNvSpPr txBox="1">
                <a:spLocks noChangeArrowheads="1"/>
              </p:cNvSpPr>
              <p:nvPr/>
            </p:nvSpPr>
            <p:spPr bwMode="auto">
              <a:xfrm>
                <a:off x="5505366" y="4182425"/>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21</a:t>
                </a:r>
                <a:endParaRPr lang="ja-JP" altLang="en-US" sz="900">
                  <a:latin typeface="ＭＳ Ｐゴシック" panose="020B0600070205080204" pitchFamily="50" charset="-128"/>
                </a:endParaRPr>
              </a:p>
            </p:txBody>
          </p:sp>
          <p:sp>
            <p:nvSpPr>
              <p:cNvPr id="19610" name="テキスト ボックス 30">
                <a:extLst>
                  <a:ext uri="{FF2B5EF4-FFF2-40B4-BE49-F238E27FC236}">
                    <a16:creationId xmlns:a16="http://schemas.microsoft.com/office/drawing/2014/main" id="{8987ECE7-8DDF-0A75-C386-48106A9EA4FE}"/>
                  </a:ext>
                </a:extLst>
              </p:cNvPr>
              <p:cNvSpPr txBox="1">
                <a:spLocks noChangeArrowheads="1"/>
              </p:cNvSpPr>
              <p:nvPr/>
            </p:nvSpPr>
            <p:spPr bwMode="auto">
              <a:xfrm>
                <a:off x="5505366" y="4012952"/>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22</a:t>
                </a:r>
                <a:endParaRPr lang="ja-JP" altLang="en-US" sz="900">
                  <a:latin typeface="ＭＳ Ｐゴシック" panose="020B0600070205080204" pitchFamily="50" charset="-128"/>
                </a:endParaRPr>
              </a:p>
            </p:txBody>
          </p:sp>
          <p:sp>
            <p:nvSpPr>
              <p:cNvPr id="19611" name="テキスト ボックス 31">
                <a:extLst>
                  <a:ext uri="{FF2B5EF4-FFF2-40B4-BE49-F238E27FC236}">
                    <a16:creationId xmlns:a16="http://schemas.microsoft.com/office/drawing/2014/main" id="{AAC64157-BF8D-3101-D676-88D35FBB16D1}"/>
                  </a:ext>
                </a:extLst>
              </p:cNvPr>
              <p:cNvSpPr txBox="1">
                <a:spLocks noChangeArrowheads="1"/>
              </p:cNvSpPr>
              <p:nvPr/>
            </p:nvSpPr>
            <p:spPr bwMode="auto">
              <a:xfrm>
                <a:off x="5505366" y="3680666"/>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24</a:t>
                </a:r>
                <a:endParaRPr lang="ja-JP" altLang="en-US" sz="900">
                  <a:latin typeface="ＭＳ Ｐゴシック" panose="020B0600070205080204" pitchFamily="50" charset="-128"/>
                </a:endParaRPr>
              </a:p>
            </p:txBody>
          </p:sp>
          <p:cxnSp>
            <p:nvCxnSpPr>
              <p:cNvPr id="33" name="直線コネクタ 32">
                <a:extLst>
                  <a:ext uri="{FF2B5EF4-FFF2-40B4-BE49-F238E27FC236}">
                    <a16:creationId xmlns:a16="http://schemas.microsoft.com/office/drawing/2014/main" id="{63DEABFC-A0C2-FC99-150C-3689BD863564}"/>
                  </a:ext>
                </a:extLst>
              </p:cNvPr>
              <p:cNvCxnSpPr>
                <a:cxnSpLocks/>
              </p:cNvCxnSpPr>
              <p:nvPr/>
            </p:nvCxnSpPr>
            <p:spPr>
              <a:xfrm flipV="1">
                <a:off x="6162999" y="3869337"/>
                <a:ext cx="741338" cy="408121"/>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EF912258-EAE1-2ED7-062D-63C5795A734D}"/>
                  </a:ext>
                </a:extLst>
              </p:cNvPr>
              <p:cNvCxnSpPr>
                <a:cxnSpLocks/>
              </p:cNvCxnSpPr>
              <p:nvPr/>
            </p:nvCxnSpPr>
            <p:spPr>
              <a:xfrm>
                <a:off x="6877351" y="3869337"/>
                <a:ext cx="747688" cy="162899"/>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614" name="グループ化 34">
                <a:extLst>
                  <a:ext uri="{FF2B5EF4-FFF2-40B4-BE49-F238E27FC236}">
                    <a16:creationId xmlns:a16="http://schemas.microsoft.com/office/drawing/2014/main" id="{53E42861-1A7A-AA1D-A075-43B6A927611F}"/>
                  </a:ext>
                </a:extLst>
              </p:cNvPr>
              <p:cNvGrpSpPr>
                <a:grpSpLocks/>
              </p:cNvGrpSpPr>
              <p:nvPr/>
            </p:nvGrpSpPr>
            <p:grpSpPr bwMode="auto">
              <a:xfrm>
                <a:off x="6150299" y="4237889"/>
                <a:ext cx="58491" cy="61442"/>
                <a:chOff x="6263550" y="1088616"/>
                <a:chExt cx="58491" cy="61442"/>
              </a:xfrm>
            </p:grpSpPr>
            <p:cxnSp>
              <p:nvCxnSpPr>
                <p:cNvPr id="49" name="直線コネクタ 48">
                  <a:extLst>
                    <a:ext uri="{FF2B5EF4-FFF2-40B4-BE49-F238E27FC236}">
                      <a16:creationId xmlns:a16="http://schemas.microsoft.com/office/drawing/2014/main" id="{FA717001-E2B4-D6D5-C560-8B2FECE48379}"/>
                    </a:ext>
                  </a:extLst>
                </p:cNvPr>
                <p:cNvCxnSpPr>
                  <a:cxnSpLocks/>
                </p:cNvCxnSpPr>
                <p:nvPr/>
              </p:nvCxnSpPr>
              <p:spPr>
                <a:xfrm>
                  <a:off x="6263550" y="1087898"/>
                  <a:ext cx="5873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6F1E89BD-6BCC-C8D0-8032-8D69DA99E69D}"/>
                    </a:ext>
                  </a:extLst>
                </p:cNvPr>
                <p:cNvCxnSpPr>
                  <a:cxnSpLocks/>
                </p:cNvCxnSpPr>
                <p:nvPr/>
              </p:nvCxnSpPr>
              <p:spPr>
                <a:xfrm>
                  <a:off x="6263550" y="1149204"/>
                  <a:ext cx="5873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537D4A05-2B93-F112-6D75-943D325CCD6F}"/>
                    </a:ext>
                  </a:extLst>
                </p:cNvPr>
                <p:cNvCxnSpPr>
                  <a:cxnSpLocks/>
                </p:cNvCxnSpPr>
                <p:nvPr/>
              </p:nvCxnSpPr>
              <p:spPr>
                <a:xfrm>
                  <a:off x="6292124" y="1087898"/>
                  <a:ext cx="0" cy="5605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615" name="グループ化 35">
                <a:extLst>
                  <a:ext uri="{FF2B5EF4-FFF2-40B4-BE49-F238E27FC236}">
                    <a16:creationId xmlns:a16="http://schemas.microsoft.com/office/drawing/2014/main" id="{5A15DCCE-2BC8-277F-310D-E85B35FF1DAB}"/>
                  </a:ext>
                </a:extLst>
              </p:cNvPr>
              <p:cNvGrpSpPr>
                <a:grpSpLocks/>
              </p:cNvGrpSpPr>
              <p:nvPr/>
            </p:nvGrpSpPr>
            <p:grpSpPr bwMode="auto">
              <a:xfrm>
                <a:off x="6869776" y="3849276"/>
                <a:ext cx="58491" cy="61442"/>
                <a:chOff x="6263550" y="1088616"/>
                <a:chExt cx="58491" cy="61442"/>
              </a:xfrm>
            </p:grpSpPr>
            <p:cxnSp>
              <p:nvCxnSpPr>
                <p:cNvPr id="46" name="直線コネクタ 45">
                  <a:extLst>
                    <a:ext uri="{FF2B5EF4-FFF2-40B4-BE49-F238E27FC236}">
                      <a16:creationId xmlns:a16="http://schemas.microsoft.com/office/drawing/2014/main" id="{D3D7F97E-A847-AD1E-085C-06AB74258AC9}"/>
                    </a:ext>
                  </a:extLst>
                </p:cNvPr>
                <p:cNvCxnSpPr>
                  <a:cxnSpLocks/>
                </p:cNvCxnSpPr>
                <p:nvPr/>
              </p:nvCxnSpPr>
              <p:spPr>
                <a:xfrm>
                  <a:off x="6263187" y="1084155"/>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AB546FC1-578C-CA3D-08FB-5AAB05EE8B71}"/>
                    </a:ext>
                  </a:extLst>
                </p:cNvPr>
                <p:cNvCxnSpPr>
                  <a:cxnSpLocks/>
                </p:cNvCxnSpPr>
                <p:nvPr/>
              </p:nvCxnSpPr>
              <p:spPr>
                <a:xfrm>
                  <a:off x="6263187" y="1145461"/>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a:extLst>
                    <a:ext uri="{FF2B5EF4-FFF2-40B4-BE49-F238E27FC236}">
                      <a16:creationId xmlns:a16="http://schemas.microsoft.com/office/drawing/2014/main" id="{D368ADAA-9B17-79A5-FC11-D4540083EFB9}"/>
                    </a:ext>
                  </a:extLst>
                </p:cNvPr>
                <p:cNvCxnSpPr>
                  <a:cxnSpLocks/>
                </p:cNvCxnSpPr>
                <p:nvPr/>
              </p:nvCxnSpPr>
              <p:spPr>
                <a:xfrm>
                  <a:off x="6291761" y="1084155"/>
                  <a:ext cx="0" cy="5605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616" name="グループ化 36">
                <a:extLst>
                  <a:ext uri="{FF2B5EF4-FFF2-40B4-BE49-F238E27FC236}">
                    <a16:creationId xmlns:a16="http://schemas.microsoft.com/office/drawing/2014/main" id="{B67B0131-DACA-79D4-8064-DA4F2D9437CA}"/>
                  </a:ext>
                </a:extLst>
              </p:cNvPr>
              <p:cNvGrpSpPr>
                <a:grpSpLocks/>
              </p:cNvGrpSpPr>
              <p:nvPr/>
            </p:nvGrpSpPr>
            <p:grpSpPr bwMode="auto">
              <a:xfrm>
                <a:off x="7574630" y="3997501"/>
                <a:ext cx="58491" cy="61442"/>
                <a:chOff x="6263550" y="1088616"/>
                <a:chExt cx="58491" cy="61442"/>
              </a:xfrm>
            </p:grpSpPr>
            <p:cxnSp>
              <p:nvCxnSpPr>
                <p:cNvPr id="43" name="直線コネクタ 42">
                  <a:extLst>
                    <a:ext uri="{FF2B5EF4-FFF2-40B4-BE49-F238E27FC236}">
                      <a16:creationId xmlns:a16="http://schemas.microsoft.com/office/drawing/2014/main" id="{506BA689-E7FA-6A60-8287-15BFA7885D64}"/>
                    </a:ext>
                  </a:extLst>
                </p:cNvPr>
                <p:cNvCxnSpPr>
                  <a:cxnSpLocks/>
                </p:cNvCxnSpPr>
                <p:nvPr/>
              </p:nvCxnSpPr>
              <p:spPr>
                <a:xfrm>
                  <a:off x="6263160" y="1088318"/>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83D4E41F-05A0-6177-7CF6-70C466B58D38}"/>
                    </a:ext>
                  </a:extLst>
                </p:cNvPr>
                <p:cNvCxnSpPr>
                  <a:cxnSpLocks/>
                </p:cNvCxnSpPr>
                <p:nvPr/>
              </p:nvCxnSpPr>
              <p:spPr>
                <a:xfrm>
                  <a:off x="6263160" y="1149623"/>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2E381BC-B25C-E1C9-8ADB-BBEC8DD817BC}"/>
                    </a:ext>
                  </a:extLst>
                </p:cNvPr>
                <p:cNvCxnSpPr>
                  <a:cxnSpLocks/>
                </p:cNvCxnSpPr>
                <p:nvPr/>
              </p:nvCxnSpPr>
              <p:spPr>
                <a:xfrm>
                  <a:off x="6291734" y="1088318"/>
                  <a:ext cx="0" cy="5605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sp>
            <p:nvSpPr>
              <p:cNvPr id="38" name="ひし形 37">
                <a:extLst>
                  <a:ext uri="{FF2B5EF4-FFF2-40B4-BE49-F238E27FC236}">
                    <a16:creationId xmlns:a16="http://schemas.microsoft.com/office/drawing/2014/main" id="{5788F7FB-2000-269C-077E-39239BCD4177}"/>
                  </a:ext>
                </a:extLst>
              </p:cNvPr>
              <p:cNvSpPr/>
              <p:nvPr/>
            </p:nvSpPr>
            <p:spPr>
              <a:xfrm flipV="1">
                <a:off x="6145536" y="4251184"/>
                <a:ext cx="79372" cy="45541"/>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9" name="ひし形 38">
                <a:extLst>
                  <a:ext uri="{FF2B5EF4-FFF2-40B4-BE49-F238E27FC236}">
                    <a16:creationId xmlns:a16="http://schemas.microsoft.com/office/drawing/2014/main" id="{A4CB9050-196B-2DB5-9F3E-C09EFAAADAE3}"/>
                  </a:ext>
                </a:extLst>
              </p:cNvPr>
              <p:cNvSpPr/>
              <p:nvPr/>
            </p:nvSpPr>
            <p:spPr>
              <a:xfrm flipV="1">
                <a:off x="6858301" y="3857076"/>
                <a:ext cx="77784" cy="45541"/>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0" name="ひし形 39">
                <a:extLst>
                  <a:ext uri="{FF2B5EF4-FFF2-40B4-BE49-F238E27FC236}">
                    <a16:creationId xmlns:a16="http://schemas.microsoft.com/office/drawing/2014/main" id="{0C94E9B4-7D44-AB0A-ECE4-05D9064D768E}"/>
                  </a:ext>
                </a:extLst>
              </p:cNvPr>
              <p:cNvSpPr/>
              <p:nvPr/>
            </p:nvSpPr>
            <p:spPr>
              <a:xfrm flipV="1">
                <a:off x="7566304" y="4009464"/>
                <a:ext cx="79372" cy="45541"/>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620" name="テキスト ボックス 40">
                <a:extLst>
                  <a:ext uri="{FF2B5EF4-FFF2-40B4-BE49-F238E27FC236}">
                    <a16:creationId xmlns:a16="http://schemas.microsoft.com/office/drawing/2014/main" id="{B18FAB0A-8F07-BAA6-21EF-0AE5DBB049FF}"/>
                  </a:ext>
                </a:extLst>
              </p:cNvPr>
              <p:cNvSpPr txBox="1">
                <a:spLocks noChangeArrowheads="1"/>
              </p:cNvSpPr>
              <p:nvPr/>
            </p:nvSpPr>
            <p:spPr bwMode="auto">
              <a:xfrm>
                <a:off x="5505366" y="3851400"/>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23</a:t>
                </a:r>
                <a:endParaRPr lang="ja-JP" altLang="en-US" sz="900">
                  <a:latin typeface="ＭＳ Ｐゴシック" panose="020B0600070205080204" pitchFamily="50" charset="-128"/>
                </a:endParaRPr>
              </a:p>
            </p:txBody>
          </p:sp>
          <p:sp>
            <p:nvSpPr>
              <p:cNvPr id="19621" name="テキスト ボックス 41">
                <a:extLst>
                  <a:ext uri="{FF2B5EF4-FFF2-40B4-BE49-F238E27FC236}">
                    <a16:creationId xmlns:a16="http://schemas.microsoft.com/office/drawing/2014/main" id="{D79218CD-EC86-5A65-44FA-65E25D7C1F82}"/>
                  </a:ext>
                </a:extLst>
              </p:cNvPr>
              <p:cNvSpPr txBox="1">
                <a:spLocks noChangeArrowheads="1"/>
              </p:cNvSpPr>
              <p:nvPr/>
            </p:nvSpPr>
            <p:spPr bwMode="auto">
              <a:xfrm>
                <a:off x="5411529" y="4794555"/>
                <a:ext cx="92845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RSES   N</a:t>
                </a:r>
                <a:r>
                  <a:rPr lang="ja-JP" altLang="en-US" sz="900">
                    <a:latin typeface="ＭＳ Ｐゴシック" panose="020B0600070205080204" pitchFamily="50" charset="-128"/>
                  </a:rPr>
                  <a:t>＝</a:t>
                </a:r>
                <a:r>
                  <a:rPr lang="en-US" altLang="ja-JP" sz="900">
                    <a:latin typeface="ＭＳ Ｐゴシック" panose="020B0600070205080204" pitchFamily="50" charset="-128"/>
                  </a:rPr>
                  <a:t>140</a:t>
                </a:r>
                <a:endParaRPr lang="ja-JP" altLang="en-US" sz="900">
                  <a:latin typeface="ＭＳ Ｐゴシック" panose="020B0600070205080204" pitchFamily="50" charset="-128"/>
                </a:endParaRPr>
              </a:p>
            </p:txBody>
          </p:sp>
        </p:grpSp>
        <p:grpSp>
          <p:nvGrpSpPr>
            <p:cNvPr id="19550" name="グループ化 126">
              <a:extLst>
                <a:ext uri="{FF2B5EF4-FFF2-40B4-BE49-F238E27FC236}">
                  <a16:creationId xmlns:a16="http://schemas.microsoft.com/office/drawing/2014/main" id="{722E65C0-5D78-7F27-78D6-27A14FA6AABA}"/>
                </a:ext>
              </a:extLst>
            </p:cNvPr>
            <p:cNvGrpSpPr>
              <a:grpSpLocks/>
            </p:cNvGrpSpPr>
            <p:nvPr/>
          </p:nvGrpSpPr>
          <p:grpSpPr bwMode="auto">
            <a:xfrm>
              <a:off x="558445" y="4111468"/>
              <a:ext cx="2721693" cy="1220985"/>
              <a:chOff x="5402377" y="2038573"/>
              <a:chExt cx="2721693" cy="1347070"/>
            </a:xfrm>
          </p:grpSpPr>
          <p:cxnSp>
            <p:nvCxnSpPr>
              <p:cNvPr id="128" name="直線コネクタ 127">
                <a:extLst>
                  <a:ext uri="{FF2B5EF4-FFF2-40B4-BE49-F238E27FC236}">
                    <a16:creationId xmlns:a16="http://schemas.microsoft.com/office/drawing/2014/main" id="{3E1F898C-DDDC-FD38-3752-69473C29A85F}"/>
                  </a:ext>
                </a:extLst>
              </p:cNvPr>
              <p:cNvCxnSpPr>
                <a:cxnSpLocks/>
              </p:cNvCxnSpPr>
              <p:nvPr/>
            </p:nvCxnSpPr>
            <p:spPr>
              <a:xfrm>
                <a:off x="6163361" y="2299766"/>
                <a:ext cx="704827" cy="371337"/>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a:extLst>
                  <a:ext uri="{FF2B5EF4-FFF2-40B4-BE49-F238E27FC236}">
                    <a16:creationId xmlns:a16="http://schemas.microsoft.com/office/drawing/2014/main" id="{0635606B-20ED-BB52-5C6F-6BFF1079C20C}"/>
                  </a:ext>
                </a:extLst>
              </p:cNvPr>
              <p:cNvCxnSpPr>
                <a:cxnSpLocks/>
              </p:cNvCxnSpPr>
              <p:nvPr/>
            </p:nvCxnSpPr>
            <p:spPr>
              <a:xfrm flipV="1">
                <a:off x="6861838" y="2539733"/>
                <a:ext cx="687365" cy="13137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9555" name="グループ化 129">
                <a:extLst>
                  <a:ext uri="{FF2B5EF4-FFF2-40B4-BE49-F238E27FC236}">
                    <a16:creationId xmlns:a16="http://schemas.microsoft.com/office/drawing/2014/main" id="{C26F301B-8F21-BA3F-2603-FF3F1E11EC97}"/>
                  </a:ext>
                </a:extLst>
              </p:cNvPr>
              <p:cNvGrpSpPr>
                <a:grpSpLocks/>
              </p:cNvGrpSpPr>
              <p:nvPr/>
            </p:nvGrpSpPr>
            <p:grpSpPr bwMode="auto">
              <a:xfrm>
                <a:off x="6135678" y="2276406"/>
                <a:ext cx="58491" cy="61442"/>
                <a:chOff x="6263550" y="1088616"/>
                <a:chExt cx="58491" cy="61442"/>
              </a:xfrm>
            </p:grpSpPr>
            <p:cxnSp>
              <p:nvCxnSpPr>
                <p:cNvPr id="165" name="直線コネクタ 164">
                  <a:extLst>
                    <a:ext uri="{FF2B5EF4-FFF2-40B4-BE49-F238E27FC236}">
                      <a16:creationId xmlns:a16="http://schemas.microsoft.com/office/drawing/2014/main" id="{6348E3E4-A669-F817-C368-BE35A26257BA}"/>
                    </a:ext>
                  </a:extLst>
                </p:cNvPr>
                <p:cNvCxnSpPr>
                  <a:cxnSpLocks/>
                </p:cNvCxnSpPr>
                <p:nvPr/>
              </p:nvCxnSpPr>
              <p:spPr>
                <a:xfrm>
                  <a:off x="6264246" y="1089204"/>
                  <a:ext cx="6191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直線コネクタ 165">
                  <a:extLst>
                    <a:ext uri="{FF2B5EF4-FFF2-40B4-BE49-F238E27FC236}">
                      <a16:creationId xmlns:a16="http://schemas.microsoft.com/office/drawing/2014/main" id="{73766877-4AD8-D72E-7704-78F0AFAC3A17}"/>
                    </a:ext>
                  </a:extLst>
                </p:cNvPr>
                <p:cNvCxnSpPr>
                  <a:cxnSpLocks/>
                </p:cNvCxnSpPr>
                <p:nvPr/>
              </p:nvCxnSpPr>
              <p:spPr>
                <a:xfrm>
                  <a:off x="6264246" y="1150510"/>
                  <a:ext cx="6191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直線コネクタ 166">
                  <a:extLst>
                    <a:ext uri="{FF2B5EF4-FFF2-40B4-BE49-F238E27FC236}">
                      <a16:creationId xmlns:a16="http://schemas.microsoft.com/office/drawing/2014/main" id="{020571DA-7684-1172-841E-A38E10A5E8FA}"/>
                    </a:ext>
                  </a:extLst>
                </p:cNvPr>
                <p:cNvCxnSpPr>
                  <a:cxnSpLocks/>
                </p:cNvCxnSpPr>
                <p:nvPr/>
              </p:nvCxnSpPr>
              <p:spPr>
                <a:xfrm>
                  <a:off x="6295995" y="1089204"/>
                  <a:ext cx="0" cy="5605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56" name="グループ化 130">
                <a:extLst>
                  <a:ext uri="{FF2B5EF4-FFF2-40B4-BE49-F238E27FC236}">
                    <a16:creationId xmlns:a16="http://schemas.microsoft.com/office/drawing/2014/main" id="{E907B0CD-66B2-9F06-C895-130D67367FC3}"/>
                  </a:ext>
                </a:extLst>
              </p:cNvPr>
              <p:cNvGrpSpPr>
                <a:grpSpLocks/>
              </p:cNvGrpSpPr>
              <p:nvPr/>
            </p:nvGrpSpPr>
            <p:grpSpPr bwMode="auto">
              <a:xfrm>
                <a:off x="6831942" y="2635042"/>
                <a:ext cx="58491" cy="61442"/>
                <a:chOff x="6263550" y="1088616"/>
                <a:chExt cx="58491" cy="61442"/>
              </a:xfrm>
            </p:grpSpPr>
            <p:cxnSp>
              <p:nvCxnSpPr>
                <p:cNvPr id="162" name="直線コネクタ 161">
                  <a:extLst>
                    <a:ext uri="{FF2B5EF4-FFF2-40B4-BE49-F238E27FC236}">
                      <a16:creationId xmlns:a16="http://schemas.microsoft.com/office/drawing/2014/main" id="{3BD7DB24-35ED-EEC2-C110-87417F273A55}"/>
                    </a:ext>
                  </a:extLst>
                </p:cNvPr>
                <p:cNvCxnSpPr>
                  <a:cxnSpLocks/>
                </p:cNvCxnSpPr>
                <p:nvPr/>
              </p:nvCxnSpPr>
              <p:spPr>
                <a:xfrm>
                  <a:off x="6263284" y="1093148"/>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直線コネクタ 162">
                  <a:extLst>
                    <a:ext uri="{FF2B5EF4-FFF2-40B4-BE49-F238E27FC236}">
                      <a16:creationId xmlns:a16="http://schemas.microsoft.com/office/drawing/2014/main" id="{F5DF465C-BA44-3A08-EB22-6DA1A4DAC6A3}"/>
                    </a:ext>
                  </a:extLst>
                </p:cNvPr>
                <p:cNvCxnSpPr>
                  <a:cxnSpLocks/>
                </p:cNvCxnSpPr>
                <p:nvPr/>
              </p:nvCxnSpPr>
              <p:spPr>
                <a:xfrm>
                  <a:off x="6263284" y="1154453"/>
                  <a:ext cx="58736"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直線コネクタ 163">
                  <a:extLst>
                    <a:ext uri="{FF2B5EF4-FFF2-40B4-BE49-F238E27FC236}">
                      <a16:creationId xmlns:a16="http://schemas.microsoft.com/office/drawing/2014/main" id="{E6D4DD97-9B0D-8E70-5B7A-83BF490C932A}"/>
                    </a:ext>
                  </a:extLst>
                </p:cNvPr>
                <p:cNvCxnSpPr>
                  <a:cxnSpLocks/>
                </p:cNvCxnSpPr>
                <p:nvPr/>
              </p:nvCxnSpPr>
              <p:spPr>
                <a:xfrm>
                  <a:off x="6291858" y="1093148"/>
                  <a:ext cx="0" cy="56051"/>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57" name="グループ化 131">
                <a:extLst>
                  <a:ext uri="{FF2B5EF4-FFF2-40B4-BE49-F238E27FC236}">
                    <a16:creationId xmlns:a16="http://schemas.microsoft.com/office/drawing/2014/main" id="{5BCC3D24-2102-2A3D-9425-45423A39661F}"/>
                  </a:ext>
                </a:extLst>
              </p:cNvPr>
              <p:cNvGrpSpPr>
                <a:grpSpLocks/>
              </p:cNvGrpSpPr>
              <p:nvPr/>
            </p:nvGrpSpPr>
            <p:grpSpPr bwMode="auto">
              <a:xfrm>
                <a:off x="7509863" y="2503556"/>
                <a:ext cx="58491" cy="61442"/>
                <a:chOff x="6263550" y="1088616"/>
                <a:chExt cx="58491" cy="61442"/>
              </a:xfrm>
            </p:grpSpPr>
            <p:cxnSp>
              <p:nvCxnSpPr>
                <p:cNvPr id="159" name="直線コネクタ 158">
                  <a:extLst>
                    <a:ext uri="{FF2B5EF4-FFF2-40B4-BE49-F238E27FC236}">
                      <a16:creationId xmlns:a16="http://schemas.microsoft.com/office/drawing/2014/main" id="{DDCEBA8D-CF8B-E90A-A20A-3E84172AD89C}"/>
                    </a:ext>
                  </a:extLst>
                </p:cNvPr>
                <p:cNvCxnSpPr>
                  <a:cxnSpLocks/>
                </p:cNvCxnSpPr>
                <p:nvPr/>
              </p:nvCxnSpPr>
              <p:spPr>
                <a:xfrm>
                  <a:off x="6263205" y="1088010"/>
                  <a:ext cx="5873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直線コネクタ 159">
                  <a:extLst>
                    <a:ext uri="{FF2B5EF4-FFF2-40B4-BE49-F238E27FC236}">
                      <a16:creationId xmlns:a16="http://schemas.microsoft.com/office/drawing/2014/main" id="{E371DCA5-4FB1-8079-36B0-78E1C7387985}"/>
                    </a:ext>
                  </a:extLst>
                </p:cNvPr>
                <p:cNvCxnSpPr>
                  <a:cxnSpLocks/>
                </p:cNvCxnSpPr>
                <p:nvPr/>
              </p:nvCxnSpPr>
              <p:spPr>
                <a:xfrm>
                  <a:off x="6263205" y="1154571"/>
                  <a:ext cx="58735"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1" name="直線コネクタ 160">
                  <a:extLst>
                    <a:ext uri="{FF2B5EF4-FFF2-40B4-BE49-F238E27FC236}">
                      <a16:creationId xmlns:a16="http://schemas.microsoft.com/office/drawing/2014/main" id="{2E8C9E55-DBE1-029E-A829-ADD327DA796C}"/>
                    </a:ext>
                  </a:extLst>
                </p:cNvPr>
                <p:cNvCxnSpPr>
                  <a:cxnSpLocks/>
                </p:cNvCxnSpPr>
                <p:nvPr/>
              </p:nvCxnSpPr>
              <p:spPr>
                <a:xfrm>
                  <a:off x="6291779" y="1088010"/>
                  <a:ext cx="0" cy="61305"/>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58" name="グループ化 132">
                <a:extLst>
                  <a:ext uri="{FF2B5EF4-FFF2-40B4-BE49-F238E27FC236}">
                    <a16:creationId xmlns:a16="http://schemas.microsoft.com/office/drawing/2014/main" id="{9DDC14CB-75B2-5AD9-E4BC-CD6399F71FAC}"/>
                  </a:ext>
                </a:extLst>
              </p:cNvPr>
              <p:cNvGrpSpPr>
                <a:grpSpLocks/>
              </p:cNvGrpSpPr>
              <p:nvPr/>
            </p:nvGrpSpPr>
            <p:grpSpPr bwMode="auto">
              <a:xfrm>
                <a:off x="5787173" y="2167104"/>
                <a:ext cx="2104383" cy="884011"/>
                <a:chOff x="5787173" y="2167104"/>
                <a:chExt cx="2104383" cy="884011"/>
              </a:xfrm>
            </p:grpSpPr>
            <p:cxnSp>
              <p:nvCxnSpPr>
                <p:cNvPr id="146" name="直線コネクタ 145">
                  <a:extLst>
                    <a:ext uri="{FF2B5EF4-FFF2-40B4-BE49-F238E27FC236}">
                      <a16:creationId xmlns:a16="http://schemas.microsoft.com/office/drawing/2014/main" id="{34AEB363-0F7B-511A-8765-6F708A330C31}"/>
                    </a:ext>
                  </a:extLst>
                </p:cNvPr>
                <p:cNvCxnSpPr>
                  <a:cxnSpLocks/>
                </p:cNvCxnSpPr>
                <p:nvPr/>
              </p:nvCxnSpPr>
              <p:spPr>
                <a:xfrm>
                  <a:off x="5793485" y="3009159"/>
                  <a:ext cx="209860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47" name="直線コネクタ 146">
                  <a:extLst>
                    <a:ext uri="{FF2B5EF4-FFF2-40B4-BE49-F238E27FC236}">
                      <a16:creationId xmlns:a16="http://schemas.microsoft.com/office/drawing/2014/main" id="{08F6FA2C-2E10-0695-BAE2-C997C5E27EF3}"/>
                    </a:ext>
                  </a:extLst>
                </p:cNvPr>
                <p:cNvCxnSpPr>
                  <a:cxnSpLocks/>
                </p:cNvCxnSpPr>
                <p:nvPr/>
              </p:nvCxnSpPr>
              <p:spPr>
                <a:xfrm>
                  <a:off x="5828409" y="2166645"/>
                  <a:ext cx="0" cy="867036"/>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73" name="グループ化 147">
                  <a:extLst>
                    <a:ext uri="{FF2B5EF4-FFF2-40B4-BE49-F238E27FC236}">
                      <a16:creationId xmlns:a16="http://schemas.microsoft.com/office/drawing/2014/main" id="{C44E2035-3CFC-F5F9-E687-9EB262CFC48E}"/>
                    </a:ext>
                  </a:extLst>
                </p:cNvPr>
                <p:cNvGrpSpPr>
                  <a:grpSpLocks/>
                </p:cNvGrpSpPr>
                <p:nvPr/>
              </p:nvGrpSpPr>
              <p:grpSpPr bwMode="auto">
                <a:xfrm>
                  <a:off x="5787173" y="2167104"/>
                  <a:ext cx="45719" cy="722184"/>
                  <a:chOff x="5786409" y="2167104"/>
                  <a:chExt cx="53740" cy="722184"/>
                </a:xfrm>
              </p:grpSpPr>
              <p:cxnSp>
                <p:nvCxnSpPr>
                  <p:cNvPr id="152" name="直線コネクタ 151">
                    <a:extLst>
                      <a:ext uri="{FF2B5EF4-FFF2-40B4-BE49-F238E27FC236}">
                        <a16:creationId xmlns:a16="http://schemas.microsoft.com/office/drawing/2014/main" id="{1EE3410E-1EA9-251C-9B84-E4F117D68D5C}"/>
                      </a:ext>
                    </a:extLst>
                  </p:cNvPr>
                  <p:cNvCxnSpPr>
                    <a:cxnSpLocks/>
                  </p:cNvCxnSpPr>
                  <p:nvPr/>
                </p:nvCxnSpPr>
                <p:spPr>
                  <a:xfrm>
                    <a:off x="5786364" y="2890050"/>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3" name="直線コネクタ 152">
                    <a:extLst>
                      <a:ext uri="{FF2B5EF4-FFF2-40B4-BE49-F238E27FC236}">
                        <a16:creationId xmlns:a16="http://schemas.microsoft.com/office/drawing/2014/main" id="{132C6775-EFDD-BD20-8292-9292D09DD4D8}"/>
                      </a:ext>
                    </a:extLst>
                  </p:cNvPr>
                  <p:cNvCxnSpPr>
                    <a:cxnSpLocks/>
                  </p:cNvCxnSpPr>
                  <p:nvPr/>
                </p:nvCxnSpPr>
                <p:spPr>
                  <a:xfrm>
                    <a:off x="5786364" y="2648331"/>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4" name="直線コネクタ 153">
                    <a:extLst>
                      <a:ext uri="{FF2B5EF4-FFF2-40B4-BE49-F238E27FC236}">
                        <a16:creationId xmlns:a16="http://schemas.microsoft.com/office/drawing/2014/main" id="{C83C9852-9946-A0D0-6280-1D92E7314A94}"/>
                      </a:ext>
                    </a:extLst>
                  </p:cNvPr>
                  <p:cNvCxnSpPr>
                    <a:cxnSpLocks/>
                  </p:cNvCxnSpPr>
                  <p:nvPr/>
                </p:nvCxnSpPr>
                <p:spPr>
                  <a:xfrm>
                    <a:off x="5786364" y="2769191"/>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5" name="直線コネクタ 154">
                    <a:extLst>
                      <a:ext uri="{FF2B5EF4-FFF2-40B4-BE49-F238E27FC236}">
                        <a16:creationId xmlns:a16="http://schemas.microsoft.com/office/drawing/2014/main" id="{7BE96F99-E03B-78CE-46B1-A0FEE3F82BA3}"/>
                      </a:ext>
                    </a:extLst>
                  </p:cNvPr>
                  <p:cNvCxnSpPr>
                    <a:cxnSpLocks/>
                  </p:cNvCxnSpPr>
                  <p:nvPr/>
                </p:nvCxnSpPr>
                <p:spPr>
                  <a:xfrm>
                    <a:off x="5786364" y="2529223"/>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6" name="直線コネクタ 155">
                    <a:extLst>
                      <a:ext uri="{FF2B5EF4-FFF2-40B4-BE49-F238E27FC236}">
                        <a16:creationId xmlns:a16="http://schemas.microsoft.com/office/drawing/2014/main" id="{3E8E87F1-6985-20F4-0997-6C3FF88D4EA4}"/>
                      </a:ext>
                    </a:extLst>
                  </p:cNvPr>
                  <p:cNvCxnSpPr>
                    <a:cxnSpLocks/>
                  </p:cNvCxnSpPr>
                  <p:nvPr/>
                </p:nvCxnSpPr>
                <p:spPr>
                  <a:xfrm>
                    <a:off x="5786364" y="2408364"/>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7" name="直線コネクタ 156">
                    <a:extLst>
                      <a:ext uri="{FF2B5EF4-FFF2-40B4-BE49-F238E27FC236}">
                        <a16:creationId xmlns:a16="http://schemas.microsoft.com/office/drawing/2014/main" id="{296CC8F8-7014-4CC7-4E8E-76E6B0DB6E9E}"/>
                      </a:ext>
                    </a:extLst>
                  </p:cNvPr>
                  <p:cNvCxnSpPr>
                    <a:cxnSpLocks/>
                  </p:cNvCxnSpPr>
                  <p:nvPr/>
                </p:nvCxnSpPr>
                <p:spPr>
                  <a:xfrm>
                    <a:off x="5786364" y="2287504"/>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8" name="直線コネクタ 157">
                    <a:extLst>
                      <a:ext uri="{FF2B5EF4-FFF2-40B4-BE49-F238E27FC236}">
                        <a16:creationId xmlns:a16="http://schemas.microsoft.com/office/drawing/2014/main" id="{60FA87C3-DFA9-92FB-3C0E-56620612E115}"/>
                      </a:ext>
                    </a:extLst>
                  </p:cNvPr>
                  <p:cNvCxnSpPr>
                    <a:cxnSpLocks/>
                  </p:cNvCxnSpPr>
                  <p:nvPr/>
                </p:nvCxnSpPr>
                <p:spPr>
                  <a:xfrm>
                    <a:off x="5786364" y="2166645"/>
                    <a:ext cx="54114"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49" name="直線コネクタ 148">
                  <a:extLst>
                    <a:ext uri="{FF2B5EF4-FFF2-40B4-BE49-F238E27FC236}">
                      <a16:creationId xmlns:a16="http://schemas.microsoft.com/office/drawing/2014/main" id="{8EBAE983-5D9B-F260-BB42-BB9D03100ECB}"/>
                    </a:ext>
                  </a:extLst>
                </p:cNvPr>
                <p:cNvCxnSpPr>
                  <a:cxnSpLocks/>
                </p:cNvCxnSpPr>
                <p:nvPr/>
              </p:nvCxnSpPr>
              <p:spPr>
                <a:xfrm>
                  <a:off x="7882568" y="3005655"/>
                  <a:ext cx="0" cy="3328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0" name="直線コネクタ 149">
                  <a:extLst>
                    <a:ext uri="{FF2B5EF4-FFF2-40B4-BE49-F238E27FC236}">
                      <a16:creationId xmlns:a16="http://schemas.microsoft.com/office/drawing/2014/main" id="{FCE7D5FB-A8EE-430E-6AAA-D4625C063140}"/>
                    </a:ext>
                  </a:extLst>
                </p:cNvPr>
                <p:cNvCxnSpPr>
                  <a:cxnSpLocks/>
                </p:cNvCxnSpPr>
                <p:nvPr/>
              </p:nvCxnSpPr>
              <p:spPr>
                <a:xfrm>
                  <a:off x="7201553" y="3017917"/>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51" name="直線コネクタ 150">
                  <a:extLst>
                    <a:ext uri="{FF2B5EF4-FFF2-40B4-BE49-F238E27FC236}">
                      <a16:creationId xmlns:a16="http://schemas.microsoft.com/office/drawing/2014/main" id="{03784C9F-B2FA-4DD7-54B4-9AD272FFB00F}"/>
                    </a:ext>
                  </a:extLst>
                </p:cNvPr>
                <p:cNvCxnSpPr>
                  <a:cxnSpLocks/>
                </p:cNvCxnSpPr>
                <p:nvPr/>
              </p:nvCxnSpPr>
              <p:spPr>
                <a:xfrm>
                  <a:off x="6515775" y="3017917"/>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9559" name="テキスト ボックス 133">
                <a:extLst>
                  <a:ext uri="{FF2B5EF4-FFF2-40B4-BE49-F238E27FC236}">
                    <a16:creationId xmlns:a16="http://schemas.microsoft.com/office/drawing/2014/main" id="{142AEBC2-68FB-5329-4487-ABCF8629571A}"/>
                  </a:ext>
                </a:extLst>
              </p:cNvPr>
              <p:cNvSpPr txBox="1">
                <a:spLocks noChangeArrowheads="1"/>
              </p:cNvSpPr>
              <p:nvPr/>
            </p:nvSpPr>
            <p:spPr bwMode="auto">
              <a:xfrm>
                <a:off x="5505501" y="287995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19</a:t>
                </a:r>
                <a:endParaRPr lang="ja-JP" altLang="en-US" sz="900">
                  <a:latin typeface="ＭＳ Ｐゴシック" panose="020B0600070205080204" pitchFamily="50" charset="-128"/>
                </a:endParaRPr>
              </a:p>
            </p:txBody>
          </p:sp>
          <p:sp>
            <p:nvSpPr>
              <p:cNvPr id="19560" name="テキスト ボックス 134">
                <a:extLst>
                  <a:ext uri="{FF2B5EF4-FFF2-40B4-BE49-F238E27FC236}">
                    <a16:creationId xmlns:a16="http://schemas.microsoft.com/office/drawing/2014/main" id="{C1982334-F276-DEDE-A891-DB0F9E37DD48}"/>
                  </a:ext>
                </a:extLst>
              </p:cNvPr>
              <p:cNvSpPr txBox="1">
                <a:spLocks noChangeArrowheads="1"/>
              </p:cNvSpPr>
              <p:nvPr/>
            </p:nvSpPr>
            <p:spPr bwMode="auto">
              <a:xfrm>
                <a:off x="5505501" y="275746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20</a:t>
                </a:r>
                <a:endParaRPr lang="ja-JP" altLang="en-US" sz="900">
                  <a:latin typeface="ＭＳ Ｐゴシック" panose="020B0600070205080204" pitchFamily="50" charset="-128"/>
                </a:endParaRPr>
              </a:p>
            </p:txBody>
          </p:sp>
          <p:sp>
            <p:nvSpPr>
              <p:cNvPr id="19561" name="テキスト ボックス 135">
                <a:extLst>
                  <a:ext uri="{FF2B5EF4-FFF2-40B4-BE49-F238E27FC236}">
                    <a16:creationId xmlns:a16="http://schemas.microsoft.com/office/drawing/2014/main" id="{B3A76272-01F0-5E43-B473-08B3E6F2813B}"/>
                  </a:ext>
                </a:extLst>
              </p:cNvPr>
              <p:cNvSpPr txBox="1">
                <a:spLocks noChangeArrowheads="1"/>
              </p:cNvSpPr>
              <p:nvPr/>
            </p:nvSpPr>
            <p:spPr bwMode="auto">
              <a:xfrm>
                <a:off x="5505501" y="2637935"/>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21</a:t>
                </a:r>
                <a:endParaRPr lang="ja-JP" altLang="en-US" sz="900">
                  <a:latin typeface="ＭＳ Ｐゴシック" panose="020B0600070205080204" pitchFamily="50" charset="-128"/>
                </a:endParaRPr>
              </a:p>
            </p:txBody>
          </p:sp>
          <p:sp>
            <p:nvSpPr>
              <p:cNvPr id="19562" name="テキスト ボックス 136">
                <a:extLst>
                  <a:ext uri="{FF2B5EF4-FFF2-40B4-BE49-F238E27FC236}">
                    <a16:creationId xmlns:a16="http://schemas.microsoft.com/office/drawing/2014/main" id="{04F3A45D-ECA1-3E2E-B53A-4F7D76478644}"/>
                  </a:ext>
                </a:extLst>
              </p:cNvPr>
              <p:cNvSpPr txBox="1">
                <a:spLocks noChangeArrowheads="1"/>
              </p:cNvSpPr>
              <p:nvPr/>
            </p:nvSpPr>
            <p:spPr bwMode="auto">
              <a:xfrm>
                <a:off x="5505501" y="2511753"/>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22</a:t>
                </a:r>
                <a:endParaRPr lang="ja-JP" altLang="en-US" sz="900">
                  <a:latin typeface="ＭＳ Ｐゴシック" panose="020B0600070205080204" pitchFamily="50" charset="-128"/>
                </a:endParaRPr>
              </a:p>
            </p:txBody>
          </p:sp>
          <p:sp>
            <p:nvSpPr>
              <p:cNvPr id="19563" name="テキスト ボックス 137">
                <a:extLst>
                  <a:ext uri="{FF2B5EF4-FFF2-40B4-BE49-F238E27FC236}">
                    <a16:creationId xmlns:a16="http://schemas.microsoft.com/office/drawing/2014/main" id="{36EC22F0-F55C-C46E-C19F-2D2220058B0B}"/>
                  </a:ext>
                </a:extLst>
              </p:cNvPr>
              <p:cNvSpPr txBox="1">
                <a:spLocks noChangeArrowheads="1"/>
              </p:cNvSpPr>
              <p:nvPr/>
            </p:nvSpPr>
            <p:spPr bwMode="auto">
              <a:xfrm>
                <a:off x="5505501" y="2398611"/>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23</a:t>
                </a:r>
                <a:endParaRPr lang="ja-JP" altLang="en-US" sz="900">
                  <a:latin typeface="ＭＳ Ｐゴシック" panose="020B0600070205080204" pitchFamily="50" charset="-128"/>
                </a:endParaRPr>
              </a:p>
            </p:txBody>
          </p:sp>
          <p:sp>
            <p:nvSpPr>
              <p:cNvPr id="19564" name="テキスト ボックス 138">
                <a:extLst>
                  <a:ext uri="{FF2B5EF4-FFF2-40B4-BE49-F238E27FC236}">
                    <a16:creationId xmlns:a16="http://schemas.microsoft.com/office/drawing/2014/main" id="{9AE55A5C-96CD-8F4D-5EA7-A3FCA5356DF4}"/>
                  </a:ext>
                </a:extLst>
              </p:cNvPr>
              <p:cNvSpPr txBox="1">
                <a:spLocks noChangeArrowheads="1"/>
              </p:cNvSpPr>
              <p:nvPr/>
            </p:nvSpPr>
            <p:spPr bwMode="auto">
              <a:xfrm>
                <a:off x="5505501" y="227347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24</a:t>
                </a:r>
                <a:endParaRPr lang="ja-JP" altLang="en-US" sz="900">
                  <a:latin typeface="ＭＳ Ｐゴシック" panose="020B0600070205080204" pitchFamily="50" charset="-128"/>
                </a:endParaRPr>
              </a:p>
            </p:txBody>
          </p:sp>
          <p:sp>
            <p:nvSpPr>
              <p:cNvPr id="19565" name="テキスト ボックス 139">
                <a:extLst>
                  <a:ext uri="{FF2B5EF4-FFF2-40B4-BE49-F238E27FC236}">
                    <a16:creationId xmlns:a16="http://schemas.microsoft.com/office/drawing/2014/main" id="{9610635A-E82D-016B-046D-F8A16542E17D}"/>
                  </a:ext>
                </a:extLst>
              </p:cNvPr>
              <p:cNvSpPr txBox="1">
                <a:spLocks noChangeArrowheads="1"/>
              </p:cNvSpPr>
              <p:nvPr/>
            </p:nvSpPr>
            <p:spPr bwMode="auto">
              <a:xfrm>
                <a:off x="5505501" y="2151544"/>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25</a:t>
                </a:r>
                <a:endParaRPr lang="ja-JP" altLang="en-US" sz="900">
                  <a:latin typeface="ＭＳ Ｐゴシック" panose="020B0600070205080204" pitchFamily="50" charset="-128"/>
                </a:endParaRPr>
              </a:p>
            </p:txBody>
          </p:sp>
          <p:sp>
            <p:nvSpPr>
              <p:cNvPr id="19566" name="テキスト ボックス 140">
                <a:extLst>
                  <a:ext uri="{FF2B5EF4-FFF2-40B4-BE49-F238E27FC236}">
                    <a16:creationId xmlns:a16="http://schemas.microsoft.com/office/drawing/2014/main" id="{F888EC9C-22B8-97C8-140B-0487A296B9C5}"/>
                  </a:ext>
                </a:extLst>
              </p:cNvPr>
              <p:cNvSpPr txBox="1">
                <a:spLocks noChangeArrowheads="1"/>
              </p:cNvSpPr>
              <p:nvPr/>
            </p:nvSpPr>
            <p:spPr bwMode="auto">
              <a:xfrm>
                <a:off x="5505501" y="2038573"/>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26</a:t>
                </a:r>
                <a:endParaRPr lang="ja-JP" altLang="en-US" sz="900">
                  <a:latin typeface="ＭＳ Ｐゴシック" panose="020B0600070205080204" pitchFamily="50" charset="-128"/>
                </a:endParaRPr>
              </a:p>
            </p:txBody>
          </p:sp>
          <p:sp>
            <p:nvSpPr>
              <p:cNvPr id="19567" name="テキスト ボックス 141">
                <a:extLst>
                  <a:ext uri="{FF2B5EF4-FFF2-40B4-BE49-F238E27FC236}">
                    <a16:creationId xmlns:a16="http://schemas.microsoft.com/office/drawing/2014/main" id="{D3E18564-1CC2-182E-3366-D287172A02B6}"/>
                  </a:ext>
                </a:extLst>
              </p:cNvPr>
              <p:cNvSpPr txBox="1">
                <a:spLocks noChangeArrowheads="1"/>
              </p:cNvSpPr>
              <p:nvPr/>
            </p:nvSpPr>
            <p:spPr bwMode="auto">
              <a:xfrm>
                <a:off x="5402377" y="3154811"/>
                <a:ext cx="92365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IBs10   N</a:t>
                </a:r>
                <a:r>
                  <a:rPr lang="ja-JP" altLang="en-US" sz="900">
                    <a:latin typeface="ＭＳ Ｐゴシック" panose="020B0600070205080204" pitchFamily="50" charset="-128"/>
                  </a:rPr>
                  <a:t>＝</a:t>
                </a:r>
                <a:r>
                  <a:rPr lang="en-US" altLang="ja-JP" sz="900">
                    <a:latin typeface="ＭＳ Ｐゴシック" panose="020B0600070205080204" pitchFamily="50" charset="-128"/>
                  </a:rPr>
                  <a:t>156</a:t>
                </a:r>
                <a:endParaRPr lang="ja-JP" altLang="en-US" sz="900">
                  <a:latin typeface="ＭＳ Ｐゴシック" panose="020B0600070205080204" pitchFamily="50" charset="-128"/>
                </a:endParaRPr>
              </a:p>
            </p:txBody>
          </p:sp>
          <p:sp>
            <p:nvSpPr>
              <p:cNvPr id="143" name="正方形/長方形 142">
                <a:extLst>
                  <a:ext uri="{FF2B5EF4-FFF2-40B4-BE49-F238E27FC236}">
                    <a16:creationId xmlns:a16="http://schemas.microsoft.com/office/drawing/2014/main" id="{25DBAAAF-B8C5-2B9B-EB99-A1F761A29829}"/>
                  </a:ext>
                </a:extLst>
              </p:cNvPr>
              <p:cNvSpPr/>
              <p:nvPr/>
            </p:nvSpPr>
            <p:spPr>
              <a:xfrm>
                <a:off x="5922068" y="2965370"/>
                <a:ext cx="587356"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実施前</a:t>
                </a:r>
              </a:p>
            </p:txBody>
          </p:sp>
          <p:sp>
            <p:nvSpPr>
              <p:cNvPr id="144" name="正方形/長方形 143">
                <a:extLst>
                  <a:ext uri="{FF2B5EF4-FFF2-40B4-BE49-F238E27FC236}">
                    <a16:creationId xmlns:a16="http://schemas.microsoft.com/office/drawing/2014/main" id="{B6301F7D-507D-BDDB-B7C7-5AB5CD38C8CD}"/>
                  </a:ext>
                </a:extLst>
              </p:cNvPr>
              <p:cNvSpPr/>
              <p:nvPr/>
            </p:nvSpPr>
            <p:spPr>
              <a:xfrm>
                <a:off x="6549110" y="2965370"/>
                <a:ext cx="774675"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実施直後</a:t>
                </a:r>
              </a:p>
            </p:txBody>
          </p:sp>
          <p:sp>
            <p:nvSpPr>
              <p:cNvPr id="145" name="正方形/長方形 144">
                <a:extLst>
                  <a:ext uri="{FF2B5EF4-FFF2-40B4-BE49-F238E27FC236}">
                    <a16:creationId xmlns:a16="http://schemas.microsoft.com/office/drawing/2014/main" id="{2A05C816-EB43-515E-1FF5-5B3F222026A0}"/>
                  </a:ext>
                </a:extLst>
              </p:cNvPr>
              <p:cNvSpPr/>
              <p:nvPr/>
            </p:nvSpPr>
            <p:spPr>
              <a:xfrm>
                <a:off x="7182503" y="2965370"/>
                <a:ext cx="941357" cy="3328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実施３カ月後</a:t>
                </a:r>
              </a:p>
            </p:txBody>
          </p:sp>
        </p:grpSp>
        <p:sp>
          <p:nvSpPr>
            <p:cNvPr id="168" name="角丸四角形 167">
              <a:extLst>
                <a:ext uri="{FF2B5EF4-FFF2-40B4-BE49-F238E27FC236}">
                  <a16:creationId xmlns:a16="http://schemas.microsoft.com/office/drawing/2014/main" id="{210BF71C-0073-D7EE-D5FA-24EF864D6904}"/>
                </a:ext>
              </a:extLst>
            </p:cNvPr>
            <p:cNvSpPr/>
            <p:nvPr/>
          </p:nvSpPr>
          <p:spPr>
            <a:xfrm>
              <a:off x="3202144" y="5430985"/>
              <a:ext cx="1466803" cy="935121"/>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52" name="テキスト ボックス 170">
              <a:extLst>
                <a:ext uri="{FF2B5EF4-FFF2-40B4-BE49-F238E27FC236}">
                  <a16:creationId xmlns:a16="http://schemas.microsoft.com/office/drawing/2014/main" id="{B6B48B92-A036-CDBA-CE31-00E7BAEF514E}"/>
                </a:ext>
              </a:extLst>
            </p:cNvPr>
            <p:cNvSpPr txBox="1">
              <a:spLocks noChangeArrowheads="1"/>
            </p:cNvSpPr>
            <p:nvPr/>
          </p:nvSpPr>
          <p:spPr bwMode="auto">
            <a:xfrm>
              <a:off x="3218560" y="5563171"/>
              <a:ext cx="1467773" cy="6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063"/>
                </a:lnSpc>
              </a:pPr>
              <a:r>
                <a:rPr lang="ja-JP" altLang="en-US" sz="800">
                  <a:latin typeface="ＭＳ Ｐゴシック" panose="020B0600070205080204" pitchFamily="50" charset="-128"/>
                </a:rPr>
                <a:t>スコアが高いほど、その人の自尊感情は増加します。プログラム実施後は、実施前よりもスコアが上昇しています。</a:t>
              </a:r>
              <a:endParaRPr lang="en-US" altLang="ja-JP" sz="800">
                <a:latin typeface="ＭＳ Ｐゴシック" panose="020B0600070205080204" pitchFamily="50" charset="-128"/>
              </a:endParaRPr>
            </a:p>
          </p:txBody>
        </p:sp>
      </p:grpSp>
      <p:grpSp>
        <p:nvGrpSpPr>
          <p:cNvPr id="19462" name="グループ化 3">
            <a:extLst>
              <a:ext uri="{FF2B5EF4-FFF2-40B4-BE49-F238E27FC236}">
                <a16:creationId xmlns:a16="http://schemas.microsoft.com/office/drawing/2014/main" id="{214205FF-05B3-8696-1D6C-952A91688D57}"/>
              </a:ext>
            </a:extLst>
          </p:cNvPr>
          <p:cNvGrpSpPr>
            <a:grpSpLocks/>
          </p:cNvGrpSpPr>
          <p:nvPr/>
        </p:nvGrpSpPr>
        <p:grpSpPr bwMode="auto">
          <a:xfrm>
            <a:off x="4562475" y="3141663"/>
            <a:ext cx="4456113" cy="2903537"/>
            <a:chOff x="506655" y="6755357"/>
            <a:chExt cx="4456885" cy="2903709"/>
          </a:xfrm>
        </p:grpSpPr>
        <p:sp>
          <p:nvSpPr>
            <p:cNvPr id="19463" name="テキスト ボックス 8">
              <a:extLst>
                <a:ext uri="{FF2B5EF4-FFF2-40B4-BE49-F238E27FC236}">
                  <a16:creationId xmlns:a16="http://schemas.microsoft.com/office/drawing/2014/main" id="{A33C8413-096F-D70E-8D9A-808F1224A61C}"/>
                </a:ext>
              </a:extLst>
            </p:cNvPr>
            <p:cNvSpPr txBox="1">
              <a:spLocks noChangeArrowheads="1"/>
            </p:cNvSpPr>
            <p:nvPr/>
          </p:nvSpPr>
          <p:spPr bwMode="auto">
            <a:xfrm>
              <a:off x="506655" y="6755357"/>
              <a:ext cx="1342786" cy="45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［ストレス反応］</a:t>
              </a:r>
              <a:endParaRPr lang="en-US" altLang="ja-JP" sz="1000">
                <a:latin typeface="ＭＳ Ｐゴシック" panose="020B0600070205080204" pitchFamily="50" charset="-128"/>
              </a:endParaRPr>
            </a:p>
          </p:txBody>
        </p:sp>
        <p:sp>
          <p:nvSpPr>
            <p:cNvPr id="19464" name="テキスト ボックス 9">
              <a:extLst>
                <a:ext uri="{FF2B5EF4-FFF2-40B4-BE49-F238E27FC236}">
                  <a16:creationId xmlns:a16="http://schemas.microsoft.com/office/drawing/2014/main" id="{D9BE4669-6241-0554-1259-080D96C18A1C}"/>
                </a:ext>
              </a:extLst>
            </p:cNvPr>
            <p:cNvSpPr txBox="1">
              <a:spLocks noChangeArrowheads="1"/>
            </p:cNvSpPr>
            <p:nvPr/>
          </p:nvSpPr>
          <p:spPr bwMode="auto">
            <a:xfrm>
              <a:off x="506655" y="8169452"/>
              <a:ext cx="1342786" cy="451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ＭＳ Ｐゴシック" panose="020B0600070205080204" pitchFamily="50" charset="-128"/>
                </a:rPr>
                <a:t>［不安・抑うつ尺度］</a:t>
              </a:r>
              <a:endParaRPr lang="en-US" altLang="ja-JP" sz="1000">
                <a:latin typeface="ＭＳ Ｐゴシック" panose="020B0600070205080204" pitchFamily="50" charset="-128"/>
              </a:endParaRPr>
            </a:p>
          </p:txBody>
        </p:sp>
        <p:grpSp>
          <p:nvGrpSpPr>
            <p:cNvPr id="19465" name="グループ化 51">
              <a:extLst>
                <a:ext uri="{FF2B5EF4-FFF2-40B4-BE49-F238E27FC236}">
                  <a16:creationId xmlns:a16="http://schemas.microsoft.com/office/drawing/2014/main" id="{58656981-314F-6152-D11E-B2E58958BE40}"/>
                </a:ext>
              </a:extLst>
            </p:cNvPr>
            <p:cNvGrpSpPr>
              <a:grpSpLocks/>
            </p:cNvGrpSpPr>
            <p:nvPr/>
          </p:nvGrpSpPr>
          <p:grpSpPr bwMode="auto">
            <a:xfrm>
              <a:off x="543924" y="6950551"/>
              <a:ext cx="2736214" cy="1211029"/>
              <a:chOff x="5402377" y="5301634"/>
              <a:chExt cx="2736214" cy="1336086"/>
            </a:xfrm>
          </p:grpSpPr>
          <p:sp>
            <p:nvSpPr>
              <p:cNvPr id="53" name="正方形/長方形 52">
                <a:extLst>
                  <a:ext uri="{FF2B5EF4-FFF2-40B4-BE49-F238E27FC236}">
                    <a16:creationId xmlns:a16="http://schemas.microsoft.com/office/drawing/2014/main" id="{1FD5AFD6-EC81-B145-118C-432A70FA5E4D}"/>
                  </a:ext>
                </a:extLst>
              </p:cNvPr>
              <p:cNvSpPr/>
              <p:nvPr/>
            </p:nvSpPr>
            <p:spPr>
              <a:xfrm>
                <a:off x="5936707" y="6207268"/>
                <a:ext cx="585889"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実施前</a:t>
                </a:r>
              </a:p>
            </p:txBody>
          </p:sp>
          <p:sp>
            <p:nvSpPr>
              <p:cNvPr id="54" name="正方形/長方形 53">
                <a:extLst>
                  <a:ext uri="{FF2B5EF4-FFF2-40B4-BE49-F238E27FC236}">
                    <a16:creationId xmlns:a16="http://schemas.microsoft.com/office/drawing/2014/main" id="{BFBF9643-C01B-7BA9-B61E-2BF453F4A8F5}"/>
                  </a:ext>
                </a:extLst>
              </p:cNvPr>
              <p:cNvSpPr/>
              <p:nvPr/>
            </p:nvSpPr>
            <p:spPr>
              <a:xfrm>
                <a:off x="6563878" y="6207268"/>
                <a:ext cx="773246"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実施直後</a:t>
                </a:r>
              </a:p>
            </p:txBody>
          </p:sp>
          <p:sp>
            <p:nvSpPr>
              <p:cNvPr id="55" name="正方形/長方形 54">
                <a:extLst>
                  <a:ext uri="{FF2B5EF4-FFF2-40B4-BE49-F238E27FC236}">
                    <a16:creationId xmlns:a16="http://schemas.microsoft.com/office/drawing/2014/main" id="{DBF488CC-6258-684A-C027-1299D282D32F}"/>
                  </a:ext>
                </a:extLst>
              </p:cNvPr>
              <p:cNvSpPr/>
              <p:nvPr/>
            </p:nvSpPr>
            <p:spPr>
              <a:xfrm>
                <a:off x="7197400" y="6207268"/>
                <a:ext cx="941551"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実施３カ月後</a:t>
                </a:r>
              </a:p>
            </p:txBody>
          </p:sp>
          <p:cxnSp>
            <p:nvCxnSpPr>
              <p:cNvPr id="56" name="直線コネクタ 55">
                <a:extLst>
                  <a:ext uri="{FF2B5EF4-FFF2-40B4-BE49-F238E27FC236}">
                    <a16:creationId xmlns:a16="http://schemas.microsoft.com/office/drawing/2014/main" id="{D8388A88-772C-DE50-CB65-F34A64C76834}"/>
                  </a:ext>
                </a:extLst>
              </p:cNvPr>
              <p:cNvCxnSpPr>
                <a:cxnSpLocks/>
              </p:cNvCxnSpPr>
              <p:nvPr/>
            </p:nvCxnSpPr>
            <p:spPr>
              <a:xfrm>
                <a:off x="5790631" y="6266820"/>
                <a:ext cx="2075222"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4515546-B721-D9A4-1A27-96EBDFDC77EA}"/>
                  </a:ext>
                </a:extLst>
              </p:cNvPr>
              <p:cNvCxnSpPr>
                <a:cxnSpLocks/>
              </p:cNvCxnSpPr>
              <p:nvPr/>
            </p:nvCxnSpPr>
            <p:spPr>
              <a:xfrm>
                <a:off x="5827151" y="5424330"/>
                <a:ext cx="0" cy="86701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6CE3FC63-CAD7-8F7B-AA7E-A4AD4930685B}"/>
                  </a:ext>
                </a:extLst>
              </p:cNvPr>
              <p:cNvCxnSpPr>
                <a:cxnSpLocks/>
              </p:cNvCxnSpPr>
              <p:nvPr/>
            </p:nvCxnSpPr>
            <p:spPr>
              <a:xfrm>
                <a:off x="5785868" y="6126697"/>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EA1378B2-682D-2003-DFE2-095EE6A7FBE1}"/>
                  </a:ext>
                </a:extLst>
              </p:cNvPr>
              <p:cNvCxnSpPr>
                <a:cxnSpLocks/>
              </p:cNvCxnSpPr>
              <p:nvPr/>
            </p:nvCxnSpPr>
            <p:spPr>
              <a:xfrm>
                <a:off x="5785868" y="5846451"/>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336121B7-DDCB-0F5D-821D-53E79D816648}"/>
                  </a:ext>
                </a:extLst>
              </p:cNvPr>
              <p:cNvCxnSpPr>
                <a:cxnSpLocks/>
              </p:cNvCxnSpPr>
              <p:nvPr/>
            </p:nvCxnSpPr>
            <p:spPr>
              <a:xfrm>
                <a:off x="5785868" y="5986574"/>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990213EA-7B24-CE4F-337C-49B3FCAA92D1}"/>
                  </a:ext>
                </a:extLst>
              </p:cNvPr>
              <p:cNvCxnSpPr>
                <a:cxnSpLocks/>
              </p:cNvCxnSpPr>
              <p:nvPr/>
            </p:nvCxnSpPr>
            <p:spPr>
              <a:xfrm>
                <a:off x="5785868" y="5704576"/>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5C1206F5-4BF6-6392-C702-3AB4F9F23B13}"/>
                  </a:ext>
                </a:extLst>
              </p:cNvPr>
              <p:cNvCxnSpPr>
                <a:cxnSpLocks/>
              </p:cNvCxnSpPr>
              <p:nvPr/>
            </p:nvCxnSpPr>
            <p:spPr>
              <a:xfrm>
                <a:off x="5785868" y="5564453"/>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a:extLst>
                  <a:ext uri="{FF2B5EF4-FFF2-40B4-BE49-F238E27FC236}">
                    <a16:creationId xmlns:a16="http://schemas.microsoft.com/office/drawing/2014/main" id="{25E57AA9-1458-6DA7-E585-4AA6AB7CCF32}"/>
                  </a:ext>
                </a:extLst>
              </p:cNvPr>
              <p:cNvCxnSpPr>
                <a:cxnSpLocks/>
              </p:cNvCxnSpPr>
              <p:nvPr/>
            </p:nvCxnSpPr>
            <p:spPr>
              <a:xfrm>
                <a:off x="5785868" y="5424330"/>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4" name="直線コネクタ 63">
                <a:extLst>
                  <a:ext uri="{FF2B5EF4-FFF2-40B4-BE49-F238E27FC236}">
                    <a16:creationId xmlns:a16="http://schemas.microsoft.com/office/drawing/2014/main" id="{6B2AC766-64DD-21D0-56D3-8979BEFABED6}"/>
                  </a:ext>
                </a:extLst>
              </p:cNvPr>
              <p:cNvCxnSpPr>
                <a:cxnSpLocks/>
              </p:cNvCxnSpPr>
              <p:nvPr/>
            </p:nvCxnSpPr>
            <p:spPr>
              <a:xfrm>
                <a:off x="7865854" y="6263317"/>
                <a:ext cx="0" cy="332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5" name="直線コネクタ 64">
                <a:extLst>
                  <a:ext uri="{FF2B5EF4-FFF2-40B4-BE49-F238E27FC236}">
                    <a16:creationId xmlns:a16="http://schemas.microsoft.com/office/drawing/2014/main" id="{D13D4D36-9BEE-B624-05BE-265978ECB593}"/>
                  </a:ext>
                </a:extLst>
              </p:cNvPr>
              <p:cNvCxnSpPr>
                <a:cxnSpLocks/>
              </p:cNvCxnSpPr>
              <p:nvPr/>
            </p:nvCxnSpPr>
            <p:spPr>
              <a:xfrm>
                <a:off x="7187873" y="6275577"/>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6" name="直線コネクタ 65">
                <a:extLst>
                  <a:ext uri="{FF2B5EF4-FFF2-40B4-BE49-F238E27FC236}">
                    <a16:creationId xmlns:a16="http://schemas.microsoft.com/office/drawing/2014/main" id="{51ABB6D3-E405-D295-1725-3BF3DE8D66B3}"/>
                  </a:ext>
                </a:extLst>
              </p:cNvPr>
              <p:cNvCxnSpPr>
                <a:cxnSpLocks/>
              </p:cNvCxnSpPr>
              <p:nvPr/>
            </p:nvCxnSpPr>
            <p:spPr>
              <a:xfrm>
                <a:off x="6508306" y="6275577"/>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19520" name="グループ化 66">
                <a:extLst>
                  <a:ext uri="{FF2B5EF4-FFF2-40B4-BE49-F238E27FC236}">
                    <a16:creationId xmlns:a16="http://schemas.microsoft.com/office/drawing/2014/main" id="{7EFAAF80-BE4D-CBEA-45E5-72C1BC4BCDF6}"/>
                  </a:ext>
                </a:extLst>
              </p:cNvPr>
              <p:cNvGrpSpPr>
                <a:grpSpLocks/>
              </p:cNvGrpSpPr>
              <p:nvPr/>
            </p:nvGrpSpPr>
            <p:grpSpPr bwMode="auto">
              <a:xfrm>
                <a:off x="6140395" y="5542224"/>
                <a:ext cx="45719" cy="168676"/>
                <a:chOff x="6263550" y="1086466"/>
                <a:chExt cx="58491" cy="57103"/>
              </a:xfrm>
            </p:grpSpPr>
            <p:cxnSp>
              <p:nvCxnSpPr>
                <p:cNvPr id="89" name="直線コネクタ 88">
                  <a:extLst>
                    <a:ext uri="{FF2B5EF4-FFF2-40B4-BE49-F238E27FC236}">
                      <a16:creationId xmlns:a16="http://schemas.microsoft.com/office/drawing/2014/main" id="{E0FB7090-8991-4454-F10D-B0E2A1242632}"/>
                    </a:ext>
                  </a:extLst>
                </p:cNvPr>
                <p:cNvCxnSpPr>
                  <a:cxnSpLocks/>
                </p:cNvCxnSpPr>
                <p:nvPr/>
              </p:nvCxnSpPr>
              <p:spPr>
                <a:xfrm>
                  <a:off x="6262970" y="1087469"/>
                  <a:ext cx="58909"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直線コネクタ 89">
                  <a:extLst>
                    <a:ext uri="{FF2B5EF4-FFF2-40B4-BE49-F238E27FC236}">
                      <a16:creationId xmlns:a16="http://schemas.microsoft.com/office/drawing/2014/main" id="{B7C08ED5-79F5-6891-F01B-5F0A76A102E2}"/>
                    </a:ext>
                  </a:extLst>
                </p:cNvPr>
                <p:cNvCxnSpPr>
                  <a:cxnSpLocks/>
                </p:cNvCxnSpPr>
                <p:nvPr/>
              </p:nvCxnSpPr>
              <p:spPr>
                <a:xfrm>
                  <a:off x="6262970" y="1142614"/>
                  <a:ext cx="58909"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a:extLst>
                    <a:ext uri="{FF2B5EF4-FFF2-40B4-BE49-F238E27FC236}">
                      <a16:creationId xmlns:a16="http://schemas.microsoft.com/office/drawing/2014/main" id="{24A61E72-5D7D-90C9-AD59-5DDD1A40FA8E}"/>
                    </a:ext>
                  </a:extLst>
                </p:cNvPr>
                <p:cNvCxnSpPr>
                  <a:cxnSpLocks/>
                </p:cNvCxnSpPr>
                <p:nvPr/>
              </p:nvCxnSpPr>
              <p:spPr>
                <a:xfrm>
                  <a:off x="6291409" y="1086283"/>
                  <a:ext cx="0" cy="57517"/>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21" name="グループ化 67">
                <a:extLst>
                  <a:ext uri="{FF2B5EF4-FFF2-40B4-BE49-F238E27FC236}">
                    <a16:creationId xmlns:a16="http://schemas.microsoft.com/office/drawing/2014/main" id="{0F329ED6-E737-E6D3-2558-12B73049EEA4}"/>
                  </a:ext>
                </a:extLst>
              </p:cNvPr>
              <p:cNvGrpSpPr>
                <a:grpSpLocks/>
              </p:cNvGrpSpPr>
              <p:nvPr/>
            </p:nvGrpSpPr>
            <p:grpSpPr bwMode="auto">
              <a:xfrm>
                <a:off x="6824658" y="5839908"/>
                <a:ext cx="45719" cy="168676"/>
                <a:chOff x="6263550" y="1086466"/>
                <a:chExt cx="58491" cy="57103"/>
              </a:xfrm>
            </p:grpSpPr>
            <p:cxnSp>
              <p:nvCxnSpPr>
                <p:cNvPr id="86" name="直線コネクタ 85">
                  <a:extLst>
                    <a:ext uri="{FF2B5EF4-FFF2-40B4-BE49-F238E27FC236}">
                      <a16:creationId xmlns:a16="http://schemas.microsoft.com/office/drawing/2014/main" id="{E91E75A6-0079-5AD5-FB8A-4A335A8884BA}"/>
                    </a:ext>
                  </a:extLst>
                </p:cNvPr>
                <p:cNvCxnSpPr>
                  <a:cxnSpLocks/>
                </p:cNvCxnSpPr>
                <p:nvPr/>
              </p:nvCxnSpPr>
              <p:spPr>
                <a:xfrm>
                  <a:off x="6263057" y="1087495"/>
                  <a:ext cx="5890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直線コネクタ 86">
                  <a:extLst>
                    <a:ext uri="{FF2B5EF4-FFF2-40B4-BE49-F238E27FC236}">
                      <a16:creationId xmlns:a16="http://schemas.microsoft.com/office/drawing/2014/main" id="{0246F525-5D9E-BBBB-FE80-B3369E0D2DF7}"/>
                    </a:ext>
                  </a:extLst>
                </p:cNvPr>
                <p:cNvCxnSpPr>
                  <a:cxnSpLocks/>
                </p:cNvCxnSpPr>
                <p:nvPr/>
              </p:nvCxnSpPr>
              <p:spPr>
                <a:xfrm>
                  <a:off x="6263057" y="1142640"/>
                  <a:ext cx="5890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直線コネクタ 87">
                  <a:extLst>
                    <a:ext uri="{FF2B5EF4-FFF2-40B4-BE49-F238E27FC236}">
                      <a16:creationId xmlns:a16="http://schemas.microsoft.com/office/drawing/2014/main" id="{F10B2880-29D8-9086-CB47-1A033AA2E467}"/>
                    </a:ext>
                  </a:extLst>
                </p:cNvPr>
                <p:cNvCxnSpPr>
                  <a:cxnSpLocks/>
                </p:cNvCxnSpPr>
                <p:nvPr/>
              </p:nvCxnSpPr>
              <p:spPr>
                <a:xfrm>
                  <a:off x="6291496" y="1086309"/>
                  <a:ext cx="0" cy="57517"/>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522" name="グループ化 68">
                <a:extLst>
                  <a:ext uri="{FF2B5EF4-FFF2-40B4-BE49-F238E27FC236}">
                    <a16:creationId xmlns:a16="http://schemas.microsoft.com/office/drawing/2014/main" id="{B192A856-D368-77BE-BEB4-AFC54090E2B7}"/>
                  </a:ext>
                </a:extLst>
              </p:cNvPr>
              <p:cNvGrpSpPr>
                <a:grpSpLocks/>
              </p:cNvGrpSpPr>
              <p:nvPr/>
            </p:nvGrpSpPr>
            <p:grpSpPr bwMode="auto">
              <a:xfrm>
                <a:off x="7504000" y="5719280"/>
                <a:ext cx="45719" cy="168676"/>
                <a:chOff x="6263550" y="1086466"/>
                <a:chExt cx="58491" cy="57103"/>
              </a:xfrm>
            </p:grpSpPr>
            <p:cxnSp>
              <p:nvCxnSpPr>
                <p:cNvPr id="83" name="直線コネクタ 82">
                  <a:extLst>
                    <a:ext uri="{FF2B5EF4-FFF2-40B4-BE49-F238E27FC236}">
                      <a16:creationId xmlns:a16="http://schemas.microsoft.com/office/drawing/2014/main" id="{CF051FE5-A978-93A8-A839-268D3B511186}"/>
                    </a:ext>
                  </a:extLst>
                </p:cNvPr>
                <p:cNvCxnSpPr>
                  <a:cxnSpLocks/>
                </p:cNvCxnSpPr>
                <p:nvPr/>
              </p:nvCxnSpPr>
              <p:spPr>
                <a:xfrm>
                  <a:off x="6263347" y="1089197"/>
                  <a:ext cx="5890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584683C9-A529-026A-0B0D-69FB9BE81F00}"/>
                    </a:ext>
                  </a:extLst>
                </p:cNvPr>
                <p:cNvCxnSpPr>
                  <a:cxnSpLocks/>
                </p:cNvCxnSpPr>
                <p:nvPr/>
              </p:nvCxnSpPr>
              <p:spPr>
                <a:xfrm>
                  <a:off x="6263347" y="1142563"/>
                  <a:ext cx="58908"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 name="直線コネクタ 84">
                  <a:extLst>
                    <a:ext uri="{FF2B5EF4-FFF2-40B4-BE49-F238E27FC236}">
                      <a16:creationId xmlns:a16="http://schemas.microsoft.com/office/drawing/2014/main" id="{068E46D4-A38E-427B-B013-13D704686B47}"/>
                    </a:ext>
                  </a:extLst>
                </p:cNvPr>
                <p:cNvCxnSpPr>
                  <a:cxnSpLocks/>
                </p:cNvCxnSpPr>
                <p:nvPr/>
              </p:nvCxnSpPr>
              <p:spPr>
                <a:xfrm>
                  <a:off x="6291785" y="1088011"/>
                  <a:ext cx="0" cy="55738"/>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70" name="直線コネクタ 69">
                <a:extLst>
                  <a:ext uri="{FF2B5EF4-FFF2-40B4-BE49-F238E27FC236}">
                    <a16:creationId xmlns:a16="http://schemas.microsoft.com/office/drawing/2014/main" id="{8B1230E5-8565-9A04-8F55-443634790DB6}"/>
                  </a:ext>
                </a:extLst>
              </p:cNvPr>
              <p:cNvCxnSpPr>
                <a:cxnSpLocks/>
              </p:cNvCxnSpPr>
              <p:nvPr/>
            </p:nvCxnSpPr>
            <p:spPr>
              <a:xfrm flipV="1">
                <a:off x="6857616" y="5800911"/>
                <a:ext cx="666866" cy="122608"/>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直線コネクタ 70">
                <a:extLst>
                  <a:ext uri="{FF2B5EF4-FFF2-40B4-BE49-F238E27FC236}">
                    <a16:creationId xmlns:a16="http://schemas.microsoft.com/office/drawing/2014/main" id="{61047CB4-449E-D5AF-7A92-045F3331C6D3}"/>
                  </a:ext>
                </a:extLst>
              </p:cNvPr>
              <p:cNvCxnSpPr>
                <a:cxnSpLocks/>
              </p:cNvCxnSpPr>
              <p:nvPr/>
            </p:nvCxnSpPr>
            <p:spPr>
              <a:xfrm>
                <a:off x="6162171" y="5616999"/>
                <a:ext cx="695445" cy="313526"/>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72" name="ひし形 71">
                <a:extLst>
                  <a:ext uri="{FF2B5EF4-FFF2-40B4-BE49-F238E27FC236}">
                    <a16:creationId xmlns:a16="http://schemas.microsoft.com/office/drawing/2014/main" id="{FB54E080-900B-7A17-5B18-16CC7F8617E7}"/>
                  </a:ext>
                </a:extLst>
              </p:cNvPr>
              <p:cNvSpPr/>
              <p:nvPr/>
            </p:nvSpPr>
            <p:spPr>
              <a:xfrm flipV="1">
                <a:off x="6119301" y="5604739"/>
                <a:ext cx="79389" cy="45540"/>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ひし形 72">
                <a:extLst>
                  <a:ext uri="{FF2B5EF4-FFF2-40B4-BE49-F238E27FC236}">
                    <a16:creationId xmlns:a16="http://schemas.microsoft.com/office/drawing/2014/main" id="{8220BA32-92AB-BC2C-C58F-DBB2B87F910C}"/>
                  </a:ext>
                </a:extLst>
              </p:cNvPr>
              <p:cNvSpPr/>
              <p:nvPr/>
            </p:nvSpPr>
            <p:spPr>
              <a:xfrm flipV="1">
                <a:off x="6811571" y="5904251"/>
                <a:ext cx="79389" cy="47292"/>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4" name="ひし形 73">
                <a:extLst>
                  <a:ext uri="{FF2B5EF4-FFF2-40B4-BE49-F238E27FC236}">
                    <a16:creationId xmlns:a16="http://schemas.microsoft.com/office/drawing/2014/main" id="{D5EA69E2-680F-EF8F-95C3-1F337E811F76}"/>
                  </a:ext>
                </a:extLst>
              </p:cNvPr>
              <p:cNvSpPr/>
              <p:nvPr/>
            </p:nvSpPr>
            <p:spPr>
              <a:xfrm flipV="1">
                <a:off x="7486375" y="5781644"/>
                <a:ext cx="79389" cy="47292"/>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528" name="テキスト ボックス 74">
                <a:extLst>
                  <a:ext uri="{FF2B5EF4-FFF2-40B4-BE49-F238E27FC236}">
                    <a16:creationId xmlns:a16="http://schemas.microsoft.com/office/drawing/2014/main" id="{79965BFB-53AD-2EFB-1A53-D3F407299140}"/>
                  </a:ext>
                </a:extLst>
              </p:cNvPr>
              <p:cNvSpPr txBox="1">
                <a:spLocks noChangeArrowheads="1"/>
              </p:cNvSpPr>
              <p:nvPr/>
            </p:nvSpPr>
            <p:spPr bwMode="auto">
              <a:xfrm>
                <a:off x="5402377" y="6406888"/>
                <a:ext cx="965329"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Stress   N</a:t>
                </a:r>
                <a:r>
                  <a:rPr lang="ja-JP" altLang="en-US" sz="900">
                    <a:latin typeface="ＭＳ Ｐゴシック" panose="020B0600070205080204" pitchFamily="50" charset="-128"/>
                  </a:rPr>
                  <a:t>＝</a:t>
                </a:r>
                <a:r>
                  <a:rPr lang="en-US" altLang="ja-JP" sz="900">
                    <a:latin typeface="ＭＳ Ｐゴシック" panose="020B0600070205080204" pitchFamily="50" charset="-128"/>
                  </a:rPr>
                  <a:t>105</a:t>
                </a:r>
                <a:endParaRPr lang="ja-JP" altLang="en-US" sz="900">
                  <a:latin typeface="ＭＳ Ｐゴシック" panose="020B0600070205080204" pitchFamily="50" charset="-128"/>
                </a:endParaRPr>
              </a:p>
            </p:txBody>
          </p:sp>
          <p:sp>
            <p:nvSpPr>
              <p:cNvPr id="19529" name="テキスト ボックス 75">
                <a:extLst>
                  <a:ext uri="{FF2B5EF4-FFF2-40B4-BE49-F238E27FC236}">
                    <a16:creationId xmlns:a16="http://schemas.microsoft.com/office/drawing/2014/main" id="{F2025971-51CA-B32D-8C95-969DF23D85D0}"/>
                  </a:ext>
                </a:extLst>
              </p:cNvPr>
              <p:cNvSpPr txBox="1">
                <a:spLocks noChangeArrowheads="1"/>
              </p:cNvSpPr>
              <p:nvPr/>
            </p:nvSpPr>
            <p:spPr bwMode="auto">
              <a:xfrm>
                <a:off x="5502603" y="6006352"/>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24</a:t>
                </a:r>
                <a:endParaRPr lang="ja-JP" altLang="en-US" sz="900">
                  <a:latin typeface="ＭＳ Ｐゴシック" panose="020B0600070205080204" pitchFamily="50" charset="-128"/>
                </a:endParaRPr>
              </a:p>
            </p:txBody>
          </p:sp>
          <p:sp>
            <p:nvSpPr>
              <p:cNvPr id="19530" name="テキスト ボックス 76">
                <a:extLst>
                  <a:ext uri="{FF2B5EF4-FFF2-40B4-BE49-F238E27FC236}">
                    <a16:creationId xmlns:a16="http://schemas.microsoft.com/office/drawing/2014/main" id="{8FC63097-1AC3-3A31-8F5E-2C7C563CC594}"/>
                  </a:ext>
                </a:extLst>
              </p:cNvPr>
              <p:cNvSpPr txBox="1">
                <a:spLocks noChangeArrowheads="1"/>
              </p:cNvSpPr>
              <p:nvPr/>
            </p:nvSpPr>
            <p:spPr bwMode="auto">
              <a:xfrm>
                <a:off x="5502603" y="614784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23</a:t>
                </a:r>
                <a:endParaRPr lang="ja-JP" altLang="en-US" sz="900">
                  <a:latin typeface="ＭＳ Ｐゴシック" panose="020B0600070205080204" pitchFamily="50" charset="-128"/>
                </a:endParaRPr>
              </a:p>
            </p:txBody>
          </p:sp>
          <p:sp>
            <p:nvSpPr>
              <p:cNvPr id="19531" name="テキスト ボックス 77">
                <a:extLst>
                  <a:ext uri="{FF2B5EF4-FFF2-40B4-BE49-F238E27FC236}">
                    <a16:creationId xmlns:a16="http://schemas.microsoft.com/office/drawing/2014/main" id="{8275BB2E-464C-4B0B-41A1-DB12A0693AEB}"/>
                  </a:ext>
                </a:extLst>
              </p:cNvPr>
              <p:cNvSpPr txBox="1">
                <a:spLocks noChangeArrowheads="1"/>
              </p:cNvSpPr>
              <p:nvPr/>
            </p:nvSpPr>
            <p:spPr bwMode="auto">
              <a:xfrm>
                <a:off x="5502603" y="586448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25</a:t>
                </a:r>
                <a:endParaRPr lang="ja-JP" altLang="en-US" sz="900">
                  <a:latin typeface="ＭＳ Ｐゴシック" panose="020B0600070205080204" pitchFamily="50" charset="-128"/>
                </a:endParaRPr>
              </a:p>
            </p:txBody>
          </p:sp>
          <p:sp>
            <p:nvSpPr>
              <p:cNvPr id="19532" name="テキスト ボックス 78">
                <a:extLst>
                  <a:ext uri="{FF2B5EF4-FFF2-40B4-BE49-F238E27FC236}">
                    <a16:creationId xmlns:a16="http://schemas.microsoft.com/office/drawing/2014/main" id="{CCCD132E-3C30-C26C-B944-4830562F6F5F}"/>
                  </a:ext>
                </a:extLst>
              </p:cNvPr>
              <p:cNvSpPr txBox="1">
                <a:spLocks noChangeArrowheads="1"/>
              </p:cNvSpPr>
              <p:nvPr/>
            </p:nvSpPr>
            <p:spPr bwMode="auto">
              <a:xfrm>
                <a:off x="5502603" y="572290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26</a:t>
                </a:r>
                <a:endParaRPr lang="ja-JP" altLang="en-US" sz="900">
                  <a:latin typeface="ＭＳ Ｐゴシック" panose="020B0600070205080204" pitchFamily="50" charset="-128"/>
                </a:endParaRPr>
              </a:p>
            </p:txBody>
          </p:sp>
          <p:sp>
            <p:nvSpPr>
              <p:cNvPr id="19533" name="テキスト ボックス 79">
                <a:extLst>
                  <a:ext uri="{FF2B5EF4-FFF2-40B4-BE49-F238E27FC236}">
                    <a16:creationId xmlns:a16="http://schemas.microsoft.com/office/drawing/2014/main" id="{D6D88544-5462-8160-C572-744C1B2E9C6E}"/>
                  </a:ext>
                </a:extLst>
              </p:cNvPr>
              <p:cNvSpPr txBox="1">
                <a:spLocks noChangeArrowheads="1"/>
              </p:cNvSpPr>
              <p:nvPr/>
            </p:nvSpPr>
            <p:spPr bwMode="auto">
              <a:xfrm>
                <a:off x="5502603" y="5577276"/>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27</a:t>
                </a:r>
                <a:endParaRPr lang="ja-JP" altLang="en-US" sz="900">
                  <a:latin typeface="ＭＳ Ｐゴシック" panose="020B0600070205080204" pitchFamily="50" charset="-128"/>
                </a:endParaRPr>
              </a:p>
            </p:txBody>
          </p:sp>
          <p:sp>
            <p:nvSpPr>
              <p:cNvPr id="19534" name="テキスト ボックス 80">
                <a:extLst>
                  <a:ext uri="{FF2B5EF4-FFF2-40B4-BE49-F238E27FC236}">
                    <a16:creationId xmlns:a16="http://schemas.microsoft.com/office/drawing/2014/main" id="{BDD77EEB-83CC-211E-46C4-200E40C685AC}"/>
                  </a:ext>
                </a:extLst>
              </p:cNvPr>
              <p:cNvSpPr txBox="1">
                <a:spLocks noChangeArrowheads="1"/>
              </p:cNvSpPr>
              <p:nvPr/>
            </p:nvSpPr>
            <p:spPr bwMode="auto">
              <a:xfrm>
                <a:off x="5502603" y="544205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28</a:t>
                </a:r>
                <a:endParaRPr lang="ja-JP" altLang="en-US" sz="900">
                  <a:latin typeface="ＭＳ Ｐゴシック" panose="020B0600070205080204" pitchFamily="50" charset="-128"/>
                </a:endParaRPr>
              </a:p>
            </p:txBody>
          </p:sp>
          <p:sp>
            <p:nvSpPr>
              <p:cNvPr id="19535" name="テキスト ボックス 81">
                <a:extLst>
                  <a:ext uri="{FF2B5EF4-FFF2-40B4-BE49-F238E27FC236}">
                    <a16:creationId xmlns:a16="http://schemas.microsoft.com/office/drawing/2014/main" id="{A9600E3A-C754-6799-D84F-A56716A874AA}"/>
                  </a:ext>
                </a:extLst>
              </p:cNvPr>
              <p:cNvSpPr txBox="1">
                <a:spLocks noChangeArrowheads="1"/>
              </p:cNvSpPr>
              <p:nvPr/>
            </p:nvSpPr>
            <p:spPr bwMode="auto">
              <a:xfrm>
                <a:off x="5502603" y="5301634"/>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29</a:t>
                </a:r>
                <a:endParaRPr lang="ja-JP" altLang="en-US" sz="900">
                  <a:latin typeface="ＭＳ Ｐゴシック" panose="020B0600070205080204" pitchFamily="50" charset="-128"/>
                </a:endParaRPr>
              </a:p>
            </p:txBody>
          </p:sp>
        </p:grpSp>
        <p:grpSp>
          <p:nvGrpSpPr>
            <p:cNvPr id="19466" name="グループ化 91">
              <a:extLst>
                <a:ext uri="{FF2B5EF4-FFF2-40B4-BE49-F238E27FC236}">
                  <a16:creationId xmlns:a16="http://schemas.microsoft.com/office/drawing/2014/main" id="{2DAD643C-1EF3-07BE-59C9-23E889A0BDC1}"/>
                </a:ext>
              </a:extLst>
            </p:cNvPr>
            <p:cNvGrpSpPr>
              <a:grpSpLocks/>
            </p:cNvGrpSpPr>
            <p:nvPr/>
          </p:nvGrpSpPr>
          <p:grpSpPr bwMode="auto">
            <a:xfrm>
              <a:off x="588432" y="8435377"/>
              <a:ext cx="2734502" cy="1115967"/>
              <a:chOff x="5404089" y="6993260"/>
              <a:chExt cx="2734502" cy="1231208"/>
            </a:xfrm>
          </p:grpSpPr>
          <p:sp>
            <p:nvSpPr>
              <p:cNvPr id="93" name="正方形/長方形 92">
                <a:extLst>
                  <a:ext uri="{FF2B5EF4-FFF2-40B4-BE49-F238E27FC236}">
                    <a16:creationId xmlns:a16="http://schemas.microsoft.com/office/drawing/2014/main" id="{3741957A-FFF1-2BEB-EAA9-9766F380CD0E}"/>
                  </a:ext>
                </a:extLst>
              </p:cNvPr>
              <p:cNvSpPr/>
              <p:nvPr/>
            </p:nvSpPr>
            <p:spPr>
              <a:xfrm>
                <a:off x="5936781" y="7777568"/>
                <a:ext cx="587477"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実施前</a:t>
                </a:r>
              </a:p>
            </p:txBody>
          </p:sp>
          <p:sp>
            <p:nvSpPr>
              <p:cNvPr id="94" name="正方形/長方形 93">
                <a:extLst>
                  <a:ext uri="{FF2B5EF4-FFF2-40B4-BE49-F238E27FC236}">
                    <a16:creationId xmlns:a16="http://schemas.microsoft.com/office/drawing/2014/main" id="{78993BDF-AF95-E903-669B-0AF6D21B7CD2}"/>
                  </a:ext>
                </a:extLst>
              </p:cNvPr>
              <p:cNvSpPr/>
              <p:nvPr/>
            </p:nvSpPr>
            <p:spPr>
              <a:xfrm>
                <a:off x="6563952" y="7777568"/>
                <a:ext cx="774834"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実施直後</a:t>
                </a:r>
              </a:p>
            </p:txBody>
          </p:sp>
          <p:sp>
            <p:nvSpPr>
              <p:cNvPr id="95" name="正方形/長方形 94">
                <a:extLst>
                  <a:ext uri="{FF2B5EF4-FFF2-40B4-BE49-F238E27FC236}">
                    <a16:creationId xmlns:a16="http://schemas.microsoft.com/office/drawing/2014/main" id="{D6B08CC2-A7B0-B65B-B867-9CAC57EBD2B8}"/>
                  </a:ext>
                </a:extLst>
              </p:cNvPr>
              <p:cNvSpPr/>
              <p:nvPr/>
            </p:nvSpPr>
            <p:spPr>
              <a:xfrm>
                <a:off x="7197475" y="7777568"/>
                <a:ext cx="941550" cy="3327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800">
                    <a:solidFill>
                      <a:schemeClr val="tx1"/>
                    </a:solidFill>
                    <a:latin typeface="MS PGothic" panose="020B0600070205080204" pitchFamily="34" charset="-128"/>
                  </a:rPr>
                  <a:t>実施３カ月後</a:t>
                </a:r>
              </a:p>
            </p:txBody>
          </p:sp>
          <p:cxnSp>
            <p:nvCxnSpPr>
              <p:cNvPr id="96" name="直線コネクタ 95">
                <a:extLst>
                  <a:ext uri="{FF2B5EF4-FFF2-40B4-BE49-F238E27FC236}">
                    <a16:creationId xmlns:a16="http://schemas.microsoft.com/office/drawing/2014/main" id="{BB24E442-DB6C-BE4F-6B16-15DD6D7BD9C7}"/>
                  </a:ext>
                </a:extLst>
              </p:cNvPr>
              <p:cNvCxnSpPr>
                <a:cxnSpLocks/>
              </p:cNvCxnSpPr>
              <p:nvPr/>
            </p:nvCxnSpPr>
            <p:spPr>
              <a:xfrm>
                <a:off x="5795469" y="7835368"/>
                <a:ext cx="2079986"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7" name="直線コネクタ 96">
                <a:extLst>
                  <a:ext uri="{FF2B5EF4-FFF2-40B4-BE49-F238E27FC236}">
                    <a16:creationId xmlns:a16="http://schemas.microsoft.com/office/drawing/2014/main" id="{327E7B85-11A0-7EC9-57E1-CC0C16D3FD8B}"/>
                  </a:ext>
                </a:extLst>
              </p:cNvPr>
              <p:cNvCxnSpPr>
                <a:cxnSpLocks/>
              </p:cNvCxnSpPr>
              <p:nvPr/>
            </p:nvCxnSpPr>
            <p:spPr>
              <a:xfrm>
                <a:off x="5831988" y="6992879"/>
                <a:ext cx="0" cy="867011"/>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8" name="直線コネクタ 97">
                <a:extLst>
                  <a:ext uri="{FF2B5EF4-FFF2-40B4-BE49-F238E27FC236}">
                    <a16:creationId xmlns:a16="http://schemas.microsoft.com/office/drawing/2014/main" id="{8EA1FC4D-3D86-89F6-C0C0-29D63BC824E1}"/>
                  </a:ext>
                </a:extLst>
              </p:cNvPr>
              <p:cNvCxnSpPr>
                <a:cxnSpLocks/>
              </p:cNvCxnSpPr>
              <p:nvPr/>
            </p:nvCxnSpPr>
            <p:spPr>
              <a:xfrm>
                <a:off x="5790706" y="7625184"/>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直線コネクタ 98">
                <a:extLst>
                  <a:ext uri="{FF2B5EF4-FFF2-40B4-BE49-F238E27FC236}">
                    <a16:creationId xmlns:a16="http://schemas.microsoft.com/office/drawing/2014/main" id="{DEFC3E63-0A66-BB5A-4365-BC3557F89C56}"/>
                  </a:ext>
                </a:extLst>
              </p:cNvPr>
              <p:cNvCxnSpPr>
                <a:cxnSpLocks/>
              </p:cNvCxnSpPr>
              <p:nvPr/>
            </p:nvCxnSpPr>
            <p:spPr>
              <a:xfrm>
                <a:off x="5790706" y="7414999"/>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0" name="直線コネクタ 99">
                <a:extLst>
                  <a:ext uri="{FF2B5EF4-FFF2-40B4-BE49-F238E27FC236}">
                    <a16:creationId xmlns:a16="http://schemas.microsoft.com/office/drawing/2014/main" id="{61866C6A-E8B2-932E-B2B7-89AD583CCD0D}"/>
                  </a:ext>
                </a:extLst>
              </p:cNvPr>
              <p:cNvCxnSpPr>
                <a:cxnSpLocks/>
              </p:cNvCxnSpPr>
              <p:nvPr/>
            </p:nvCxnSpPr>
            <p:spPr>
              <a:xfrm>
                <a:off x="5790706" y="7203064"/>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a:extLst>
                  <a:ext uri="{FF2B5EF4-FFF2-40B4-BE49-F238E27FC236}">
                    <a16:creationId xmlns:a16="http://schemas.microsoft.com/office/drawing/2014/main" id="{119D5558-36C8-4DAA-B267-D359EF080B83}"/>
                  </a:ext>
                </a:extLst>
              </p:cNvPr>
              <p:cNvCxnSpPr>
                <a:cxnSpLocks/>
              </p:cNvCxnSpPr>
              <p:nvPr/>
            </p:nvCxnSpPr>
            <p:spPr>
              <a:xfrm>
                <a:off x="5790706" y="6992879"/>
                <a:ext cx="44458"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a:extLst>
                  <a:ext uri="{FF2B5EF4-FFF2-40B4-BE49-F238E27FC236}">
                    <a16:creationId xmlns:a16="http://schemas.microsoft.com/office/drawing/2014/main" id="{A6215C75-C86A-0C4A-29D7-7A20B274EE48}"/>
                  </a:ext>
                </a:extLst>
              </p:cNvPr>
              <p:cNvCxnSpPr>
                <a:cxnSpLocks/>
              </p:cNvCxnSpPr>
              <p:nvPr/>
            </p:nvCxnSpPr>
            <p:spPr>
              <a:xfrm>
                <a:off x="7875454" y="7831865"/>
                <a:ext cx="0" cy="3328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a:extLst>
                  <a:ext uri="{FF2B5EF4-FFF2-40B4-BE49-F238E27FC236}">
                    <a16:creationId xmlns:a16="http://schemas.microsoft.com/office/drawing/2014/main" id="{AEFB1900-1C88-351A-75F8-B3ADAED86667}"/>
                  </a:ext>
                </a:extLst>
              </p:cNvPr>
              <p:cNvCxnSpPr>
                <a:cxnSpLocks/>
              </p:cNvCxnSpPr>
              <p:nvPr/>
            </p:nvCxnSpPr>
            <p:spPr>
              <a:xfrm>
                <a:off x="7192711" y="7844127"/>
                <a:ext cx="0" cy="332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a:extLst>
                  <a:ext uri="{FF2B5EF4-FFF2-40B4-BE49-F238E27FC236}">
                    <a16:creationId xmlns:a16="http://schemas.microsoft.com/office/drawing/2014/main" id="{EA5C3F11-027C-5D58-4A6D-B22FAFF7D6AA}"/>
                  </a:ext>
                </a:extLst>
              </p:cNvPr>
              <p:cNvCxnSpPr>
                <a:cxnSpLocks/>
              </p:cNvCxnSpPr>
              <p:nvPr/>
            </p:nvCxnSpPr>
            <p:spPr>
              <a:xfrm>
                <a:off x="6511556" y="7844127"/>
                <a:ext cx="0" cy="33279"/>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484" name="テキスト ボックス 104">
                <a:extLst>
                  <a:ext uri="{FF2B5EF4-FFF2-40B4-BE49-F238E27FC236}">
                    <a16:creationId xmlns:a16="http://schemas.microsoft.com/office/drawing/2014/main" id="{60B723AC-76C6-3F5B-3332-BE6BCB8ECD49}"/>
                  </a:ext>
                </a:extLst>
              </p:cNvPr>
              <p:cNvSpPr txBox="1">
                <a:spLocks noChangeArrowheads="1"/>
              </p:cNvSpPr>
              <p:nvPr/>
            </p:nvSpPr>
            <p:spPr bwMode="auto">
              <a:xfrm>
                <a:off x="5404089" y="7993636"/>
                <a:ext cx="7793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K6   N</a:t>
                </a:r>
                <a:r>
                  <a:rPr lang="ja-JP" altLang="en-US" sz="900">
                    <a:latin typeface="ＭＳ Ｐゴシック" panose="020B0600070205080204" pitchFamily="50" charset="-128"/>
                  </a:rPr>
                  <a:t>＝</a:t>
                </a:r>
                <a:r>
                  <a:rPr lang="en-US" altLang="ja-JP" sz="900">
                    <a:latin typeface="ＭＳ Ｐゴシック" panose="020B0600070205080204" pitchFamily="50" charset="-128"/>
                  </a:rPr>
                  <a:t>122</a:t>
                </a:r>
                <a:endParaRPr lang="ja-JP" altLang="en-US" sz="900">
                  <a:latin typeface="ＭＳ Ｐゴシック" panose="020B0600070205080204" pitchFamily="50" charset="-128"/>
                </a:endParaRPr>
              </a:p>
            </p:txBody>
          </p:sp>
          <p:sp>
            <p:nvSpPr>
              <p:cNvPr id="19485" name="テキスト ボックス 105">
                <a:extLst>
                  <a:ext uri="{FF2B5EF4-FFF2-40B4-BE49-F238E27FC236}">
                    <a16:creationId xmlns:a16="http://schemas.microsoft.com/office/drawing/2014/main" id="{4B72C363-8CE6-E555-2CAF-CF03068B73E6}"/>
                  </a:ext>
                </a:extLst>
              </p:cNvPr>
              <p:cNvSpPr txBox="1">
                <a:spLocks noChangeArrowheads="1"/>
              </p:cNvSpPr>
              <p:nvPr/>
            </p:nvSpPr>
            <p:spPr bwMode="auto">
              <a:xfrm>
                <a:off x="5511896" y="7716984"/>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10</a:t>
                </a:r>
                <a:endParaRPr lang="ja-JP" altLang="en-US" sz="900">
                  <a:latin typeface="ＭＳ Ｐゴシック" panose="020B0600070205080204" pitchFamily="50" charset="-128"/>
                </a:endParaRPr>
              </a:p>
            </p:txBody>
          </p:sp>
          <p:sp>
            <p:nvSpPr>
              <p:cNvPr id="19486" name="テキスト ボックス 106">
                <a:extLst>
                  <a:ext uri="{FF2B5EF4-FFF2-40B4-BE49-F238E27FC236}">
                    <a16:creationId xmlns:a16="http://schemas.microsoft.com/office/drawing/2014/main" id="{5C17FE6E-63C0-C1B3-412B-C04F3E3EE701}"/>
                  </a:ext>
                </a:extLst>
              </p:cNvPr>
              <p:cNvSpPr txBox="1">
                <a:spLocks noChangeArrowheads="1"/>
              </p:cNvSpPr>
              <p:nvPr/>
            </p:nvSpPr>
            <p:spPr bwMode="auto">
              <a:xfrm>
                <a:off x="5511896" y="7501966"/>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11</a:t>
                </a:r>
                <a:endParaRPr lang="ja-JP" altLang="en-US" sz="900">
                  <a:latin typeface="ＭＳ Ｐゴシック" panose="020B0600070205080204" pitchFamily="50" charset="-128"/>
                </a:endParaRPr>
              </a:p>
            </p:txBody>
          </p:sp>
          <p:sp>
            <p:nvSpPr>
              <p:cNvPr id="19487" name="テキスト ボックス 107">
                <a:extLst>
                  <a:ext uri="{FF2B5EF4-FFF2-40B4-BE49-F238E27FC236}">
                    <a16:creationId xmlns:a16="http://schemas.microsoft.com/office/drawing/2014/main" id="{B5C9949B-C554-9802-F462-419FE7FB3C32}"/>
                  </a:ext>
                </a:extLst>
              </p:cNvPr>
              <p:cNvSpPr txBox="1">
                <a:spLocks noChangeArrowheads="1"/>
              </p:cNvSpPr>
              <p:nvPr/>
            </p:nvSpPr>
            <p:spPr bwMode="auto">
              <a:xfrm>
                <a:off x="5511896" y="7299119"/>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12</a:t>
                </a:r>
                <a:endParaRPr lang="ja-JP" altLang="en-US" sz="900">
                  <a:latin typeface="ＭＳ Ｐゴシック" panose="020B0600070205080204" pitchFamily="50" charset="-128"/>
                </a:endParaRPr>
              </a:p>
            </p:txBody>
          </p:sp>
          <p:sp>
            <p:nvSpPr>
              <p:cNvPr id="19488" name="テキスト ボックス 108">
                <a:extLst>
                  <a:ext uri="{FF2B5EF4-FFF2-40B4-BE49-F238E27FC236}">
                    <a16:creationId xmlns:a16="http://schemas.microsoft.com/office/drawing/2014/main" id="{1A0F6E64-5051-F07A-9F01-2FFD3FA0E1F0}"/>
                  </a:ext>
                </a:extLst>
              </p:cNvPr>
              <p:cNvSpPr txBox="1">
                <a:spLocks noChangeArrowheads="1"/>
              </p:cNvSpPr>
              <p:nvPr/>
            </p:nvSpPr>
            <p:spPr bwMode="auto">
              <a:xfrm>
                <a:off x="5511896" y="7084101"/>
                <a:ext cx="30008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900">
                    <a:latin typeface="ＭＳ Ｐゴシック" panose="020B0600070205080204" pitchFamily="50" charset="-128"/>
                  </a:rPr>
                  <a:t>13</a:t>
                </a:r>
                <a:endParaRPr lang="ja-JP" altLang="en-US" sz="900">
                  <a:latin typeface="ＭＳ Ｐゴシック" panose="020B0600070205080204" pitchFamily="50" charset="-128"/>
                </a:endParaRPr>
              </a:p>
            </p:txBody>
          </p:sp>
          <p:grpSp>
            <p:nvGrpSpPr>
              <p:cNvPr id="19489" name="グループ化 109">
                <a:extLst>
                  <a:ext uri="{FF2B5EF4-FFF2-40B4-BE49-F238E27FC236}">
                    <a16:creationId xmlns:a16="http://schemas.microsoft.com/office/drawing/2014/main" id="{3F41BD5D-5AA7-CF18-D7AF-0C2BF5A2EAC7}"/>
                  </a:ext>
                </a:extLst>
              </p:cNvPr>
              <p:cNvGrpSpPr>
                <a:grpSpLocks/>
              </p:cNvGrpSpPr>
              <p:nvPr/>
            </p:nvGrpSpPr>
            <p:grpSpPr bwMode="auto">
              <a:xfrm>
                <a:off x="6141335" y="7062529"/>
                <a:ext cx="55129" cy="156899"/>
                <a:chOff x="6263550" y="1086466"/>
                <a:chExt cx="58491" cy="57103"/>
              </a:xfrm>
            </p:grpSpPr>
            <p:cxnSp>
              <p:nvCxnSpPr>
                <p:cNvPr id="124" name="直線コネクタ 123">
                  <a:extLst>
                    <a:ext uri="{FF2B5EF4-FFF2-40B4-BE49-F238E27FC236}">
                      <a16:creationId xmlns:a16="http://schemas.microsoft.com/office/drawing/2014/main" id="{83E42819-CFE0-D030-9A85-2B91516D9F2C}"/>
                    </a:ext>
                  </a:extLst>
                </p:cNvPr>
                <p:cNvCxnSpPr>
                  <a:cxnSpLocks/>
                </p:cNvCxnSpPr>
                <p:nvPr/>
              </p:nvCxnSpPr>
              <p:spPr>
                <a:xfrm>
                  <a:off x="6263835" y="1087891"/>
                  <a:ext cx="5896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33DBF523-2C54-A3B6-175F-8C0F5D3BC33C}"/>
                    </a:ext>
                  </a:extLst>
                </p:cNvPr>
                <p:cNvCxnSpPr>
                  <a:cxnSpLocks/>
                </p:cNvCxnSpPr>
                <p:nvPr/>
              </p:nvCxnSpPr>
              <p:spPr>
                <a:xfrm>
                  <a:off x="6263835" y="1142075"/>
                  <a:ext cx="58962"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a:extLst>
                    <a:ext uri="{FF2B5EF4-FFF2-40B4-BE49-F238E27FC236}">
                      <a16:creationId xmlns:a16="http://schemas.microsoft.com/office/drawing/2014/main" id="{FCEB76B6-46B6-9D12-D2E7-0126F1CBF698}"/>
                    </a:ext>
                  </a:extLst>
                </p:cNvPr>
                <p:cNvCxnSpPr>
                  <a:cxnSpLocks/>
                </p:cNvCxnSpPr>
                <p:nvPr/>
              </p:nvCxnSpPr>
              <p:spPr>
                <a:xfrm>
                  <a:off x="6292474" y="1086616"/>
                  <a:ext cx="0" cy="56734"/>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90" name="グループ化 110">
                <a:extLst>
                  <a:ext uri="{FF2B5EF4-FFF2-40B4-BE49-F238E27FC236}">
                    <a16:creationId xmlns:a16="http://schemas.microsoft.com/office/drawing/2014/main" id="{475BD159-FF21-7305-F06D-2DE9C1F7CFE8}"/>
                  </a:ext>
                </a:extLst>
              </p:cNvPr>
              <p:cNvGrpSpPr>
                <a:grpSpLocks/>
              </p:cNvGrpSpPr>
              <p:nvPr/>
            </p:nvGrpSpPr>
            <p:grpSpPr bwMode="auto">
              <a:xfrm>
                <a:off x="6821914" y="7450013"/>
                <a:ext cx="55129" cy="156899"/>
                <a:chOff x="6263550" y="1086466"/>
                <a:chExt cx="58491" cy="57103"/>
              </a:xfrm>
            </p:grpSpPr>
            <p:cxnSp>
              <p:nvCxnSpPr>
                <p:cNvPr id="121" name="直線コネクタ 120">
                  <a:extLst>
                    <a:ext uri="{FF2B5EF4-FFF2-40B4-BE49-F238E27FC236}">
                      <a16:creationId xmlns:a16="http://schemas.microsoft.com/office/drawing/2014/main" id="{D458A65F-4FD1-108F-90B3-BA093E94BA3F}"/>
                    </a:ext>
                  </a:extLst>
                </p:cNvPr>
                <p:cNvCxnSpPr>
                  <a:cxnSpLocks/>
                </p:cNvCxnSpPr>
                <p:nvPr/>
              </p:nvCxnSpPr>
              <p:spPr>
                <a:xfrm>
                  <a:off x="6267817" y="1087747"/>
                  <a:ext cx="5896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a:extLst>
                    <a:ext uri="{FF2B5EF4-FFF2-40B4-BE49-F238E27FC236}">
                      <a16:creationId xmlns:a16="http://schemas.microsoft.com/office/drawing/2014/main" id="{95801746-59C5-D898-C4EC-A611872222DF}"/>
                    </a:ext>
                  </a:extLst>
                </p:cNvPr>
                <p:cNvCxnSpPr>
                  <a:cxnSpLocks/>
                </p:cNvCxnSpPr>
                <p:nvPr/>
              </p:nvCxnSpPr>
              <p:spPr>
                <a:xfrm>
                  <a:off x="6267817" y="1140657"/>
                  <a:ext cx="5896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a:extLst>
                    <a:ext uri="{FF2B5EF4-FFF2-40B4-BE49-F238E27FC236}">
                      <a16:creationId xmlns:a16="http://schemas.microsoft.com/office/drawing/2014/main" id="{BAD469E8-6C15-1631-CCF5-0B433CF479D9}"/>
                    </a:ext>
                  </a:extLst>
                </p:cNvPr>
                <p:cNvCxnSpPr>
                  <a:cxnSpLocks/>
                </p:cNvCxnSpPr>
                <p:nvPr/>
              </p:nvCxnSpPr>
              <p:spPr>
                <a:xfrm>
                  <a:off x="6296455" y="1086472"/>
                  <a:ext cx="0" cy="5546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grpSp>
            <p:nvGrpSpPr>
              <p:cNvPr id="19491" name="グループ化 111">
                <a:extLst>
                  <a:ext uri="{FF2B5EF4-FFF2-40B4-BE49-F238E27FC236}">
                    <a16:creationId xmlns:a16="http://schemas.microsoft.com/office/drawing/2014/main" id="{C7350E5C-4437-4B36-250A-CCEB514A4EE7}"/>
                  </a:ext>
                </a:extLst>
              </p:cNvPr>
              <p:cNvGrpSpPr>
                <a:grpSpLocks/>
              </p:cNvGrpSpPr>
              <p:nvPr/>
            </p:nvGrpSpPr>
            <p:grpSpPr bwMode="auto">
              <a:xfrm>
                <a:off x="7502543" y="7399653"/>
                <a:ext cx="55129" cy="156899"/>
                <a:chOff x="6263550" y="1086466"/>
                <a:chExt cx="58491" cy="57103"/>
              </a:xfrm>
            </p:grpSpPr>
            <p:cxnSp>
              <p:nvCxnSpPr>
                <p:cNvPr id="118" name="直線コネクタ 117">
                  <a:extLst>
                    <a:ext uri="{FF2B5EF4-FFF2-40B4-BE49-F238E27FC236}">
                      <a16:creationId xmlns:a16="http://schemas.microsoft.com/office/drawing/2014/main" id="{F0E851FE-AF95-C4F5-C662-29E51DF6B03A}"/>
                    </a:ext>
                  </a:extLst>
                </p:cNvPr>
                <p:cNvCxnSpPr>
                  <a:cxnSpLocks/>
                </p:cNvCxnSpPr>
                <p:nvPr/>
              </p:nvCxnSpPr>
              <p:spPr>
                <a:xfrm>
                  <a:off x="6263322" y="1087589"/>
                  <a:ext cx="5896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a:extLst>
                    <a:ext uri="{FF2B5EF4-FFF2-40B4-BE49-F238E27FC236}">
                      <a16:creationId xmlns:a16="http://schemas.microsoft.com/office/drawing/2014/main" id="{D72D63E0-6669-3DD1-5B50-CABE1E27204B}"/>
                    </a:ext>
                  </a:extLst>
                </p:cNvPr>
                <p:cNvCxnSpPr>
                  <a:cxnSpLocks/>
                </p:cNvCxnSpPr>
                <p:nvPr/>
              </p:nvCxnSpPr>
              <p:spPr>
                <a:xfrm>
                  <a:off x="6263322" y="1142411"/>
                  <a:ext cx="58961" cy="0"/>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a:extLst>
                    <a:ext uri="{FF2B5EF4-FFF2-40B4-BE49-F238E27FC236}">
                      <a16:creationId xmlns:a16="http://schemas.microsoft.com/office/drawing/2014/main" id="{C75EF89B-DB50-2123-1448-5C72FB72FD23}"/>
                    </a:ext>
                  </a:extLst>
                </p:cNvPr>
                <p:cNvCxnSpPr>
                  <a:cxnSpLocks/>
                </p:cNvCxnSpPr>
                <p:nvPr/>
              </p:nvCxnSpPr>
              <p:spPr>
                <a:xfrm>
                  <a:off x="6291960" y="1086314"/>
                  <a:ext cx="0" cy="57372"/>
                </a:xfrm>
                <a:prstGeom prst="line">
                  <a:avLst/>
                </a:prstGeom>
                <a:ln w="95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grpSp>
          <p:cxnSp>
            <p:nvCxnSpPr>
              <p:cNvPr id="113" name="直線コネクタ 112">
                <a:extLst>
                  <a:ext uri="{FF2B5EF4-FFF2-40B4-BE49-F238E27FC236}">
                    <a16:creationId xmlns:a16="http://schemas.microsoft.com/office/drawing/2014/main" id="{F0C451F5-3BE1-97EF-E8EB-73A7AB61362E}"/>
                  </a:ext>
                </a:extLst>
              </p:cNvPr>
              <p:cNvCxnSpPr>
                <a:cxnSpLocks/>
              </p:cNvCxnSpPr>
              <p:nvPr/>
            </p:nvCxnSpPr>
            <p:spPr>
              <a:xfrm flipV="1">
                <a:off x="6846576" y="7476304"/>
                <a:ext cx="703385" cy="5079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4" name="直線コネクタ 113">
                <a:extLst>
                  <a:ext uri="{FF2B5EF4-FFF2-40B4-BE49-F238E27FC236}">
                    <a16:creationId xmlns:a16="http://schemas.microsoft.com/office/drawing/2014/main" id="{F1744D51-9E94-3A6D-280B-A0B727EF500A}"/>
                  </a:ext>
                </a:extLst>
              </p:cNvPr>
              <p:cNvCxnSpPr>
                <a:cxnSpLocks/>
              </p:cNvCxnSpPr>
              <p:nvPr/>
            </p:nvCxnSpPr>
            <p:spPr>
              <a:xfrm>
                <a:off x="6165421" y="7140009"/>
                <a:ext cx="692270" cy="392344"/>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115" name="ひし形 114">
                <a:extLst>
                  <a:ext uri="{FF2B5EF4-FFF2-40B4-BE49-F238E27FC236}">
                    <a16:creationId xmlns:a16="http://schemas.microsoft.com/office/drawing/2014/main" id="{A6FD125D-9E9A-B925-7A7D-9FFBDE4FE37A}"/>
                  </a:ext>
                </a:extLst>
              </p:cNvPr>
              <p:cNvSpPr/>
              <p:nvPr/>
            </p:nvSpPr>
            <p:spPr>
              <a:xfrm flipV="1">
                <a:off x="6811645" y="7507831"/>
                <a:ext cx="79389" cy="47291"/>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6" name="ひし形 115">
                <a:extLst>
                  <a:ext uri="{FF2B5EF4-FFF2-40B4-BE49-F238E27FC236}">
                    <a16:creationId xmlns:a16="http://schemas.microsoft.com/office/drawing/2014/main" id="{22245849-00CA-D801-9ADF-5A2025DC2C5A}"/>
                  </a:ext>
                </a:extLst>
              </p:cNvPr>
              <p:cNvSpPr/>
              <p:nvPr/>
            </p:nvSpPr>
            <p:spPr>
              <a:xfrm flipV="1">
                <a:off x="7494388" y="7460539"/>
                <a:ext cx="77801" cy="45540"/>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7" name="ひし形 116">
                <a:extLst>
                  <a:ext uri="{FF2B5EF4-FFF2-40B4-BE49-F238E27FC236}">
                    <a16:creationId xmlns:a16="http://schemas.microsoft.com/office/drawing/2014/main" id="{87D25AD4-3A4B-7186-8A3A-F4C09D0906B7}"/>
                  </a:ext>
                </a:extLst>
              </p:cNvPr>
              <p:cNvSpPr/>
              <p:nvPr/>
            </p:nvSpPr>
            <p:spPr>
              <a:xfrm flipV="1">
                <a:off x="6128902" y="7122493"/>
                <a:ext cx="79389" cy="45540"/>
              </a:xfrm>
              <a:prstGeom prst="diamond">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sp>
          <p:nvSpPr>
            <p:cNvPr id="169" name="角丸四角形 168">
              <a:extLst>
                <a:ext uri="{FF2B5EF4-FFF2-40B4-BE49-F238E27FC236}">
                  <a16:creationId xmlns:a16="http://schemas.microsoft.com/office/drawing/2014/main" id="{D343C776-1EA9-7E35-9A81-323CF66E4523}"/>
                </a:ext>
              </a:extLst>
            </p:cNvPr>
            <p:cNvSpPr/>
            <p:nvPr/>
          </p:nvSpPr>
          <p:spPr>
            <a:xfrm>
              <a:off x="3201110" y="6847437"/>
              <a:ext cx="1468691" cy="933505"/>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0" name="角丸四角形 169">
              <a:extLst>
                <a:ext uri="{FF2B5EF4-FFF2-40B4-BE49-F238E27FC236}">
                  <a16:creationId xmlns:a16="http://schemas.microsoft.com/office/drawing/2014/main" id="{337CCE06-F61A-0E05-1497-3B0C61ED9E9A}"/>
                </a:ext>
              </a:extLst>
            </p:cNvPr>
            <p:cNvSpPr/>
            <p:nvPr/>
          </p:nvSpPr>
          <p:spPr>
            <a:xfrm>
              <a:off x="3201110" y="8238170"/>
              <a:ext cx="1468691" cy="935092"/>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9469" name="テキスト ボックス 171">
              <a:extLst>
                <a:ext uri="{FF2B5EF4-FFF2-40B4-BE49-F238E27FC236}">
                  <a16:creationId xmlns:a16="http://schemas.microsoft.com/office/drawing/2014/main" id="{2590295E-0541-AD47-AAD5-2E4BFD628814}"/>
                </a:ext>
              </a:extLst>
            </p:cNvPr>
            <p:cNvSpPr txBox="1">
              <a:spLocks noChangeArrowheads="1"/>
            </p:cNvSpPr>
            <p:nvPr/>
          </p:nvSpPr>
          <p:spPr bwMode="auto">
            <a:xfrm>
              <a:off x="3221764" y="6989652"/>
              <a:ext cx="1483675" cy="6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063"/>
                </a:lnSpc>
              </a:pPr>
              <a:r>
                <a:rPr lang="ja-JP" altLang="en-US" sz="800">
                  <a:latin typeface="ＭＳ Ｐゴシック" panose="020B0600070205080204" pitchFamily="50" charset="-128"/>
                </a:rPr>
                <a:t>スコアが低いほど、その人のストレス反応は減少します。</a:t>
              </a:r>
              <a:endParaRPr lang="en-US" altLang="ja-JP" sz="800">
                <a:latin typeface="ＭＳ Ｐゴシック" panose="020B0600070205080204" pitchFamily="50" charset="-128"/>
              </a:endParaRPr>
            </a:p>
            <a:p>
              <a:pPr>
                <a:lnSpc>
                  <a:spcPts val="1063"/>
                </a:lnSpc>
              </a:pPr>
              <a:r>
                <a:rPr lang="ja-JP" altLang="en-US" sz="800">
                  <a:latin typeface="ＭＳ Ｐゴシック" panose="020B0600070205080204" pitchFamily="50" charset="-128"/>
                </a:rPr>
                <a:t>プログラム実施後は、実施前よりもスコアが低下しています。</a:t>
              </a:r>
              <a:endParaRPr lang="en-US" altLang="ja-JP" sz="800">
                <a:latin typeface="ＭＳ Ｐゴシック" panose="020B0600070205080204" pitchFamily="50" charset="-128"/>
              </a:endParaRPr>
            </a:p>
          </p:txBody>
        </p:sp>
        <p:sp>
          <p:nvSpPr>
            <p:cNvPr id="19470" name="テキスト ボックス 172">
              <a:extLst>
                <a:ext uri="{FF2B5EF4-FFF2-40B4-BE49-F238E27FC236}">
                  <a16:creationId xmlns:a16="http://schemas.microsoft.com/office/drawing/2014/main" id="{2CB05142-8E61-D65D-B632-DA02075EA964}"/>
                </a:ext>
              </a:extLst>
            </p:cNvPr>
            <p:cNvSpPr txBox="1">
              <a:spLocks noChangeArrowheads="1"/>
            </p:cNvSpPr>
            <p:nvPr/>
          </p:nvSpPr>
          <p:spPr bwMode="auto">
            <a:xfrm>
              <a:off x="3246436" y="8383682"/>
              <a:ext cx="1483675" cy="638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063"/>
                </a:lnSpc>
              </a:pPr>
              <a:r>
                <a:rPr lang="ja-JP" altLang="en-US" sz="800">
                  <a:latin typeface="ＭＳ Ｐゴシック" panose="020B0600070205080204" pitchFamily="50" charset="-128"/>
                </a:rPr>
                <a:t>スコアが低いほど、その人の不安・抑うつは減少します。プログラム実施後は、実施前よりもスコアが低下しています。</a:t>
              </a:r>
              <a:endParaRPr lang="en-US" altLang="ja-JP" sz="800">
                <a:latin typeface="ＭＳ Ｐゴシック" panose="020B0600070205080204" pitchFamily="50" charset="-128"/>
              </a:endParaRPr>
            </a:p>
          </p:txBody>
        </p:sp>
        <p:sp>
          <p:nvSpPr>
            <p:cNvPr id="19471" name="正方形/長方形 173">
              <a:extLst>
                <a:ext uri="{FF2B5EF4-FFF2-40B4-BE49-F238E27FC236}">
                  <a16:creationId xmlns:a16="http://schemas.microsoft.com/office/drawing/2014/main" id="{E0D1D1D3-69FE-3EBD-08C7-49A14AFB03A0}"/>
                </a:ext>
              </a:extLst>
            </p:cNvPr>
            <p:cNvSpPr>
              <a:spLocks noChangeArrowheads="1"/>
            </p:cNvSpPr>
            <p:nvPr/>
          </p:nvSpPr>
          <p:spPr bwMode="auto">
            <a:xfrm>
              <a:off x="2717197" y="9443622"/>
              <a:ext cx="224634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800">
                  <a:latin typeface="ＭＳ Ｐゴシック" panose="020B0600070205080204" pitchFamily="50" charset="-128"/>
                  <a:cs typeface="Times New Roman" panose="02020603050405020304" pitchFamily="18" charset="0"/>
                </a:rPr>
                <a:t>2018/11/28</a:t>
              </a:r>
              <a:r>
                <a:rPr lang="ja-JP" altLang="ja-JP" sz="800">
                  <a:latin typeface="ＭＳ Ｐゴシック" panose="020B0600070205080204" pitchFamily="50" charset="-128"/>
                  <a:cs typeface="Times New Roman" panose="02020603050405020304" pitchFamily="18" charset="0"/>
                </a:rPr>
                <a:t>実施データをもとに著者作成　</a:t>
              </a:r>
              <a:r>
                <a:rPr lang="en-US" altLang="ja-JP" sz="800">
                  <a:latin typeface="ＭＳ Ｐゴシック" panose="020B0600070205080204" pitchFamily="50" charset="-128"/>
                  <a:cs typeface="Times New Roman" panose="02020603050405020304" pitchFamily="18" charset="0"/>
                </a:rPr>
                <a:t>2019</a:t>
              </a:r>
              <a:r>
                <a:rPr lang="ja-JP" altLang="ja-JP" sz="800">
                  <a:latin typeface="ＭＳ Ｐゴシック" panose="020B0600070205080204" pitchFamily="50" charset="-128"/>
                </a:rPr>
                <a:t> </a:t>
              </a:r>
              <a:endParaRPr lang="ja-JP" altLang="en-US" sz="800">
                <a:latin typeface="ＭＳ Ｐゴシック" panose="020B0600070205080204" pitchFamily="50" charset="-128"/>
              </a:endParaRPr>
            </a:p>
          </p:txBody>
        </p:sp>
      </p:gr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FFDC38E3-0097-96E2-FC28-0F840DFD8F71}"/>
              </a:ext>
            </a:extLst>
          </p:cNvPr>
          <p:cNvSpPr>
            <a:spLocks noGrp="1" noChangeArrowheads="1"/>
          </p:cNvSpPr>
          <p:nvPr>
            <p:ph type="title"/>
          </p:nvPr>
        </p:nvSpPr>
        <p:spPr>
          <a:xfrm>
            <a:off x="1403350" y="620713"/>
            <a:ext cx="7345363" cy="647700"/>
          </a:xfrm>
        </p:spPr>
        <p:txBody>
          <a:bodyPr/>
          <a:lstStyle/>
          <a:p>
            <a:r>
              <a:rPr lang="en-US" altLang="ja-JP"/>
              <a:t>6</a:t>
            </a:r>
            <a:r>
              <a:rPr lang="ja-JP" altLang="en-US"/>
              <a:t>．「</a:t>
            </a:r>
            <a:r>
              <a:rPr lang="en-US" altLang="ja-JP"/>
              <a:t>OKS</a:t>
            </a:r>
            <a:r>
              <a:rPr lang="ja-JP" altLang="en-US"/>
              <a:t>」プログラムの限界</a:t>
            </a:r>
          </a:p>
        </p:txBody>
      </p:sp>
      <p:sp>
        <p:nvSpPr>
          <p:cNvPr id="20483" name="スライド番号プレースホルダ 3">
            <a:extLst>
              <a:ext uri="{FF2B5EF4-FFF2-40B4-BE49-F238E27FC236}">
                <a16:creationId xmlns:a16="http://schemas.microsoft.com/office/drawing/2014/main" id="{BC904244-BFF2-BCF6-45A6-21909A7F01E2}"/>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DB84B7D-A528-48E6-A6BE-B2A9E58B84CE}" type="slidenum">
              <a:rPr kumimoji="0" lang="en-US" altLang="ja-JP" sz="1800">
                <a:solidFill>
                  <a:srgbClr val="000000"/>
                </a:solidFill>
              </a:rPr>
              <a:pPr>
                <a:spcBef>
                  <a:spcPct val="0"/>
                </a:spcBef>
                <a:buClrTx/>
                <a:buFontTx/>
                <a:buNone/>
              </a:pPr>
              <a:t>186</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71A2ECC5-F725-286E-2F70-EED4FE79CAFB}"/>
              </a:ext>
            </a:extLst>
          </p:cNvPr>
          <p:cNvSpPr>
            <a:spLocks noGrp="1" noChangeArrowheads="1"/>
          </p:cNvSpPr>
          <p:nvPr>
            <p:ph idx="1"/>
          </p:nvPr>
        </p:nvSpPr>
        <p:spPr>
          <a:xfrm>
            <a:off x="539750" y="1700213"/>
            <a:ext cx="8208963" cy="4537075"/>
          </a:xfrm>
        </p:spPr>
        <p:txBody>
          <a:bodyPr/>
          <a:lstStyle/>
          <a:p>
            <a:pPr>
              <a:defRPr/>
            </a:pPr>
            <a:r>
              <a:rPr lang="en-US" altLang="ja-JP" sz="2800" dirty="0">
                <a:latin typeface="+mj-ea"/>
              </a:rPr>
              <a:t> </a:t>
            </a:r>
            <a:r>
              <a:rPr lang="ja-JP" altLang="en-US" sz="2800" dirty="0">
                <a:latin typeface="+mj-ea"/>
              </a:rPr>
              <a:t>「</a:t>
            </a:r>
            <a:r>
              <a:rPr lang="en-US" altLang="ja-JP" sz="2800" dirty="0">
                <a:latin typeface="+mj-ea"/>
              </a:rPr>
              <a:t>OKS</a:t>
            </a:r>
            <a:r>
              <a:rPr lang="ja-JP" altLang="en-US" sz="2800" dirty="0">
                <a:latin typeface="+mj-ea"/>
              </a:rPr>
              <a:t>」プログラムの限界</a:t>
            </a:r>
            <a:endParaRPr lang="en-US" altLang="ja-JP" sz="2800" dirty="0">
              <a:latin typeface="+mj-ea"/>
            </a:endParaRPr>
          </a:p>
          <a:p>
            <a:pPr lvl="1">
              <a:defRPr/>
            </a:pPr>
            <a:r>
              <a:rPr lang="ja-JP" altLang="en-US" sz="2000" dirty="0">
                <a:latin typeface="+mj-ea"/>
              </a:rPr>
              <a:t>「</a:t>
            </a:r>
            <a:r>
              <a:rPr lang="en-US" altLang="ja-JP" sz="2000" dirty="0">
                <a:latin typeface="+mj-ea"/>
              </a:rPr>
              <a:t>OKS</a:t>
            </a:r>
            <a:r>
              <a:rPr lang="ja-JP" altLang="en-US" sz="2000" dirty="0">
                <a:latin typeface="+mj-ea"/>
              </a:rPr>
              <a:t>」プログラムは、あくまでも心が苦しいときに行う一つの方法を教えているプログラム。</a:t>
            </a:r>
            <a:endParaRPr lang="en-US" altLang="ja-JP" sz="2000" dirty="0">
              <a:latin typeface="+mj-ea"/>
            </a:endParaRPr>
          </a:p>
          <a:p>
            <a:pPr lvl="1">
              <a:defRPr/>
            </a:pPr>
            <a:r>
              <a:rPr lang="ja-JP" altLang="en-US" sz="2000" dirty="0">
                <a:latin typeface="+mj-ea"/>
              </a:rPr>
              <a:t>その人の持っている「不合理な考え（赤の考え）」に、別の考えもあるという気づきを与えるプログラムであるため、不合理な考えが強いと、心の苦しさから逃れられない場合がある。　（ただ、</a:t>
            </a:r>
            <a:r>
              <a:rPr lang="en-US" altLang="ja-JP" sz="2000" dirty="0">
                <a:latin typeface="+mj-ea"/>
              </a:rPr>
              <a:t>8</a:t>
            </a:r>
            <a:r>
              <a:rPr lang="ja-JP" altLang="en-US" sz="2000" dirty="0">
                <a:latin typeface="+mj-ea"/>
              </a:rPr>
              <a:t>割以上の受講者に効果が見られる）</a:t>
            </a:r>
            <a:endParaRPr lang="en-US" altLang="ja-JP" sz="2000" dirty="0">
              <a:latin typeface="+mj-ea"/>
            </a:endParaRPr>
          </a:p>
          <a:p>
            <a:pPr lvl="1">
              <a:defRPr/>
            </a:pPr>
            <a:r>
              <a:rPr lang="ja-JP" altLang="en-US" sz="2000" dirty="0">
                <a:latin typeface="+mj-ea"/>
              </a:rPr>
              <a:t>しばらくすると、以前の不合理な考えに逆戻りしやすいため、適宜フォローアップする機会を設けることが大事。</a:t>
            </a:r>
            <a:endParaRPr lang="ja-JP" altLang="en-US" sz="20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D269973E-F70E-43A8-3A69-C68E4D2030F0}"/>
              </a:ext>
            </a:extLst>
          </p:cNvPr>
          <p:cNvSpPr>
            <a:spLocks noGrp="1" noChangeArrowheads="1"/>
          </p:cNvSpPr>
          <p:nvPr>
            <p:ph type="title"/>
          </p:nvPr>
        </p:nvSpPr>
        <p:spPr>
          <a:xfrm>
            <a:off x="1403350" y="333375"/>
            <a:ext cx="7345363" cy="1268413"/>
          </a:xfrm>
        </p:spPr>
        <p:txBody>
          <a:bodyPr/>
          <a:lstStyle/>
          <a:p>
            <a:r>
              <a:rPr lang="en-US" altLang="ja-JP"/>
              <a:t>7</a:t>
            </a:r>
            <a:r>
              <a:rPr lang="ja-JP" altLang="en-US"/>
              <a:t>．ロールプレイングで「</a:t>
            </a:r>
            <a:r>
              <a:rPr lang="en-US" altLang="ja-JP"/>
              <a:t>OKS</a:t>
            </a:r>
            <a:r>
              <a:rPr lang="ja-JP" altLang="en-US"/>
              <a:t>」プログラムを体験しよう</a:t>
            </a:r>
          </a:p>
        </p:txBody>
      </p:sp>
      <p:sp>
        <p:nvSpPr>
          <p:cNvPr id="21507" name="スライド番号プレースホルダ 3">
            <a:extLst>
              <a:ext uri="{FF2B5EF4-FFF2-40B4-BE49-F238E27FC236}">
                <a16:creationId xmlns:a16="http://schemas.microsoft.com/office/drawing/2014/main" id="{8DF7A0FD-C822-7068-21A7-9BC985B4268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49884F7-E22B-4560-A751-BC9C318BCE24}" type="slidenum">
              <a:rPr kumimoji="0" lang="en-US" altLang="ja-JP" sz="1800">
                <a:solidFill>
                  <a:srgbClr val="000000"/>
                </a:solidFill>
              </a:rPr>
              <a:pPr>
                <a:spcBef>
                  <a:spcPct val="0"/>
                </a:spcBef>
                <a:buClrTx/>
                <a:buFontTx/>
                <a:buNone/>
              </a:pPr>
              <a:t>187</a:t>
            </a:fld>
            <a:endParaRPr kumimoji="0" lang="en-US" altLang="ja-JP" sz="1800">
              <a:solidFill>
                <a:srgbClr val="000000"/>
              </a:solidFill>
            </a:endParaRPr>
          </a:p>
        </p:txBody>
      </p:sp>
      <p:sp>
        <p:nvSpPr>
          <p:cNvPr id="7" name="コンテンツ プレースホルダ 2">
            <a:extLst>
              <a:ext uri="{FF2B5EF4-FFF2-40B4-BE49-F238E27FC236}">
                <a16:creationId xmlns:a16="http://schemas.microsoft.com/office/drawing/2014/main" id="{F90F376D-B361-313A-263A-2981A061B240}"/>
              </a:ext>
            </a:extLst>
          </p:cNvPr>
          <p:cNvSpPr>
            <a:spLocks noGrp="1" noChangeArrowheads="1"/>
          </p:cNvSpPr>
          <p:nvPr>
            <p:ph idx="1"/>
          </p:nvPr>
        </p:nvSpPr>
        <p:spPr>
          <a:xfrm>
            <a:off x="395288" y="1700213"/>
            <a:ext cx="8496300" cy="4267200"/>
          </a:xfrm>
        </p:spPr>
        <p:txBody>
          <a:bodyPr/>
          <a:lstStyle/>
          <a:p>
            <a:pPr marL="46038" lvl="1" indent="0">
              <a:buFont typeface="Wingdings" panose="05000000000000000000" pitchFamily="2" charset="2"/>
              <a:buNone/>
              <a:defRPr/>
            </a:pPr>
            <a:r>
              <a:rPr lang="en-US" altLang="ja-JP" sz="2400" dirty="0"/>
              <a:t>〈</a:t>
            </a:r>
            <a:r>
              <a:rPr lang="ja-JP" altLang="en-US" sz="2400" dirty="0"/>
              <a:t>ワーク</a:t>
            </a:r>
            <a:r>
              <a:rPr lang="en-US" altLang="ja-JP" sz="2400" dirty="0"/>
              <a:t>〉 </a:t>
            </a:r>
            <a:r>
              <a:rPr lang="ja-JP" altLang="en-US" sz="2400" spc="-30" dirty="0"/>
              <a:t>サンプルストーリーを使い、「</a:t>
            </a:r>
            <a:r>
              <a:rPr lang="en-US" altLang="ja-JP" sz="2400" spc="-30" dirty="0"/>
              <a:t>OKS</a:t>
            </a:r>
            <a:r>
              <a:rPr lang="ja-JP" altLang="en-US" sz="2400" spc="-30" dirty="0"/>
              <a:t>シート」を完成させよう</a:t>
            </a:r>
            <a:endParaRPr lang="en-US" altLang="ja-JP" sz="2400" spc="-30" dirty="0"/>
          </a:p>
          <a:p>
            <a:pPr marL="46038" lvl="1" indent="0">
              <a:buFont typeface="Wingdings" panose="05000000000000000000" pitchFamily="2" charset="2"/>
              <a:buNone/>
              <a:defRPr/>
            </a:pPr>
            <a:r>
              <a:rPr lang="ja-JP" altLang="en-US" sz="2000" dirty="0"/>
              <a:t>１</a:t>
            </a:r>
            <a:r>
              <a:rPr lang="en-US" altLang="ja-JP" sz="2000" dirty="0"/>
              <a:t>.</a:t>
            </a:r>
            <a:r>
              <a:rPr lang="ja-JP" altLang="en-US" sz="2000" dirty="0"/>
              <a:t> 下記、サンプルストーリーを読む。</a:t>
            </a:r>
            <a:endParaRPr lang="en-US" altLang="ja-JP" sz="2000" dirty="0"/>
          </a:p>
          <a:p>
            <a:pPr marL="46038" lvl="1" indent="0">
              <a:buFont typeface="Wingdings" panose="05000000000000000000" pitchFamily="2" charset="2"/>
              <a:buNone/>
              <a:defRPr/>
            </a:pPr>
            <a:endParaRPr lang="en-US" altLang="ja-JP" sz="2200" dirty="0"/>
          </a:p>
          <a:p>
            <a:pPr marL="46038" lvl="1" indent="0">
              <a:buFont typeface="Wingdings" panose="05000000000000000000" pitchFamily="2" charset="2"/>
              <a:buNone/>
              <a:defRPr/>
            </a:pPr>
            <a:endParaRPr lang="en-US" altLang="ja-JP" sz="2200" dirty="0"/>
          </a:p>
          <a:p>
            <a:pPr marL="46038" lvl="1" indent="0">
              <a:buFont typeface="Wingdings" panose="05000000000000000000" pitchFamily="2" charset="2"/>
              <a:buNone/>
              <a:defRPr/>
            </a:pPr>
            <a:endParaRPr lang="en-US" altLang="ja-JP" sz="2200" dirty="0"/>
          </a:p>
          <a:p>
            <a:pPr marL="471487" lvl="1" indent="0">
              <a:buFont typeface="Wingdings" panose="05000000000000000000" pitchFamily="2" charset="2"/>
              <a:buNone/>
              <a:defRPr/>
            </a:pPr>
            <a:endParaRPr lang="en-US" altLang="ja-JP" dirty="0"/>
          </a:p>
          <a:p>
            <a:pPr lvl="1">
              <a:defRPr/>
            </a:pPr>
            <a:endParaRPr lang="ja-JP" altLang="en-US" sz="2800" dirty="0"/>
          </a:p>
        </p:txBody>
      </p:sp>
      <p:sp>
        <p:nvSpPr>
          <p:cNvPr id="5" name="正方形/長方形 4">
            <a:extLst>
              <a:ext uri="{FF2B5EF4-FFF2-40B4-BE49-F238E27FC236}">
                <a16:creationId xmlns:a16="http://schemas.microsoft.com/office/drawing/2014/main" id="{254EA0E1-47B6-D3EF-FD50-B62FAF76606B}"/>
              </a:ext>
            </a:extLst>
          </p:cNvPr>
          <p:cNvSpPr/>
          <p:nvPr/>
        </p:nvSpPr>
        <p:spPr>
          <a:xfrm>
            <a:off x="3059113" y="3500438"/>
            <a:ext cx="4425950" cy="288925"/>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正方形/長方形 5">
            <a:extLst>
              <a:ext uri="{FF2B5EF4-FFF2-40B4-BE49-F238E27FC236}">
                <a16:creationId xmlns:a16="http://schemas.microsoft.com/office/drawing/2014/main" id="{BCD1B313-53CB-FED8-37D5-A820A3515AC3}"/>
              </a:ext>
            </a:extLst>
          </p:cNvPr>
          <p:cNvSpPr/>
          <p:nvPr/>
        </p:nvSpPr>
        <p:spPr>
          <a:xfrm>
            <a:off x="2987675" y="6103938"/>
            <a:ext cx="2520950" cy="461962"/>
          </a:xfrm>
          <a:prstGeom prst="rect">
            <a:avLst/>
          </a:prstGeom>
          <a:solidFill>
            <a:srgbClr val="CC9900"/>
          </a:solidFill>
          <a:ln>
            <a:solidFill>
              <a:srgbClr val="CC99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正方形/長方形 7">
            <a:extLst>
              <a:ext uri="{FF2B5EF4-FFF2-40B4-BE49-F238E27FC236}">
                <a16:creationId xmlns:a16="http://schemas.microsoft.com/office/drawing/2014/main" id="{02F46043-1C8F-A497-82BD-031E1EFFA9DF}"/>
              </a:ext>
            </a:extLst>
          </p:cNvPr>
          <p:cNvSpPr/>
          <p:nvPr/>
        </p:nvSpPr>
        <p:spPr>
          <a:xfrm>
            <a:off x="5076825" y="5738813"/>
            <a:ext cx="2397125" cy="461962"/>
          </a:xfrm>
          <a:prstGeom prst="rect">
            <a:avLst/>
          </a:prstGeom>
          <a:solidFill>
            <a:srgbClr val="FF3300"/>
          </a:solid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コンテンツ プレースホルダー 2">
            <a:extLst>
              <a:ext uri="{FF2B5EF4-FFF2-40B4-BE49-F238E27FC236}">
                <a16:creationId xmlns:a16="http://schemas.microsoft.com/office/drawing/2014/main" id="{9416E8E0-882C-2D2A-2F8B-A9C0C6BC684A}"/>
              </a:ext>
            </a:extLst>
          </p:cNvPr>
          <p:cNvSpPr txBox="1">
            <a:spLocks/>
          </p:cNvSpPr>
          <p:nvPr/>
        </p:nvSpPr>
        <p:spPr bwMode="auto">
          <a:xfrm>
            <a:off x="1680712" y="2897187"/>
            <a:ext cx="6721475" cy="3843338"/>
          </a:xfrm>
          <a:prstGeom prst="rect">
            <a:avLst/>
          </a:prstGeom>
          <a:noFill/>
          <a:ln w="57150">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Font typeface="Wingdings" pitchFamily="2" charset="2"/>
              <a:buNone/>
              <a:defRPr/>
            </a:pPr>
            <a:r>
              <a:rPr lang="ja-JP" altLang="en-US" sz="1600" b="1" dirty="0">
                <a:latin typeface="+mj-ea"/>
                <a:ea typeface="+mj-ea"/>
              </a:rPr>
              <a:t>金曜日の放課後、いつものように、アマちゃんと楽しく遊んでいたのに・・・</a:t>
            </a:r>
            <a:endParaRPr lang="en-US" altLang="ja-JP" sz="1600" b="1" dirty="0">
              <a:latin typeface="+mj-ea"/>
              <a:ea typeface="+mj-ea"/>
            </a:endParaRPr>
          </a:p>
          <a:p>
            <a:pPr eaLnBrk="1" hangingPunct="1">
              <a:buFont typeface="Arial" charset="0"/>
              <a:buNone/>
              <a:defRPr/>
            </a:pPr>
            <a:r>
              <a:rPr lang="ja-JP" altLang="en-US" sz="1600" b="1" kern="0" dirty="0">
                <a:latin typeface="+mj-ea"/>
                <a:ea typeface="+mj-ea"/>
              </a:rPr>
              <a:t>月曜日、学校に来てみると、</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アマちゃんに「おはよう」と</a:t>
            </a:r>
            <a:r>
              <a:rPr lang="ja-JP" altLang="en-US" sz="1600" b="1" u="heavy" kern="0" dirty="0">
                <a:uFill>
                  <a:solidFill>
                    <a:schemeClr val="bg1">
                      <a:lumMod val="65000"/>
                    </a:schemeClr>
                  </a:solidFill>
                </a:uFill>
                <a:latin typeface="+mj-ea"/>
                <a:ea typeface="+mj-ea"/>
              </a:rPr>
              <a:t>声をかけた時、目が合いませんでした。</a:t>
            </a:r>
            <a:endParaRPr lang="en-US" altLang="ja-JP" sz="1600" b="1" u="heavy" kern="0" dirty="0">
              <a:uFill>
                <a:solidFill>
                  <a:schemeClr val="bg1">
                    <a:lumMod val="65000"/>
                  </a:schemeClr>
                </a:solidFill>
              </a:uFill>
              <a:latin typeface="+mj-ea"/>
              <a:ea typeface="+mj-ea"/>
            </a:endParaRPr>
          </a:p>
          <a:p>
            <a:pPr eaLnBrk="1" hangingPunct="1">
              <a:buFont typeface="Arial" charset="0"/>
              <a:buNone/>
              <a:defRPr/>
            </a:pPr>
            <a:r>
              <a:rPr lang="ja-JP" altLang="en-US" sz="1600" b="1" kern="0" dirty="0">
                <a:latin typeface="+mj-ea"/>
                <a:ea typeface="+mj-ea"/>
              </a:rPr>
              <a:t>　私は無視されたような気がしましたが、知らずに何か悪いことを</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してしまったのではないかと考えました。</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いろいろ考えているうちに頭が痛くなってきました。</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昼休みはいつもアマちゃんと遊ぶことになっていました。</a:t>
            </a: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ところが、今日は気がつくとアマちゃんの姿が教室にありません。</a:t>
            </a:r>
            <a:endParaRPr lang="en-US" altLang="ja-JP" sz="1600" b="1" kern="0" dirty="0">
              <a:latin typeface="+mj-ea"/>
              <a:ea typeface="+mj-ea"/>
            </a:endParaRPr>
          </a:p>
          <a:p>
            <a:pPr eaLnBrk="1" hangingPunct="1">
              <a:buFont typeface="Arial" charset="0"/>
              <a:buNone/>
              <a:defRPr/>
            </a:pPr>
            <a:endParaRPr lang="en-US" altLang="ja-JP" sz="1600" b="1" kern="0" dirty="0">
              <a:latin typeface="+mj-ea"/>
              <a:ea typeface="+mj-ea"/>
            </a:endParaRPr>
          </a:p>
          <a:p>
            <a:pPr eaLnBrk="1" hangingPunct="1">
              <a:buFont typeface="Arial" charset="0"/>
              <a:buNone/>
              <a:defRPr/>
            </a:pPr>
            <a:r>
              <a:rPr lang="ja-JP" altLang="en-US" sz="1600" b="1" kern="0" dirty="0">
                <a:latin typeface="+mj-ea"/>
                <a:ea typeface="+mj-ea"/>
              </a:rPr>
              <a:t>　私は、朝からの様子を思い起こすと、</a:t>
            </a:r>
            <a:r>
              <a:rPr lang="ja-JP" altLang="en-US" sz="1600" b="1" u="heavy" kern="0" dirty="0">
                <a:uFill>
                  <a:solidFill>
                    <a:srgbClr val="FF0000"/>
                  </a:solidFill>
                </a:uFill>
                <a:latin typeface="+mj-ea"/>
                <a:ea typeface="+mj-ea"/>
              </a:rPr>
              <a:t>自分は嫌われたに違いない</a:t>
            </a:r>
            <a:endParaRPr lang="en-US" altLang="ja-JP" sz="1600" b="1" u="heavy" kern="0" dirty="0">
              <a:uFill>
                <a:solidFill>
                  <a:srgbClr val="FF0000"/>
                </a:solidFill>
              </a:uFill>
              <a:latin typeface="+mj-ea"/>
              <a:ea typeface="+mj-ea"/>
            </a:endParaRPr>
          </a:p>
          <a:p>
            <a:pPr eaLnBrk="1" hangingPunct="1">
              <a:buFont typeface="Arial" charset="0"/>
              <a:buNone/>
              <a:defRPr/>
            </a:pPr>
            <a:r>
              <a:rPr lang="ja-JP" altLang="en-US" sz="1600" b="1" kern="0" dirty="0">
                <a:uFill>
                  <a:solidFill>
                    <a:srgbClr val="FFC000"/>
                  </a:solidFill>
                </a:uFill>
                <a:latin typeface="+mj-ea"/>
                <a:ea typeface="+mj-ea"/>
              </a:rPr>
              <a:t>　と思えてきて絶望的</a:t>
            </a:r>
            <a:r>
              <a:rPr lang="ja-JP" altLang="en-US" sz="1600" b="1" u="heavy" kern="0" dirty="0">
                <a:uFill>
                  <a:solidFill>
                    <a:srgbClr val="FFC000"/>
                  </a:solidFill>
                </a:uFill>
                <a:latin typeface="+mj-ea"/>
                <a:ea typeface="+mj-ea"/>
              </a:rPr>
              <a:t>な気持ち</a:t>
            </a:r>
            <a:r>
              <a:rPr lang="ja-JP" altLang="en-US" sz="1600" b="1" kern="0" dirty="0">
                <a:latin typeface="+mj-ea"/>
                <a:ea typeface="+mj-ea"/>
              </a:rPr>
              <a:t>になりました。</a:t>
            </a:r>
          </a:p>
        </p:txBody>
      </p:sp>
      <p:sp>
        <p:nvSpPr>
          <p:cNvPr id="21513" name="Picture 14" descr="C:\Documents and Settings\lib-user\Local Settings\Temporary Internet Files\Content.IE5\60A15C4C\MC900440516[1].wmf">
            <a:extLst>
              <a:ext uri="{FF2B5EF4-FFF2-40B4-BE49-F238E27FC236}">
                <a16:creationId xmlns:a16="http://schemas.microsoft.com/office/drawing/2014/main" id="{E02B5B70-8E5F-52D3-7032-8676DD5A8A18}"/>
              </a:ext>
            </a:extLst>
          </p:cNvPr>
          <p:cNvSpPr>
            <a:spLocks noChangeAspect="1" noChangeArrowheads="1"/>
          </p:cNvSpPr>
          <p:nvPr/>
        </p:nvSpPr>
        <p:spPr bwMode="auto">
          <a:xfrm>
            <a:off x="423863" y="2574925"/>
            <a:ext cx="11938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514" name="Picture 16" descr="C:\Documents and Settings\lib-user\Local Settings\Temporary Internet Files\Content.IE5\FNJDHFBW\MC900440506[1].wmf">
            <a:extLst>
              <a:ext uri="{FF2B5EF4-FFF2-40B4-BE49-F238E27FC236}">
                <a16:creationId xmlns:a16="http://schemas.microsoft.com/office/drawing/2014/main" id="{45D76A3C-BC19-449E-6BF0-78037D3387FD}"/>
              </a:ext>
            </a:extLst>
          </p:cNvPr>
          <p:cNvSpPr>
            <a:spLocks noChangeAspect="1" noChangeArrowheads="1"/>
          </p:cNvSpPr>
          <p:nvPr/>
        </p:nvSpPr>
        <p:spPr bwMode="auto">
          <a:xfrm>
            <a:off x="7481888" y="4676775"/>
            <a:ext cx="1309687"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515" name="コンテンツ プレースホルダー 2">
            <a:extLst>
              <a:ext uri="{FF2B5EF4-FFF2-40B4-BE49-F238E27FC236}">
                <a16:creationId xmlns:a16="http://schemas.microsoft.com/office/drawing/2014/main" id="{97790C44-0D3D-8E00-9383-4755430B8FE2}"/>
              </a:ext>
            </a:extLst>
          </p:cNvPr>
          <p:cNvSpPr txBox="1">
            <a:spLocks noChangeArrowheads="1"/>
          </p:cNvSpPr>
          <p:nvPr/>
        </p:nvSpPr>
        <p:spPr bwMode="auto">
          <a:xfrm>
            <a:off x="2649538" y="1493838"/>
            <a:ext cx="60848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20000"/>
              </a:spcBef>
            </a:pPr>
            <a:endParaRPr lang="en-US" altLang="ja-JP" sz="1600" b="1"/>
          </a:p>
          <a:p>
            <a:pPr>
              <a:spcBef>
                <a:spcPct val="20000"/>
              </a:spcBef>
            </a:pPr>
            <a:r>
              <a:rPr lang="ja-JP" altLang="en-US" sz="1600" b="1"/>
              <a:t>　</a:t>
            </a:r>
          </a:p>
        </p:txBody>
      </p:sp>
      <p:sp>
        <p:nvSpPr>
          <p:cNvPr id="21516" name="Picture 3" descr="C:\Users\nobitan\AppData\Local\Microsoft\Windows\Temporary Internet Files\Content.IE5\UMS3PJL6\MC900384040[1].wmf">
            <a:extLst>
              <a:ext uri="{FF2B5EF4-FFF2-40B4-BE49-F238E27FC236}">
                <a16:creationId xmlns:a16="http://schemas.microsoft.com/office/drawing/2014/main" id="{BF9DE582-BF62-FB25-AA6F-CF4C12DF9FFD}"/>
              </a:ext>
            </a:extLst>
          </p:cNvPr>
          <p:cNvSpPr>
            <a:spLocks noChangeAspect="1" noChangeArrowheads="1"/>
          </p:cNvSpPr>
          <p:nvPr/>
        </p:nvSpPr>
        <p:spPr bwMode="auto">
          <a:xfrm rot="498121">
            <a:off x="8513763" y="4137025"/>
            <a:ext cx="469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517" name="Picture 3" descr="C:\Users\nobitan\AppData\Local\Microsoft\Windows\Temporary Internet Files\Content.IE5\UMS3PJL6\MC900384040[1].wmf">
            <a:extLst>
              <a:ext uri="{FF2B5EF4-FFF2-40B4-BE49-F238E27FC236}">
                <a16:creationId xmlns:a16="http://schemas.microsoft.com/office/drawing/2014/main" id="{FE6C4C25-D69C-BE7D-EE81-DE14A176DADA}"/>
              </a:ext>
            </a:extLst>
          </p:cNvPr>
          <p:cNvSpPr>
            <a:spLocks noChangeAspect="1" noChangeArrowheads="1"/>
          </p:cNvSpPr>
          <p:nvPr/>
        </p:nvSpPr>
        <p:spPr bwMode="auto">
          <a:xfrm rot="-2555339">
            <a:off x="7258050" y="4140200"/>
            <a:ext cx="4699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518" name="Picture 3" descr="C:\Users\nobitan\AppData\Local\Microsoft\Windows\Temporary Internet Files\Content.IE5\UMS3PJL6\MC900384040[1].wmf">
            <a:extLst>
              <a:ext uri="{FF2B5EF4-FFF2-40B4-BE49-F238E27FC236}">
                <a16:creationId xmlns:a16="http://schemas.microsoft.com/office/drawing/2014/main" id="{E11E4DFC-9D27-FFC6-C659-D4818FA5B951}"/>
              </a:ext>
            </a:extLst>
          </p:cNvPr>
          <p:cNvSpPr>
            <a:spLocks noChangeAspect="1" noChangeArrowheads="1"/>
          </p:cNvSpPr>
          <p:nvPr/>
        </p:nvSpPr>
        <p:spPr bwMode="auto">
          <a:xfrm rot="2536062">
            <a:off x="7950200" y="4170363"/>
            <a:ext cx="4667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
        <p:nvSpPr>
          <p:cNvPr id="21519" name="Picture 3" descr="C:\Documents and Settings\lib-user\Local Settings\Temporary Internet Files\Content.IE5\60A15C4C\MC900240977[1].wmf">
            <a:extLst>
              <a:ext uri="{FF2B5EF4-FFF2-40B4-BE49-F238E27FC236}">
                <a16:creationId xmlns:a16="http://schemas.microsoft.com/office/drawing/2014/main" id="{012F5B3F-1369-7020-0832-EE4E0AF1DFDA}"/>
              </a:ext>
            </a:extLst>
          </p:cNvPr>
          <p:cNvSpPr>
            <a:spLocks noChangeAspect="1" noChangeArrowheads="1"/>
          </p:cNvSpPr>
          <p:nvPr/>
        </p:nvSpPr>
        <p:spPr bwMode="auto">
          <a:xfrm>
            <a:off x="8037513" y="2159000"/>
            <a:ext cx="6223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A9CA49F5-026D-F5B0-C123-DF6FD048614A}"/>
              </a:ext>
            </a:extLst>
          </p:cNvPr>
          <p:cNvSpPr>
            <a:spLocks noGrp="1" noChangeArrowheads="1"/>
          </p:cNvSpPr>
          <p:nvPr>
            <p:ph type="title"/>
          </p:nvPr>
        </p:nvSpPr>
        <p:spPr>
          <a:xfrm>
            <a:off x="1403350" y="333375"/>
            <a:ext cx="7345363" cy="1268413"/>
          </a:xfrm>
        </p:spPr>
        <p:txBody>
          <a:bodyPr/>
          <a:lstStyle/>
          <a:p>
            <a:r>
              <a:rPr lang="en-US" altLang="ja-JP"/>
              <a:t>7</a:t>
            </a:r>
            <a:r>
              <a:rPr lang="ja-JP" altLang="en-US"/>
              <a:t>．ロールプレイングで「</a:t>
            </a:r>
            <a:r>
              <a:rPr lang="en-US" altLang="ja-JP"/>
              <a:t>OKS</a:t>
            </a:r>
            <a:r>
              <a:rPr lang="ja-JP" altLang="en-US"/>
              <a:t>」プログラムを体験しよう</a:t>
            </a:r>
          </a:p>
        </p:txBody>
      </p:sp>
      <p:sp>
        <p:nvSpPr>
          <p:cNvPr id="22531" name="スライド番号プレースホルダ 3">
            <a:extLst>
              <a:ext uri="{FF2B5EF4-FFF2-40B4-BE49-F238E27FC236}">
                <a16:creationId xmlns:a16="http://schemas.microsoft.com/office/drawing/2014/main" id="{37705D0C-2768-80B9-D899-E538FDBD873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913A0E6-B2F8-451F-BA33-5CE2F3DB0EC9}" type="slidenum">
              <a:rPr kumimoji="0" lang="en-US" altLang="ja-JP" sz="1800">
                <a:solidFill>
                  <a:srgbClr val="000000"/>
                </a:solidFill>
              </a:rPr>
              <a:pPr>
                <a:spcBef>
                  <a:spcPct val="0"/>
                </a:spcBef>
                <a:buClrTx/>
                <a:buFontTx/>
                <a:buNone/>
              </a:pPr>
              <a:t>188</a:t>
            </a:fld>
            <a:endParaRPr kumimoji="0" lang="en-US" altLang="ja-JP" sz="1800">
              <a:solidFill>
                <a:srgbClr val="000000"/>
              </a:solidFill>
            </a:endParaRPr>
          </a:p>
        </p:txBody>
      </p:sp>
      <p:sp>
        <p:nvSpPr>
          <p:cNvPr id="7" name="コンテンツ プレースホルダ 2">
            <a:extLst>
              <a:ext uri="{FF2B5EF4-FFF2-40B4-BE49-F238E27FC236}">
                <a16:creationId xmlns:a16="http://schemas.microsoft.com/office/drawing/2014/main" id="{209446BC-4872-71AA-3C2D-6DCDB9BC610C}"/>
              </a:ext>
            </a:extLst>
          </p:cNvPr>
          <p:cNvSpPr>
            <a:spLocks noGrp="1" noChangeArrowheads="1"/>
          </p:cNvSpPr>
          <p:nvPr>
            <p:ph idx="1"/>
          </p:nvPr>
        </p:nvSpPr>
        <p:spPr>
          <a:xfrm>
            <a:off x="539750" y="1700213"/>
            <a:ext cx="8496300" cy="4392612"/>
          </a:xfrm>
        </p:spPr>
        <p:txBody>
          <a:bodyPr/>
          <a:lstStyle/>
          <a:p>
            <a:pPr marL="0" indent="0">
              <a:buFont typeface="Wingdings" panose="05000000000000000000" pitchFamily="2" charset="2"/>
              <a:buNone/>
              <a:defRPr/>
            </a:pPr>
            <a:r>
              <a:rPr lang="en" altLang="ja-JP" sz="2000" dirty="0">
                <a:latin typeface="MS PGothic" panose="020B0600070205080204" pitchFamily="34" charset="-128"/>
              </a:rPr>
              <a:t>2.</a:t>
            </a:r>
            <a:r>
              <a:rPr lang="ja-JP" altLang="en" sz="2000" dirty="0">
                <a:latin typeface="MS PGothic" panose="020B0600070205080204" pitchFamily="34" charset="-128"/>
              </a:rPr>
              <a:t>「</a:t>
            </a:r>
            <a:r>
              <a:rPr lang="en" altLang="ja-JP" sz="2000" dirty="0">
                <a:latin typeface="MS PGothic" panose="020B0600070205080204" pitchFamily="34" charset="-128"/>
              </a:rPr>
              <a:t>OKS</a:t>
            </a:r>
            <a:r>
              <a:rPr lang="ja-JP" altLang="en-US" sz="2000" dirty="0">
                <a:latin typeface="MS PGothic" panose="020B0600070205080204" pitchFamily="34" charset="-128"/>
              </a:rPr>
              <a:t>シート」を半分に折り、自分がサンプルストーリーの主人公の気持ちになって、左半分にある</a:t>
            </a:r>
            <a:r>
              <a:rPr lang="en-US" altLang="ja-JP" sz="2000" dirty="0">
                <a:latin typeface="MS PGothic" panose="020B0600070205080204" pitchFamily="34" charset="-128"/>
              </a:rPr>
              <a:t>(1)</a:t>
            </a:r>
            <a:r>
              <a:rPr lang="ja-JP" altLang="en-US" sz="2000" dirty="0">
                <a:latin typeface="MS PGothic" panose="020B0600070205080204" pitchFamily="34" charset="-128"/>
              </a:rPr>
              <a:t> </a:t>
            </a:r>
            <a:r>
              <a:rPr lang="en-US" altLang="ja-JP" sz="2000" dirty="0">
                <a:latin typeface="MS PGothic" panose="020B0600070205080204" pitchFamily="34" charset="-128"/>
              </a:rPr>
              <a:t>〜</a:t>
            </a:r>
            <a:r>
              <a:rPr lang="ja-JP" altLang="en-US" sz="2000" dirty="0">
                <a:latin typeface="MS PGothic" panose="020B0600070205080204" pitchFamily="34" charset="-128"/>
              </a:rPr>
              <a:t>（</a:t>
            </a:r>
            <a:r>
              <a:rPr lang="en-US" altLang="ja-JP" sz="2000" dirty="0">
                <a:latin typeface="MS PGothic" panose="020B0600070205080204" pitchFamily="34" charset="-128"/>
              </a:rPr>
              <a:t>3</a:t>
            </a:r>
            <a:r>
              <a:rPr lang="ja-JP" altLang="en-US" sz="2000" dirty="0">
                <a:latin typeface="MS PGothic" panose="020B0600070205080204" pitchFamily="34" charset="-128"/>
              </a:rPr>
              <a:t>）の項目に記入する。 </a:t>
            </a:r>
            <a:endParaRPr lang="en-US" altLang="ja-JP" sz="2000" dirty="0">
              <a:latin typeface="MS PGothic" panose="020B0600070205080204" pitchFamily="34" charset="-128"/>
            </a:endParaRP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(1) </a:t>
            </a:r>
            <a:r>
              <a:rPr lang="ja-JP" altLang="en-US" sz="2000" dirty="0">
                <a:latin typeface="MS PGothic" panose="020B0600070205080204" pitchFamily="34" charset="-128"/>
              </a:rPr>
              <a:t>嫌な気持ちにさせた出来事</a:t>
            </a:r>
            <a:br>
              <a:rPr lang="en-US" altLang="ja-JP" sz="2000" dirty="0">
                <a:latin typeface="MS PGothic" panose="020B0600070205080204" pitchFamily="34" charset="-128"/>
              </a:rPr>
            </a:br>
            <a:r>
              <a:rPr lang="ja-JP" altLang="en-US" sz="2000" dirty="0">
                <a:latin typeface="MS PGothic" panose="020B0600070205080204" pitchFamily="34" charset="-128"/>
              </a:rPr>
              <a:t>　　　　</a:t>
            </a:r>
            <a:r>
              <a:rPr lang="en-US" altLang="ja-JP" sz="2000" dirty="0">
                <a:latin typeface="MS PGothic" panose="020B0600070205080204" pitchFamily="34" charset="-128"/>
              </a:rPr>
              <a:t>(</a:t>
            </a:r>
            <a:r>
              <a:rPr lang="ja-JP" altLang="en-US" sz="2000" dirty="0">
                <a:latin typeface="MS PGothic" panose="020B0600070205080204" pitchFamily="34" charset="-128"/>
              </a:rPr>
              <a:t>カメラレンズに写したように客観的な描写</a:t>
            </a:r>
            <a:r>
              <a:rPr lang="en-US" altLang="ja-JP" sz="2000" dirty="0">
                <a:latin typeface="MS PGothic" panose="020B0600070205080204" pitchFamily="34" charset="-128"/>
              </a:rPr>
              <a:t>) </a:t>
            </a: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a:t>
            </a:r>
            <a:r>
              <a:rPr lang="ja-JP" altLang="en-US" sz="2000" dirty="0">
                <a:latin typeface="MS PGothic" panose="020B0600070205080204" pitchFamily="34" charset="-128"/>
              </a:rPr>
              <a:t>回答例</a:t>
            </a:r>
            <a:r>
              <a:rPr lang="en-US" altLang="ja-JP" sz="2000" dirty="0">
                <a:latin typeface="MS PGothic" panose="020B0600070205080204" pitchFamily="34" charset="-128"/>
              </a:rPr>
              <a:t>) </a:t>
            </a:r>
            <a:r>
              <a:rPr lang="ja-JP" altLang="en-US" sz="2000" dirty="0">
                <a:latin typeface="MS PGothic" panose="020B0600070205080204" pitchFamily="34" charset="-128"/>
              </a:rPr>
              <a:t>＊</a:t>
            </a:r>
            <a:r>
              <a:rPr lang="ja-JP" altLang="en-US" sz="2000" dirty="0"/>
              <a:t>声をかけたのに目が合いませんでした </a:t>
            </a:r>
            <a:endParaRPr lang="en-US" altLang="ja-JP" sz="2000" dirty="0"/>
          </a:p>
          <a:p>
            <a:pPr marL="0" indent="0">
              <a:buFont typeface="Wingdings" panose="05000000000000000000" pitchFamily="2" charset="2"/>
              <a:buNone/>
              <a:defRPr/>
            </a:pPr>
            <a:r>
              <a:rPr lang="en-US" altLang="ja-JP" sz="2000" dirty="0"/>
              <a:t> </a:t>
            </a:r>
            <a:r>
              <a:rPr lang="ja-JP" altLang="en-US" sz="2000" dirty="0">
                <a:latin typeface="+mj-ea"/>
                <a:ea typeface="+mj-ea"/>
              </a:rPr>
              <a:t>　</a:t>
            </a:r>
            <a:r>
              <a:rPr lang="en-US" altLang="ja-JP" sz="2000" dirty="0">
                <a:latin typeface="+mj-ea"/>
                <a:ea typeface="+mj-ea"/>
              </a:rPr>
              <a:t> (2) </a:t>
            </a:r>
            <a:r>
              <a:rPr lang="ja-JP" altLang="en-US" sz="2000" dirty="0">
                <a:latin typeface="+mj-ea"/>
                <a:ea typeface="+mj-ea"/>
              </a:rPr>
              <a:t>嫌な気持ちを引き起こしている「赤の考え」</a:t>
            </a:r>
            <a:r>
              <a:rPr lang="en-US" altLang="ja-JP" sz="2000" dirty="0">
                <a:latin typeface="+mj-ea"/>
                <a:ea typeface="+mj-ea"/>
              </a:rPr>
              <a:t>(</a:t>
            </a:r>
            <a:r>
              <a:rPr lang="ja-JP" altLang="en-US" sz="2000" dirty="0">
                <a:latin typeface="+mj-ea"/>
                <a:ea typeface="+mj-ea"/>
              </a:rPr>
              <a:t>一つに絞ること</a:t>
            </a:r>
            <a:r>
              <a:rPr lang="en-US" altLang="ja-JP" sz="2000" dirty="0">
                <a:latin typeface="+mj-ea"/>
                <a:ea typeface="+mj-ea"/>
              </a:rPr>
              <a:t>)</a:t>
            </a:r>
          </a:p>
          <a:p>
            <a:pPr marL="0" indent="0">
              <a:buFont typeface="Wingdings" panose="05000000000000000000" pitchFamily="2" charset="2"/>
              <a:buNone/>
              <a:defRPr/>
            </a:pPr>
            <a:r>
              <a:rPr lang="ja-JP" altLang="en-US" sz="2000" dirty="0">
                <a:latin typeface="+mj-ea"/>
                <a:ea typeface="+mj-ea"/>
              </a:rPr>
              <a:t>　　　　</a:t>
            </a:r>
            <a:r>
              <a:rPr lang="en-US" altLang="ja-JP" sz="2000" dirty="0">
                <a:latin typeface="+mj-ea"/>
                <a:ea typeface="+mj-ea"/>
              </a:rPr>
              <a:t> (</a:t>
            </a:r>
            <a:r>
              <a:rPr lang="ja-JP" altLang="en-US" sz="2000" dirty="0">
                <a:latin typeface="+mj-ea"/>
                <a:ea typeface="+mj-ea"/>
              </a:rPr>
              <a:t>回答例</a:t>
            </a:r>
            <a:r>
              <a:rPr lang="en-US" altLang="ja-JP" sz="2000" dirty="0">
                <a:latin typeface="+mj-ea"/>
                <a:ea typeface="+mj-ea"/>
              </a:rPr>
              <a:t>) </a:t>
            </a:r>
            <a:r>
              <a:rPr lang="ja-JP" altLang="en-US" sz="2000" dirty="0">
                <a:latin typeface="MS PGothic" panose="020B0600070205080204" pitchFamily="34" charset="-128"/>
              </a:rPr>
              <a:t>＊</a:t>
            </a:r>
            <a:r>
              <a:rPr lang="ja-JP" altLang="en-US" sz="2000" dirty="0">
                <a:latin typeface="+mj-ea"/>
                <a:ea typeface="+mj-ea"/>
              </a:rPr>
              <a:t>自分は嫌われたに違いない </a:t>
            </a:r>
            <a:endParaRPr lang="en-US" altLang="ja-JP" sz="2000" dirty="0">
              <a:latin typeface="+mj-ea"/>
              <a:ea typeface="+mj-ea"/>
            </a:endParaRPr>
          </a:p>
          <a:p>
            <a:pPr marL="0" indent="0">
              <a:buFont typeface="Wingdings" panose="05000000000000000000" pitchFamily="2" charset="2"/>
              <a:buNone/>
              <a:defRPr/>
            </a:pPr>
            <a:r>
              <a:rPr lang="en-US" altLang="ja-JP" sz="2000" dirty="0">
                <a:latin typeface="+mj-ea"/>
                <a:ea typeface="+mj-ea"/>
              </a:rPr>
              <a:t>  </a:t>
            </a:r>
            <a:r>
              <a:rPr lang="ja-JP" altLang="en-US" sz="2000" dirty="0">
                <a:latin typeface="+mj-ea"/>
                <a:ea typeface="+mj-ea"/>
              </a:rPr>
              <a:t>　</a:t>
            </a:r>
            <a:r>
              <a:rPr lang="en-US" altLang="ja-JP" sz="2000" dirty="0">
                <a:latin typeface="+mj-ea"/>
                <a:ea typeface="+mj-ea"/>
              </a:rPr>
              <a:t>(3) </a:t>
            </a:r>
            <a:r>
              <a:rPr lang="ja-JP" altLang="en-US" sz="2000" dirty="0">
                <a:latin typeface="+mj-ea"/>
                <a:ea typeface="+mj-ea"/>
              </a:rPr>
              <a:t>そのときの主人公の気持ち </a:t>
            </a:r>
            <a:endParaRPr lang="en-US" altLang="ja-JP" sz="2000" dirty="0">
              <a:latin typeface="+mj-ea"/>
              <a:ea typeface="+mj-ea"/>
            </a:endParaRPr>
          </a:p>
          <a:p>
            <a:pPr marL="0" indent="0">
              <a:buFont typeface="Wingdings" panose="05000000000000000000" pitchFamily="2" charset="2"/>
              <a:buNone/>
              <a:defRPr/>
            </a:pPr>
            <a:r>
              <a:rPr lang="ja-JP" altLang="en-US" sz="2000" dirty="0">
                <a:latin typeface="+mj-ea"/>
                <a:ea typeface="+mj-ea"/>
              </a:rPr>
              <a:t>　　　　</a:t>
            </a:r>
            <a:r>
              <a:rPr lang="en-US" altLang="ja-JP" sz="2000" dirty="0">
                <a:latin typeface="+mj-ea"/>
                <a:ea typeface="+mj-ea"/>
              </a:rPr>
              <a:t>(</a:t>
            </a:r>
            <a:r>
              <a:rPr lang="ja-JP" altLang="en-US" sz="2000" dirty="0">
                <a:latin typeface="+mj-ea"/>
                <a:ea typeface="+mj-ea"/>
              </a:rPr>
              <a:t>回答例</a:t>
            </a:r>
            <a:r>
              <a:rPr lang="en-US" altLang="ja-JP" sz="2000" dirty="0">
                <a:latin typeface="+mj-ea"/>
                <a:ea typeface="+mj-ea"/>
              </a:rPr>
              <a:t>) </a:t>
            </a:r>
            <a:r>
              <a:rPr lang="ja-JP" altLang="en-US" sz="2000" dirty="0">
                <a:latin typeface="MS PGothic" panose="020B0600070205080204" pitchFamily="34" charset="-128"/>
              </a:rPr>
              <a:t>＊</a:t>
            </a:r>
            <a:r>
              <a:rPr lang="ja-JP" altLang="en-US" sz="2000" dirty="0">
                <a:latin typeface="+mj-ea"/>
                <a:ea typeface="+mj-ea"/>
              </a:rPr>
              <a:t>絶望的な気持ち </a:t>
            </a:r>
          </a:p>
          <a:p>
            <a:pPr marL="0" indent="0">
              <a:buFont typeface="Wingdings" panose="05000000000000000000" pitchFamily="2" charset="2"/>
              <a:buNone/>
              <a:defRPr/>
            </a:pPr>
            <a:r>
              <a:rPr lang="ja-JP" altLang="en-US" sz="2000" dirty="0"/>
              <a:t>　　最後に、主人公がその気持ちをどの程度感じているかを、「気持ちの温度計」に記入する。</a:t>
            </a:r>
          </a:p>
          <a:p>
            <a:pPr>
              <a:defRPr/>
            </a:pPr>
            <a:endParaRPr lang="ja-JP" altLang="en-US" sz="2000" dirty="0">
              <a:latin typeface="MS PGothic" panose="020B0600070205080204" pitchFamily="34" charset="-128"/>
            </a:endParaRPr>
          </a:p>
          <a:p>
            <a:pPr lvl="1">
              <a:defRPr/>
            </a:pPr>
            <a:endParaRPr lang="ja-JP" altLang="en-US" sz="2800" dirty="0"/>
          </a:p>
        </p:txBody>
      </p:sp>
      <p:sp>
        <p:nvSpPr>
          <p:cNvPr id="22533" name="コンテンツ プレースホルダー 2">
            <a:extLst>
              <a:ext uri="{FF2B5EF4-FFF2-40B4-BE49-F238E27FC236}">
                <a16:creationId xmlns:a16="http://schemas.microsoft.com/office/drawing/2014/main" id="{E109361D-2B36-97CA-0C35-C0BFAF5F7811}"/>
              </a:ext>
            </a:extLst>
          </p:cNvPr>
          <p:cNvSpPr txBox="1">
            <a:spLocks noChangeArrowheads="1"/>
          </p:cNvSpPr>
          <p:nvPr/>
        </p:nvSpPr>
        <p:spPr bwMode="auto">
          <a:xfrm>
            <a:off x="2649538" y="1493838"/>
            <a:ext cx="608488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spcBef>
                <a:spcPct val="20000"/>
              </a:spcBef>
            </a:pPr>
            <a:endParaRPr lang="en-US" altLang="ja-JP" sz="1600" b="1"/>
          </a:p>
          <a:p>
            <a:pPr>
              <a:spcBef>
                <a:spcPct val="20000"/>
              </a:spcBef>
            </a:pPr>
            <a:r>
              <a:rPr lang="ja-JP" altLang="en-US" sz="1600" b="1"/>
              <a:t>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A73C90B5-5973-5E2B-0A18-3C7AC8169A79}"/>
              </a:ext>
            </a:extLst>
          </p:cNvPr>
          <p:cNvSpPr>
            <a:spLocks noGrp="1" noChangeArrowheads="1"/>
          </p:cNvSpPr>
          <p:nvPr>
            <p:ph type="title"/>
          </p:nvPr>
        </p:nvSpPr>
        <p:spPr>
          <a:xfrm>
            <a:off x="1403350" y="333375"/>
            <a:ext cx="7345363" cy="1268413"/>
          </a:xfrm>
        </p:spPr>
        <p:txBody>
          <a:bodyPr/>
          <a:lstStyle/>
          <a:p>
            <a:r>
              <a:rPr lang="en-US" altLang="ja-JP"/>
              <a:t>7</a:t>
            </a:r>
            <a:r>
              <a:rPr lang="ja-JP" altLang="en-US"/>
              <a:t>．ロールプレイングで「</a:t>
            </a:r>
            <a:r>
              <a:rPr lang="en-US" altLang="ja-JP"/>
              <a:t>OKS</a:t>
            </a:r>
            <a:r>
              <a:rPr lang="ja-JP" altLang="en-US"/>
              <a:t>」プログラムを体験しよう</a:t>
            </a:r>
          </a:p>
        </p:txBody>
      </p:sp>
      <p:sp>
        <p:nvSpPr>
          <p:cNvPr id="23555" name="スライド番号プレースホルダ 3">
            <a:extLst>
              <a:ext uri="{FF2B5EF4-FFF2-40B4-BE49-F238E27FC236}">
                <a16:creationId xmlns:a16="http://schemas.microsoft.com/office/drawing/2014/main" id="{08788A5C-39F1-5447-B361-9AD67FA7BCE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02956B5-A783-48AD-B39A-5EDD70C0CD78}" type="slidenum">
              <a:rPr kumimoji="0" lang="en-US" altLang="ja-JP" sz="1800">
                <a:solidFill>
                  <a:srgbClr val="000000"/>
                </a:solidFill>
              </a:rPr>
              <a:pPr>
                <a:spcBef>
                  <a:spcPct val="0"/>
                </a:spcBef>
                <a:buClrTx/>
                <a:buFontTx/>
                <a:buNone/>
              </a:pPr>
              <a:t>189</a:t>
            </a:fld>
            <a:endParaRPr kumimoji="0" lang="en-US" altLang="ja-JP" sz="1800">
              <a:solidFill>
                <a:srgbClr val="000000"/>
              </a:solidFill>
            </a:endParaRPr>
          </a:p>
        </p:txBody>
      </p:sp>
      <p:sp>
        <p:nvSpPr>
          <p:cNvPr id="7" name="コンテンツ プレースホルダ 2">
            <a:extLst>
              <a:ext uri="{FF2B5EF4-FFF2-40B4-BE49-F238E27FC236}">
                <a16:creationId xmlns:a16="http://schemas.microsoft.com/office/drawing/2014/main" id="{00D234E7-0C57-EB17-B522-12C7DEC3096F}"/>
              </a:ext>
            </a:extLst>
          </p:cNvPr>
          <p:cNvSpPr>
            <a:spLocks noGrp="1" noChangeArrowheads="1"/>
          </p:cNvSpPr>
          <p:nvPr>
            <p:ph idx="1"/>
          </p:nvPr>
        </p:nvSpPr>
        <p:spPr>
          <a:xfrm>
            <a:off x="323528" y="1700212"/>
            <a:ext cx="8820472" cy="4681537"/>
          </a:xfrm>
        </p:spPr>
        <p:txBody>
          <a:bodyPr/>
          <a:lstStyle/>
          <a:p>
            <a:pPr marL="0" indent="0">
              <a:buFont typeface="Wingdings" panose="05000000000000000000" pitchFamily="2" charset="2"/>
              <a:buNone/>
              <a:defRPr/>
            </a:pPr>
            <a:r>
              <a:rPr lang="en" altLang="ja-JP" sz="2000" dirty="0">
                <a:latin typeface="MS PGothic" panose="020B0600070205080204" pitchFamily="34" charset="-128"/>
              </a:rPr>
              <a:t>3.</a:t>
            </a:r>
            <a:r>
              <a:rPr lang="ja-JP" altLang="en" sz="2000" dirty="0">
                <a:latin typeface="MS PGothic" panose="020B0600070205080204" pitchFamily="34" charset="-128"/>
              </a:rPr>
              <a:t>「</a:t>
            </a:r>
            <a:r>
              <a:rPr lang="en" altLang="ja-JP" sz="2000" dirty="0">
                <a:latin typeface="MS PGothic" panose="020B0600070205080204" pitchFamily="34" charset="-128"/>
              </a:rPr>
              <a:t>OKS</a:t>
            </a:r>
            <a:r>
              <a:rPr lang="ja-JP" altLang="en-US" sz="2000" dirty="0">
                <a:latin typeface="MS PGothic" panose="020B0600070205080204" pitchFamily="34" charset="-128"/>
              </a:rPr>
              <a:t>シート」の右半分にある</a:t>
            </a:r>
            <a:r>
              <a:rPr lang="en-US" altLang="ja-JP" sz="2000" dirty="0">
                <a:latin typeface="MS PGothic" panose="020B0600070205080204" pitchFamily="34" charset="-128"/>
              </a:rPr>
              <a:t>(4</a:t>
            </a:r>
            <a:r>
              <a:rPr lang="ja-JP" altLang="en-US" sz="2000" dirty="0">
                <a:latin typeface="MS PGothic" panose="020B0600070205080204" pitchFamily="34" charset="-128"/>
              </a:rPr>
              <a:t>）の項目に記入する。</a:t>
            </a:r>
            <a:r>
              <a:rPr lang="en-US" altLang="ja-JP" sz="2000" dirty="0">
                <a:latin typeface="MS PGothic" panose="020B0600070205080204" pitchFamily="34" charset="-128"/>
              </a:rPr>
              <a:t> (4)</a:t>
            </a:r>
            <a:r>
              <a:rPr lang="ja-JP" altLang="en-US" sz="2000" dirty="0">
                <a:latin typeface="MS PGothic" panose="020B0600070205080204" pitchFamily="34" charset="-128"/>
              </a:rPr>
              <a:t>の緑のイナズマが「友人助言法」を活用する場所のため、自分が友だちから相談されたと想定して、友だちへの助言をここに記入する。</a:t>
            </a:r>
            <a:endParaRPr lang="en-US" altLang="ja-JP" sz="2000" dirty="0">
              <a:latin typeface="MS PGothic" panose="020B0600070205080204" pitchFamily="34" charset="-128"/>
            </a:endParaRP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(4) </a:t>
            </a:r>
            <a:r>
              <a:rPr lang="ja-JP" altLang="en-US" sz="2000" dirty="0">
                <a:latin typeface="MS PGothic" panose="020B0600070205080204" pitchFamily="34" charset="-128"/>
              </a:rPr>
              <a:t>友</a:t>
            </a:r>
            <a:r>
              <a:rPr lang="ja-JP" altLang="en-US" sz="2000" dirty="0" err="1">
                <a:latin typeface="MS PGothic" panose="020B0600070205080204" pitchFamily="34" charset="-128"/>
              </a:rPr>
              <a:t>だち</a:t>
            </a:r>
            <a:r>
              <a:rPr lang="ja-JP" altLang="en-US" sz="2000" dirty="0">
                <a:latin typeface="MS PGothic" panose="020B0600070205080204" pitchFamily="34" charset="-128"/>
              </a:rPr>
              <a:t>への助言</a:t>
            </a:r>
            <a:r>
              <a:rPr lang="en-US" altLang="ja-JP" sz="2000" dirty="0">
                <a:latin typeface="MS PGothic" panose="020B0600070205080204" pitchFamily="34" charset="-128"/>
              </a:rPr>
              <a:t>(</a:t>
            </a:r>
            <a:r>
              <a:rPr lang="ja-JP" altLang="en-US" sz="2000" dirty="0">
                <a:latin typeface="MS PGothic" panose="020B0600070205080204" pitchFamily="34" charset="-128"/>
              </a:rPr>
              <a:t>浮かんだことをできるだけたくさん書いて</a:t>
            </a:r>
            <a:br>
              <a:rPr lang="en-US" altLang="ja-JP" sz="2000" dirty="0">
                <a:latin typeface="MS PGothic" panose="020B0600070205080204" pitchFamily="34" charset="-128"/>
              </a:rPr>
            </a:br>
            <a:r>
              <a:rPr lang="en-US" altLang="ja-JP" sz="2000" dirty="0">
                <a:latin typeface="MS PGothic" panose="020B0600070205080204" pitchFamily="34" charset="-128"/>
              </a:rPr>
              <a:t>           </a:t>
            </a:r>
            <a:r>
              <a:rPr lang="ja-JP" altLang="en-US" sz="2000" dirty="0">
                <a:latin typeface="MS PGothic" panose="020B0600070205080204" pitchFamily="34" charset="-128"/>
              </a:rPr>
              <a:t>ください</a:t>
            </a:r>
            <a:r>
              <a:rPr lang="en-US" altLang="ja-JP" sz="2000" dirty="0">
                <a:latin typeface="MS PGothic" panose="020B0600070205080204" pitchFamily="34" charset="-128"/>
              </a:rPr>
              <a:t>)</a:t>
            </a:r>
          </a:p>
          <a:p>
            <a:pPr marL="0" indent="0">
              <a:buFont typeface="Wingdings" panose="05000000000000000000" pitchFamily="2" charset="2"/>
              <a:buNone/>
              <a:defRPr/>
            </a:pPr>
            <a:r>
              <a:rPr lang="en-US" altLang="ja-JP" sz="2000" dirty="0">
                <a:latin typeface="MS PGothic" panose="020B0600070205080204" pitchFamily="34" charset="-128"/>
              </a:rPr>
              <a:t>           (</a:t>
            </a:r>
            <a:r>
              <a:rPr lang="ja-JP" altLang="en-US" sz="2000" dirty="0">
                <a:latin typeface="MS PGothic" panose="020B0600070205080204" pitchFamily="34" charset="-128"/>
              </a:rPr>
              <a:t>回答例</a:t>
            </a:r>
            <a:r>
              <a:rPr lang="en-US" altLang="ja-JP" sz="2000" dirty="0">
                <a:latin typeface="MS PGothic" panose="020B0600070205080204" pitchFamily="34" charset="-128"/>
              </a:rPr>
              <a:t>)</a:t>
            </a:r>
            <a:r>
              <a:rPr lang="ja-JP" altLang="en-US" sz="2000" dirty="0">
                <a:latin typeface="MS PGothic" panose="020B0600070205080204" pitchFamily="34" charset="-128"/>
              </a:rPr>
              <a:t> </a:t>
            </a:r>
            <a:endParaRPr lang="en-US" altLang="ja-JP" sz="2000" dirty="0">
              <a:latin typeface="MS PGothic" panose="020B0600070205080204" pitchFamily="34" charset="-128"/>
            </a:endParaRPr>
          </a:p>
          <a:p>
            <a:pPr marL="0" indent="0">
              <a:buFont typeface="Wingdings" panose="05000000000000000000" pitchFamily="2" charset="2"/>
              <a:buNone/>
              <a:defRPr/>
            </a:pPr>
            <a:r>
              <a:rPr lang="ja-JP" altLang="en-US" sz="2000" spc="-50" dirty="0">
                <a:latin typeface="MS PGothic" panose="020B0600070205080204" pitchFamily="34" charset="-128"/>
              </a:rPr>
              <a:t>　　　　</a:t>
            </a:r>
            <a:r>
              <a:rPr lang="ja-JP" altLang="en-US" sz="1800" spc="-50" dirty="0">
                <a:latin typeface="MS PGothic" panose="020B0600070205080204" pitchFamily="34" charset="-128"/>
              </a:rPr>
              <a:t>＊</a:t>
            </a:r>
            <a:r>
              <a:rPr lang="en-US" altLang="ja-JP" sz="1800" spc="-50" dirty="0">
                <a:latin typeface="MS PGothic" panose="020B0600070205080204" pitchFamily="34" charset="-128"/>
              </a:rPr>
              <a:t> </a:t>
            </a:r>
            <a:r>
              <a:rPr lang="ja-JP" altLang="en-US" sz="1800" spc="-50" dirty="0">
                <a:latin typeface="MS PGothic" panose="020B0600070205080204" pitchFamily="34" charset="-128"/>
              </a:rPr>
              <a:t>あなたは、アマちゃんに嫌われているかと</a:t>
            </a:r>
            <a:r>
              <a:rPr lang="ja-JP" altLang="en-US" sz="1800" spc="-50" dirty="0" err="1">
                <a:latin typeface="MS PGothic" panose="020B0600070205080204" pitchFamily="34" charset="-128"/>
              </a:rPr>
              <a:t>゙うか</a:t>
            </a:r>
            <a:r>
              <a:rPr lang="ja-JP" altLang="en-US" sz="1800" spc="-50" dirty="0">
                <a:latin typeface="MS PGothic" panose="020B0600070205080204" pitchFamily="34" charset="-128"/>
              </a:rPr>
              <a:t>、また</a:t>
            </a:r>
            <a:r>
              <a:rPr lang="ja-JP" altLang="en-US" sz="1800" spc="-50" dirty="0" err="1">
                <a:latin typeface="MS PGothic" panose="020B0600070205080204" pitchFamily="34" charset="-128"/>
              </a:rPr>
              <a:t>゙</a:t>
            </a:r>
            <a:r>
              <a:rPr lang="ja-JP" altLang="en-US" sz="1800" spc="-50" dirty="0">
                <a:latin typeface="MS PGothic" panose="020B0600070205080204" pitchFamily="34" charset="-128"/>
              </a:rPr>
              <a:t>わからないし</a:t>
            </a:r>
            <a:r>
              <a:rPr lang="ja-JP" altLang="en-US" sz="1800" spc="-50" dirty="0" err="1">
                <a:latin typeface="MS PGothic" panose="020B0600070205080204" pitchFamily="34" charset="-128"/>
              </a:rPr>
              <a:t>゙ゃん</a:t>
            </a:r>
            <a:r>
              <a:rPr lang="ja-JP" altLang="en-US" sz="1800" spc="-50" dirty="0">
                <a:latin typeface="MS PGothic" panose="020B0600070205080204" pitchFamily="34" charset="-128"/>
              </a:rPr>
              <a:t>。 </a:t>
            </a:r>
          </a:p>
          <a:p>
            <a:pPr marL="0" indent="0">
              <a:buFont typeface="Wingdings" panose="05000000000000000000" pitchFamily="2" charset="2"/>
              <a:buNone/>
              <a:defRPr/>
            </a:pPr>
            <a:r>
              <a:rPr lang="en-US" altLang="ja-JP" sz="1800" dirty="0">
                <a:latin typeface="MS PGothic" panose="020B0600070205080204" pitchFamily="34" charset="-128"/>
              </a:rPr>
              <a:t>         </a:t>
            </a:r>
            <a:r>
              <a:rPr lang="ja-JP" altLang="en-US" sz="1800" dirty="0">
                <a:latin typeface="MS PGothic" panose="020B0600070205080204" pitchFamily="34" charset="-128"/>
              </a:rPr>
              <a:t>　  ＊今回は大丈夫かも。でも、あなたがずっとアマちゃんに嫌われない</a:t>
            </a:r>
            <a:br>
              <a:rPr lang="en-US" altLang="ja-JP" sz="1800" dirty="0">
                <a:latin typeface="MS PGothic" panose="020B0600070205080204" pitchFamily="34" charset="-128"/>
              </a:rPr>
            </a:br>
            <a:r>
              <a:rPr lang="en-US" altLang="ja-JP" sz="1800" dirty="0">
                <a:latin typeface="MS PGothic" panose="020B0600070205080204" pitchFamily="34" charset="-128"/>
              </a:rPr>
              <a:t>                   </a:t>
            </a:r>
            <a:r>
              <a:rPr lang="ja-JP" altLang="en-US" sz="1800" dirty="0">
                <a:latin typeface="MS PGothic" panose="020B0600070205080204" pitchFamily="34" charset="-128"/>
              </a:rPr>
              <a:t>なんて、無理じゃん。だっ て人の気持ちって変わるでしょ。 </a:t>
            </a:r>
          </a:p>
          <a:p>
            <a:pPr marL="0" indent="0">
              <a:buFont typeface="Wingdings" panose="05000000000000000000" pitchFamily="2" charset="2"/>
              <a:buNone/>
              <a:defRPr/>
            </a:pPr>
            <a:r>
              <a:rPr lang="ja-JP" altLang="en-US" sz="1800" dirty="0">
                <a:latin typeface="MS PGothic" panose="020B0600070205080204" pitchFamily="34" charset="-128"/>
              </a:rPr>
              <a:t>　　　　＊あなたが、仮にアマちゃんに嫌われていたとして、いったいどんな</a:t>
            </a:r>
            <a:br>
              <a:rPr lang="en-US" altLang="ja-JP" sz="1800" dirty="0">
                <a:latin typeface="MS PGothic" panose="020B0600070205080204" pitchFamily="34" charset="-128"/>
              </a:rPr>
            </a:br>
            <a:r>
              <a:rPr lang="ja-JP" altLang="en-US" sz="1800" dirty="0">
                <a:latin typeface="MS PGothic" panose="020B0600070205080204" pitchFamily="34" charset="-128"/>
              </a:rPr>
              <a:t>　　　　　　悪いことが起きると想像し ているの</a:t>
            </a:r>
            <a:r>
              <a:rPr lang="en-US" altLang="ja-JP" sz="1800" dirty="0">
                <a:latin typeface="MS PGothic" panose="020B0600070205080204" pitchFamily="34" charset="-128"/>
              </a:rPr>
              <a:t>? </a:t>
            </a:r>
            <a:endParaRPr lang="ja-JP" altLang="en-US" sz="1800" dirty="0">
              <a:latin typeface="MS PGothic" panose="020B0600070205080204" pitchFamily="34" charset="-128"/>
            </a:endParaRPr>
          </a:p>
          <a:p>
            <a:pPr marL="0" indent="0">
              <a:buFont typeface="Wingdings" panose="05000000000000000000" pitchFamily="2" charset="2"/>
              <a:buNone/>
              <a:defRPr/>
            </a:pPr>
            <a:r>
              <a:rPr lang="ja-JP" altLang="en-US" sz="1800" dirty="0">
                <a:latin typeface="MS PGothic" panose="020B0600070205080204" pitchFamily="34" charset="-128"/>
              </a:rPr>
              <a:t>　　　　＊私 にもね、同じことがあったのよ。でもね、人の気持ちはあっちこっ</a:t>
            </a:r>
            <a:br>
              <a:rPr lang="en-US" altLang="ja-JP" sz="1800" dirty="0">
                <a:latin typeface="MS PGothic" panose="020B0600070205080204" pitchFamily="34" charset="-128"/>
              </a:rPr>
            </a:br>
            <a:r>
              <a:rPr lang="ja-JP" altLang="en-US" sz="1800" dirty="0">
                <a:latin typeface="MS PGothic" panose="020B0600070205080204" pitchFamily="34" charset="-128"/>
              </a:rPr>
              <a:t>　　　　　　ち行ったりするもんだと 思うことにして、ほっといたら、いつの間</a:t>
            </a:r>
            <a:br>
              <a:rPr lang="en-US" altLang="ja-JP" sz="1800" dirty="0">
                <a:latin typeface="MS PGothic" panose="020B0600070205080204" pitchFamily="34" charset="-128"/>
              </a:rPr>
            </a:br>
            <a:r>
              <a:rPr lang="ja-JP" altLang="en-US" sz="1800" dirty="0">
                <a:latin typeface="MS PGothic" panose="020B0600070205080204" pitchFamily="34" charset="-128"/>
              </a:rPr>
              <a:t>　　　　　　にかまた仲良くなっちゃったよ。 </a:t>
            </a:r>
          </a:p>
          <a:p>
            <a:pPr lvl="1">
              <a:defRPr/>
            </a:pPr>
            <a:endParaRPr lang="ja-JP" altLang="en-US" sz="2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936633D-B4A8-643B-7085-D6174C727A8F}"/>
              </a:ext>
            </a:extLst>
          </p:cNvPr>
          <p:cNvSpPr>
            <a:spLocks noGrp="1"/>
          </p:cNvSpPr>
          <p:nvPr>
            <p:ph type="title"/>
          </p:nvPr>
        </p:nvSpPr>
        <p:spPr/>
        <p:txBody>
          <a:bodyPr/>
          <a:lstStyle/>
          <a:p>
            <a:r>
              <a:rPr kumimoji="1" lang="ja-JP" altLang="en-US" dirty="0"/>
              <a:t>コミュニケーションの成立</a:t>
            </a:r>
            <a:r>
              <a:rPr kumimoji="1" lang="en-US" altLang="ja-JP" sz="3200" dirty="0"/>
              <a:t>3</a:t>
            </a:r>
            <a:endParaRPr kumimoji="1" lang="ja-JP" altLang="en-US" dirty="0"/>
          </a:p>
        </p:txBody>
      </p:sp>
      <p:sp>
        <p:nvSpPr>
          <p:cNvPr id="3" name="コンテンツ プレースホルダー 2">
            <a:extLst>
              <a:ext uri="{FF2B5EF4-FFF2-40B4-BE49-F238E27FC236}">
                <a16:creationId xmlns:a16="http://schemas.microsoft.com/office/drawing/2014/main" id="{D0DFE069-2C83-BC0F-FB86-18084D8BC566}"/>
              </a:ext>
            </a:extLst>
          </p:cNvPr>
          <p:cNvSpPr>
            <a:spLocks noGrp="1"/>
          </p:cNvSpPr>
          <p:nvPr>
            <p:ph idx="1"/>
          </p:nvPr>
        </p:nvSpPr>
        <p:spPr/>
        <p:txBody>
          <a:bodyPr/>
          <a:lstStyle/>
          <a:p>
            <a:r>
              <a:rPr kumimoji="1" lang="ja-JP" altLang="en-US" dirty="0"/>
              <a:t>受け手が送り手からのメッセージを解読すれば、 そこに必ずなんらかの変化や影響が生じるはずであると考える。これが</a:t>
            </a:r>
            <a:br>
              <a:rPr kumimoji="1" lang="en-US" altLang="ja-JP" dirty="0"/>
            </a:br>
            <a:r>
              <a:rPr kumimoji="1" lang="ja-JP" altLang="en-US" dirty="0">
                <a:solidFill>
                  <a:srgbClr val="FF0000"/>
                </a:solidFill>
              </a:rPr>
              <a:t>効果</a:t>
            </a:r>
            <a:r>
              <a:rPr kumimoji="1" lang="en-US" altLang="ja-JP" dirty="0">
                <a:solidFill>
                  <a:srgbClr val="FF0000"/>
                </a:solidFill>
              </a:rPr>
              <a:t>(effect)</a:t>
            </a:r>
            <a:r>
              <a:rPr kumimoji="1" lang="ja-JP" altLang="en-US" dirty="0"/>
              <a:t>であり、 コミュニケーションの効果が存在しないことは、コミュニケーション自体が存在しないことに等しい。</a:t>
            </a:r>
          </a:p>
        </p:txBody>
      </p:sp>
      <p:sp>
        <p:nvSpPr>
          <p:cNvPr id="4" name="スライド番号プレースホルダー 3">
            <a:extLst>
              <a:ext uri="{FF2B5EF4-FFF2-40B4-BE49-F238E27FC236}">
                <a16:creationId xmlns:a16="http://schemas.microsoft.com/office/drawing/2014/main" id="{2B7937CA-CBA2-D110-69CF-A3F442D49B99}"/>
              </a:ext>
            </a:extLst>
          </p:cNvPr>
          <p:cNvSpPr>
            <a:spLocks noGrp="1"/>
          </p:cNvSpPr>
          <p:nvPr>
            <p:ph type="sldNum" sz="quarter" idx="12"/>
          </p:nvPr>
        </p:nvSpPr>
        <p:spPr/>
        <p:txBody>
          <a:bodyPr/>
          <a:lstStyle/>
          <a:p>
            <a:pPr>
              <a:defRPr/>
            </a:pPr>
            <a:fld id="{F2BE5021-F781-447E-9205-249982F0E4FA}" type="slidenum">
              <a:rPr lang="en-US" altLang="ja-JP" smtClean="0"/>
              <a:pPr>
                <a:defRPr/>
              </a:pPr>
              <a:t>19</a:t>
            </a:fld>
            <a:endParaRPr lang="en-US" altLang="ja-JP"/>
          </a:p>
        </p:txBody>
      </p:sp>
    </p:spTree>
    <p:extLst>
      <p:ext uri="{BB962C8B-B14F-4D97-AF65-F5344CB8AC3E}">
        <p14:creationId xmlns:p14="http://schemas.microsoft.com/office/powerpoint/2010/main" val="95566425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B80E1533-2AE1-0A05-62E6-29FD3039236F}"/>
              </a:ext>
            </a:extLst>
          </p:cNvPr>
          <p:cNvSpPr>
            <a:spLocks noGrp="1" noChangeArrowheads="1"/>
          </p:cNvSpPr>
          <p:nvPr>
            <p:ph type="title"/>
          </p:nvPr>
        </p:nvSpPr>
        <p:spPr>
          <a:xfrm>
            <a:off x="1403350" y="333375"/>
            <a:ext cx="7345363" cy="1268413"/>
          </a:xfrm>
        </p:spPr>
        <p:txBody>
          <a:bodyPr/>
          <a:lstStyle/>
          <a:p>
            <a:r>
              <a:rPr lang="en-US" altLang="ja-JP"/>
              <a:t>7</a:t>
            </a:r>
            <a:r>
              <a:rPr lang="ja-JP" altLang="en-US"/>
              <a:t>．ロールプレイングで「</a:t>
            </a:r>
            <a:r>
              <a:rPr lang="en-US" altLang="ja-JP"/>
              <a:t>OKS</a:t>
            </a:r>
            <a:r>
              <a:rPr lang="ja-JP" altLang="en-US"/>
              <a:t>」プログラムを体験しよう</a:t>
            </a:r>
          </a:p>
        </p:txBody>
      </p:sp>
      <p:sp>
        <p:nvSpPr>
          <p:cNvPr id="24579" name="スライド番号プレースホルダ 3">
            <a:extLst>
              <a:ext uri="{FF2B5EF4-FFF2-40B4-BE49-F238E27FC236}">
                <a16:creationId xmlns:a16="http://schemas.microsoft.com/office/drawing/2014/main" id="{D01C4CF0-A3D9-DB44-2F71-596E7F7DFF3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BB18EBC-E6BE-429E-A100-F541A1190056}" type="slidenum">
              <a:rPr kumimoji="0" lang="en-US" altLang="ja-JP" sz="1800">
                <a:solidFill>
                  <a:srgbClr val="000000"/>
                </a:solidFill>
              </a:rPr>
              <a:pPr>
                <a:spcBef>
                  <a:spcPct val="0"/>
                </a:spcBef>
                <a:buClrTx/>
                <a:buFontTx/>
                <a:buNone/>
              </a:pPr>
              <a:t>190</a:t>
            </a:fld>
            <a:endParaRPr kumimoji="0" lang="en-US" altLang="ja-JP" sz="1800">
              <a:solidFill>
                <a:srgbClr val="000000"/>
              </a:solidFill>
            </a:endParaRPr>
          </a:p>
        </p:txBody>
      </p:sp>
      <p:sp>
        <p:nvSpPr>
          <p:cNvPr id="7" name="コンテンツ プレースホルダ 2">
            <a:extLst>
              <a:ext uri="{FF2B5EF4-FFF2-40B4-BE49-F238E27FC236}">
                <a16:creationId xmlns:a16="http://schemas.microsoft.com/office/drawing/2014/main" id="{765A362D-5301-E88A-0072-D0D3C63E77CD}"/>
              </a:ext>
            </a:extLst>
          </p:cNvPr>
          <p:cNvSpPr>
            <a:spLocks noGrp="1" noChangeArrowheads="1"/>
          </p:cNvSpPr>
          <p:nvPr>
            <p:ph idx="1"/>
          </p:nvPr>
        </p:nvSpPr>
        <p:spPr>
          <a:xfrm>
            <a:off x="539750" y="1700213"/>
            <a:ext cx="8352730" cy="4392612"/>
          </a:xfrm>
        </p:spPr>
        <p:txBody>
          <a:bodyPr/>
          <a:lstStyle/>
          <a:p>
            <a:pPr marL="0" indent="0">
              <a:buFont typeface="Wingdings" panose="05000000000000000000" pitchFamily="2" charset="2"/>
              <a:buNone/>
              <a:defRPr/>
            </a:pPr>
            <a:r>
              <a:rPr lang="en" altLang="ja-JP" sz="2000" dirty="0">
                <a:latin typeface="MS PGothic" panose="020B0600070205080204" pitchFamily="34" charset="-128"/>
              </a:rPr>
              <a:t>4.</a:t>
            </a:r>
            <a:r>
              <a:rPr lang="ja-JP" altLang="en-US" sz="2000" dirty="0">
                <a:latin typeface="MS PGothic" panose="020B0600070205080204" pitchFamily="34" charset="-128"/>
              </a:rPr>
              <a:t>再度、サンプルストーリーを自分のこととして考え、</a:t>
            </a:r>
            <a:r>
              <a:rPr lang="en-US" altLang="ja-JP" sz="2000" dirty="0">
                <a:latin typeface="MS PGothic" panose="020B0600070205080204" pitchFamily="34" charset="-128"/>
              </a:rPr>
              <a:t>3</a:t>
            </a:r>
            <a:r>
              <a:rPr lang="ja-JP" altLang="en-US" sz="2000" dirty="0">
                <a:latin typeface="MS PGothic" panose="020B0600070205080204" pitchFamily="34" charset="-128"/>
              </a:rPr>
              <a:t>の助言を自分に何度か言い続けてみよう。そこで生まれた新しい考えと気持ちを次の順に記入する。</a:t>
            </a:r>
            <a:endParaRPr lang="en-US" altLang="ja-JP" sz="2000" dirty="0">
              <a:latin typeface="MS PGothic" panose="020B0600070205080204" pitchFamily="34" charset="-128"/>
            </a:endParaRP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(5)</a:t>
            </a:r>
            <a:r>
              <a:rPr lang="ja-JP" altLang="en-US" sz="2000" dirty="0">
                <a:latin typeface="MS PGothic" panose="020B0600070205080204" pitchFamily="34" charset="-128"/>
              </a:rPr>
              <a:t>「赤の考え」に代わり、新しく浮かんできた「青の考え」 </a:t>
            </a: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a:t>
            </a:r>
            <a:r>
              <a:rPr lang="ja-JP" altLang="en-US" sz="2000" dirty="0">
                <a:latin typeface="MS PGothic" panose="020B0600070205080204" pitchFamily="34" charset="-128"/>
              </a:rPr>
              <a:t>回答例</a:t>
            </a:r>
            <a:r>
              <a:rPr lang="en-US" altLang="ja-JP" sz="2000" dirty="0">
                <a:latin typeface="MS PGothic" panose="020B0600070205080204" pitchFamily="34" charset="-128"/>
              </a:rPr>
              <a:t>) </a:t>
            </a:r>
            <a:r>
              <a:rPr lang="ja-JP" altLang="en-US" sz="2000" dirty="0">
                <a:latin typeface="MS PGothic" panose="020B0600070205080204" pitchFamily="34" charset="-128"/>
              </a:rPr>
              <a:t>＊ま っいいか。私はアマちゃんに嫌われないに越し</a:t>
            </a:r>
            <a:br>
              <a:rPr lang="en-US" altLang="ja-JP" sz="2000" dirty="0">
                <a:latin typeface="MS PGothic" panose="020B0600070205080204" pitchFamily="34" charset="-128"/>
              </a:rPr>
            </a:br>
            <a:r>
              <a:rPr lang="ja-JP" altLang="en-US" sz="2000" dirty="0">
                <a:latin typeface="MS PGothic" panose="020B0600070205080204" pitchFamily="34" charset="-128"/>
              </a:rPr>
              <a:t>　　　　たことはないけれど、人の気持ちはいろいろ変わるよね</a:t>
            </a:r>
            <a:r>
              <a:rPr lang="en-US" altLang="ja-JP" sz="2000" dirty="0">
                <a:latin typeface="MS PGothic" panose="020B0600070205080204" pitchFamily="34" charset="-128"/>
              </a:rPr>
              <a:t>〜 </a:t>
            </a: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(6)</a:t>
            </a:r>
            <a:r>
              <a:rPr lang="ja-JP" altLang="en-US" sz="2000" dirty="0">
                <a:latin typeface="MS PGothic" panose="020B0600070205080204" pitchFamily="34" charset="-128"/>
              </a:rPr>
              <a:t>「青の考え」に変わった瞬間の気持ちの変化</a:t>
            </a:r>
            <a:endParaRPr lang="en-US" altLang="ja-JP" sz="2000" dirty="0">
              <a:latin typeface="MS PGothic" panose="020B0600070205080204" pitchFamily="34" charset="-128"/>
            </a:endParaRPr>
          </a:p>
          <a:p>
            <a:pPr marL="0" indent="0">
              <a:buFont typeface="Wingdings" panose="05000000000000000000" pitchFamily="2" charset="2"/>
              <a:buNone/>
              <a:defRPr/>
            </a:pPr>
            <a:r>
              <a:rPr lang="ja-JP" altLang="en-US" sz="2000" dirty="0">
                <a:latin typeface="MS PGothic" panose="020B0600070205080204" pitchFamily="34" charset="-128"/>
              </a:rPr>
              <a:t>　　　 </a:t>
            </a:r>
            <a:r>
              <a:rPr lang="en-US" altLang="ja-JP" sz="2000" dirty="0">
                <a:latin typeface="MS PGothic" panose="020B0600070205080204" pitchFamily="34" charset="-128"/>
              </a:rPr>
              <a:t>(</a:t>
            </a:r>
            <a:r>
              <a:rPr lang="ja-JP" altLang="en-US" sz="2000" dirty="0">
                <a:latin typeface="MS PGothic" panose="020B0600070205080204" pitchFamily="34" charset="-128"/>
              </a:rPr>
              <a:t>回答例</a:t>
            </a:r>
            <a:r>
              <a:rPr lang="en-US" altLang="ja-JP" sz="2000" dirty="0">
                <a:latin typeface="MS PGothic" panose="020B0600070205080204" pitchFamily="34" charset="-128"/>
              </a:rPr>
              <a:t>) </a:t>
            </a:r>
            <a:r>
              <a:rPr lang="ja-JP" altLang="en-US" sz="2000" dirty="0">
                <a:latin typeface="MS PGothic" panose="020B0600070205080204" pitchFamily="34" charset="-128"/>
              </a:rPr>
              <a:t>＊気持ちが楽になった </a:t>
            </a:r>
            <a:endParaRPr lang="en-US" altLang="ja-JP" sz="2000" dirty="0"/>
          </a:p>
          <a:p>
            <a:pPr marL="0" indent="0">
              <a:buFont typeface="Wingdings" panose="05000000000000000000" pitchFamily="2" charset="2"/>
              <a:buNone/>
              <a:defRPr/>
            </a:pPr>
            <a:r>
              <a:rPr lang="ja-JP" altLang="en-US" sz="2000" dirty="0"/>
              <a:t>　　最後に、主人公がその気持ちをどの程度感じているかを、</a:t>
            </a:r>
            <a:br>
              <a:rPr lang="en-US" altLang="ja-JP" sz="2000" dirty="0"/>
            </a:br>
            <a:r>
              <a:rPr lang="ja-JP" altLang="en-US" sz="2000" dirty="0"/>
              <a:t>　　　「気持ちの温度計」に記入する。</a:t>
            </a:r>
          </a:p>
          <a:p>
            <a:pPr>
              <a:defRPr/>
            </a:pPr>
            <a:endParaRPr lang="ja-JP" altLang="en-US" sz="2000" dirty="0">
              <a:latin typeface="MS PGothic" panose="020B0600070205080204" pitchFamily="34" charset="-128"/>
            </a:endParaRPr>
          </a:p>
          <a:p>
            <a:pPr lvl="1">
              <a:defRPr/>
            </a:pPr>
            <a:endParaRPr lang="ja-JP" altLang="en-US" sz="2800" dirty="0"/>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a:extLst>
              <a:ext uri="{FF2B5EF4-FFF2-40B4-BE49-F238E27FC236}">
                <a16:creationId xmlns:a16="http://schemas.microsoft.com/office/drawing/2014/main" id="{D387CE38-52F5-0FD0-C494-EDD866A6A576}"/>
              </a:ext>
            </a:extLst>
          </p:cNvPr>
          <p:cNvSpPr>
            <a:spLocks noGrp="1" noChangeArrowheads="1"/>
          </p:cNvSpPr>
          <p:nvPr>
            <p:ph type="title"/>
          </p:nvPr>
        </p:nvSpPr>
        <p:spPr>
          <a:xfrm>
            <a:off x="1403350" y="333375"/>
            <a:ext cx="7345363" cy="1268413"/>
          </a:xfrm>
        </p:spPr>
        <p:txBody>
          <a:bodyPr/>
          <a:lstStyle/>
          <a:p>
            <a:r>
              <a:rPr lang="en-US" altLang="ja-JP"/>
              <a:t>7</a:t>
            </a:r>
            <a:r>
              <a:rPr lang="ja-JP" altLang="en-US"/>
              <a:t>．ロールプレイングで「</a:t>
            </a:r>
            <a:r>
              <a:rPr lang="en-US" altLang="ja-JP"/>
              <a:t>OKS</a:t>
            </a:r>
            <a:r>
              <a:rPr lang="ja-JP" altLang="en-US"/>
              <a:t>」プログラムを体験しよう</a:t>
            </a:r>
          </a:p>
        </p:txBody>
      </p:sp>
      <p:sp>
        <p:nvSpPr>
          <p:cNvPr id="25603" name="スライド番号プレースホルダ 3">
            <a:extLst>
              <a:ext uri="{FF2B5EF4-FFF2-40B4-BE49-F238E27FC236}">
                <a16:creationId xmlns:a16="http://schemas.microsoft.com/office/drawing/2014/main" id="{E12B462A-AB47-E80A-64AF-42E916DCA0C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AFFAF52-7B5B-4BC2-952F-B337B56274DC}" type="slidenum">
              <a:rPr kumimoji="0" lang="en-US" altLang="ja-JP" sz="1800">
                <a:solidFill>
                  <a:srgbClr val="000000"/>
                </a:solidFill>
              </a:rPr>
              <a:pPr>
                <a:spcBef>
                  <a:spcPct val="0"/>
                </a:spcBef>
                <a:buClrTx/>
                <a:buFontTx/>
                <a:buNone/>
              </a:pPr>
              <a:t>191</a:t>
            </a:fld>
            <a:endParaRPr kumimoji="0" lang="en-US" altLang="ja-JP" sz="1800">
              <a:solidFill>
                <a:srgbClr val="000000"/>
              </a:solidFill>
            </a:endParaRPr>
          </a:p>
        </p:txBody>
      </p:sp>
      <p:sp>
        <p:nvSpPr>
          <p:cNvPr id="7" name="コンテンツ プレースホルダ 2">
            <a:extLst>
              <a:ext uri="{FF2B5EF4-FFF2-40B4-BE49-F238E27FC236}">
                <a16:creationId xmlns:a16="http://schemas.microsoft.com/office/drawing/2014/main" id="{67FFC226-3AC5-FAB3-DD84-D55D40EE47F3}"/>
              </a:ext>
            </a:extLst>
          </p:cNvPr>
          <p:cNvSpPr>
            <a:spLocks noGrp="1" noChangeArrowheads="1"/>
          </p:cNvSpPr>
          <p:nvPr>
            <p:ph idx="1"/>
          </p:nvPr>
        </p:nvSpPr>
        <p:spPr>
          <a:xfrm>
            <a:off x="395536" y="1772246"/>
            <a:ext cx="8604250" cy="4392612"/>
          </a:xfrm>
        </p:spPr>
        <p:txBody>
          <a:bodyPr/>
          <a:lstStyle/>
          <a:p>
            <a:pPr marL="0" indent="0">
              <a:buFont typeface="Wingdings" panose="05000000000000000000" pitchFamily="2" charset="2"/>
              <a:buNone/>
              <a:defRPr/>
            </a:pPr>
            <a:r>
              <a:rPr lang="en" altLang="ja-JP" sz="2000" dirty="0">
                <a:latin typeface="MS PGothic" panose="020B0600070205080204" pitchFamily="34" charset="-128"/>
              </a:rPr>
              <a:t>5.</a:t>
            </a:r>
            <a:r>
              <a:rPr lang="ja-JP" altLang="en-US" sz="2000" dirty="0"/>
              <a:t>最後に、半分に折っていた「</a:t>
            </a:r>
            <a:r>
              <a:rPr lang="en" altLang="ja-JP" sz="2000" dirty="0"/>
              <a:t>OKS</a:t>
            </a:r>
            <a:r>
              <a:rPr lang="ja-JP" altLang="en-US" sz="2000" dirty="0"/>
              <a:t>シート」を元どおりに開き、シートの左右にある「気持ちの温度計」を比べて、自分の力でどれだけ気持ちが変えられたのかを目で確認してみよう。それは、あなた自身の力で起こったのです。 </a:t>
            </a:r>
            <a:endParaRPr lang="en-US" altLang="ja-JP" sz="2000" dirty="0">
              <a:latin typeface="MS PGothic" panose="020B0600070205080204" pitchFamily="34" charset="-128"/>
            </a:endParaRPr>
          </a:p>
          <a:p>
            <a:pPr marL="46038" lvl="1" indent="0">
              <a:buFont typeface="Wingdings" panose="05000000000000000000" pitchFamily="2" charset="2"/>
              <a:buNone/>
              <a:defRPr/>
            </a:pPr>
            <a:r>
              <a:rPr lang="en-US" altLang="ja-JP" sz="2000" dirty="0"/>
              <a:t>〈</a:t>
            </a:r>
            <a:r>
              <a:rPr lang="ja-JP" altLang="en-US" sz="2000" dirty="0"/>
              <a:t>振り返り</a:t>
            </a:r>
            <a:r>
              <a:rPr lang="en-US" altLang="ja-JP" sz="2000" dirty="0"/>
              <a:t>〉 </a:t>
            </a:r>
          </a:p>
          <a:p>
            <a:pPr marL="0" indent="0">
              <a:buFont typeface="Wingdings" panose="05000000000000000000" pitchFamily="2" charset="2"/>
              <a:buNone/>
              <a:defRPr/>
            </a:pPr>
            <a:r>
              <a:rPr lang="ja-JP" altLang="en-US" sz="2000" dirty="0"/>
              <a:t>サンプルストーリーは、いつも仲よく遊んでいた友だちから急に無視されたと考え、とても嫌な気持ちになった中学生の女の子の話だった。 </a:t>
            </a:r>
          </a:p>
          <a:p>
            <a:pPr marL="0" indent="0">
              <a:buFont typeface="Wingdings" panose="05000000000000000000" pitchFamily="2" charset="2"/>
              <a:buNone/>
              <a:defRPr/>
            </a:pPr>
            <a:r>
              <a:rPr lang="ja-JP" altLang="en-US" sz="2000" dirty="0"/>
              <a:t>「</a:t>
            </a:r>
            <a:r>
              <a:rPr lang="en" altLang="ja-JP" sz="2000" dirty="0"/>
              <a:t>OKS</a:t>
            </a:r>
            <a:r>
              <a:rPr lang="ja-JP" altLang="en-US" sz="2000" dirty="0"/>
              <a:t>シート」でこの主人公の女の子の心の動きを整理し、嫌な気持ちになったのは、「友だちに嫌われたに違いない」という思いこみが元にあることに気がつくこと、そして、同じ悩みを持った友だちに対するアドバイスをたくさん考えて書き出すことで、新しい考え</a:t>
            </a:r>
            <a:r>
              <a:rPr lang="en-US" altLang="ja-JP" sz="2000" dirty="0"/>
              <a:t>(</a:t>
            </a:r>
            <a:r>
              <a:rPr lang="ja-JP" altLang="en-US" sz="2000" dirty="0"/>
              <a:t>青の考え</a:t>
            </a:r>
            <a:r>
              <a:rPr lang="en-US" altLang="ja-JP" sz="2000" dirty="0"/>
              <a:t>)</a:t>
            </a:r>
            <a:r>
              <a:rPr lang="ja-JP" altLang="en-US" sz="2000" dirty="0"/>
              <a:t>が浮かんできて「嫌な気持ちから抜け出すことができる」ということを体験できたなら、大成功！</a:t>
            </a:r>
            <a:endParaRPr lang="ja-JP" altLang="en-US" sz="2800" dirty="0"/>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0315F71D-A1EA-4E5C-BA07-0F963D326353}"/>
              </a:ext>
            </a:extLst>
          </p:cNvPr>
          <p:cNvSpPr txBox="1">
            <a:spLocks/>
          </p:cNvSpPr>
          <p:nvPr/>
        </p:nvSpPr>
        <p:spPr>
          <a:xfrm>
            <a:off x="242887" y="1818481"/>
            <a:ext cx="8658225" cy="4821238"/>
          </a:xfrm>
          <a:prstGeom prst="rect">
            <a:avLst/>
          </a:prstGeom>
        </p:spPr>
        <p:txBody>
          <a:bodyPr lIns="84406" tIns="42203" rIns="84406" bIns="42203">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422041" indent="-422041">
              <a:lnSpc>
                <a:spcPct val="100000"/>
              </a:lnSpc>
              <a:buFont typeface="+mj-lt"/>
              <a:buAutoNum type="arabicPeriod"/>
              <a:defRPr/>
            </a:pPr>
            <a:r>
              <a:rPr lang="ja-JP" altLang="en-US" sz="2215" dirty="0"/>
              <a:t>急激な社会構造や価値観の変化（少子化</a:t>
            </a:r>
            <a:r>
              <a:rPr lang="en-US" altLang="ja-JP" sz="2215" dirty="0"/>
              <a:t>/</a:t>
            </a:r>
            <a:r>
              <a:rPr lang="ja-JP" altLang="en-US" sz="2215" dirty="0"/>
              <a:t>核家族化等）がこどもの心の発達を置き去りにしてはいないか。</a:t>
            </a:r>
            <a:br>
              <a:rPr lang="en-US" altLang="ja-JP" sz="2215" dirty="0"/>
            </a:br>
            <a:r>
              <a:rPr lang="ja-JP" altLang="en-US" sz="1846" dirty="0"/>
              <a:t>たとえば、</a:t>
            </a:r>
            <a:endParaRPr lang="en-US" altLang="ja-JP" sz="1846" dirty="0"/>
          </a:p>
          <a:p>
            <a:pPr marL="764950" lvl="1" indent="-422041">
              <a:lnSpc>
                <a:spcPct val="100000"/>
              </a:lnSpc>
              <a:buFont typeface="+mj-ea"/>
              <a:buAutoNum type="circleNumDbPlain"/>
              <a:defRPr/>
            </a:pPr>
            <a:r>
              <a:rPr lang="ja-JP" altLang="en-US" sz="1915" dirty="0"/>
              <a:t>少子化により兄弟姉妹の数が減る→兄弟げんか・兄弟間の秩序の形成機会の減少→ヒエラルキーがある場でのソーシャルスキルや兄弟愛などを学ぶ機会の減少　</a:t>
            </a:r>
            <a:endParaRPr lang="en-US" altLang="ja-JP" sz="1915" dirty="0"/>
          </a:p>
          <a:p>
            <a:pPr marL="764950" lvl="1" indent="-422041">
              <a:lnSpc>
                <a:spcPct val="100000"/>
              </a:lnSpc>
              <a:buFont typeface="+mj-ea"/>
              <a:buAutoNum type="circleNumDbPlain"/>
              <a:defRPr/>
            </a:pPr>
            <a:r>
              <a:rPr lang="ja-JP" altLang="en-US" sz="1915" dirty="0"/>
              <a:t>ゲーム等の遊び方の変化（近所の友達とうまくつるんで遊ぶ経験ができない）</a:t>
            </a:r>
            <a:endParaRPr lang="en-US" altLang="ja-JP" sz="1915" dirty="0"/>
          </a:p>
          <a:p>
            <a:pPr marL="422041" indent="-422041">
              <a:lnSpc>
                <a:spcPct val="100000"/>
              </a:lnSpc>
              <a:buFont typeface="+mj-lt"/>
              <a:buAutoNum type="arabicPeriod"/>
              <a:defRPr/>
            </a:pPr>
            <a:r>
              <a:rPr lang="ja-JP" altLang="en-US" sz="2215" dirty="0"/>
              <a:t>かつては、こうした対人関係の小さなトラブルの中で</a:t>
            </a:r>
            <a:r>
              <a:rPr lang="ja-JP" altLang="en-US" sz="2215" dirty="0">
                <a:solidFill>
                  <a:srgbClr val="FF0000"/>
                </a:solidFill>
              </a:rPr>
              <a:t>葛藤を経験し葛藤処理を学んで、心を育んできていた。</a:t>
            </a:r>
            <a:endParaRPr lang="en-US" altLang="ja-JP" sz="2215" dirty="0">
              <a:solidFill>
                <a:srgbClr val="FF0000"/>
              </a:solidFill>
            </a:endParaRPr>
          </a:p>
          <a:p>
            <a:pPr marL="422041" indent="-422041">
              <a:lnSpc>
                <a:spcPct val="100000"/>
              </a:lnSpc>
              <a:buFont typeface="+mj-lt"/>
              <a:buAutoNum type="arabicPeriod"/>
              <a:defRPr/>
            </a:pPr>
            <a:r>
              <a:rPr lang="ja-JP" altLang="en-US" sz="2215" dirty="0"/>
              <a:t>今の社会は過保護・過干渉に育てられ、葛藤を経験することが少ない。何かあってもすぐに親・大人が解決してくれる。</a:t>
            </a:r>
            <a:endParaRPr lang="en-US" altLang="ja-JP" sz="2215" dirty="0"/>
          </a:p>
          <a:p>
            <a:pPr marL="422041" indent="-422041">
              <a:lnSpc>
                <a:spcPct val="100000"/>
              </a:lnSpc>
              <a:buFont typeface="+mj-lt"/>
              <a:buAutoNum type="arabicPeriod"/>
              <a:defRPr/>
            </a:pPr>
            <a:r>
              <a:rPr lang="ja-JP" altLang="en-US" sz="2215" dirty="0"/>
              <a:t>インターネットの発展によるコミュニケーションスタイルの変化、</a:t>
            </a:r>
            <a:r>
              <a:rPr lang="en-US" altLang="ja-JP" sz="2215" dirty="0"/>
              <a:t>Face to face</a:t>
            </a:r>
            <a:r>
              <a:rPr lang="ja-JP" altLang="en-US" sz="2215" dirty="0"/>
              <a:t>の深い人間関係構築の希薄化</a:t>
            </a:r>
            <a:endParaRPr lang="en-US" altLang="ja-JP" sz="2215" dirty="0"/>
          </a:p>
        </p:txBody>
      </p:sp>
      <p:sp>
        <p:nvSpPr>
          <p:cNvPr id="2" name="タイトル 1">
            <a:extLst>
              <a:ext uri="{FF2B5EF4-FFF2-40B4-BE49-F238E27FC236}">
                <a16:creationId xmlns:a16="http://schemas.microsoft.com/office/drawing/2014/main" id="{B014E67F-4C36-4151-9AA4-B4141071EA90}"/>
              </a:ext>
            </a:extLst>
          </p:cNvPr>
          <p:cNvSpPr>
            <a:spLocks noGrp="1"/>
          </p:cNvSpPr>
          <p:nvPr>
            <p:ph type="title"/>
          </p:nvPr>
        </p:nvSpPr>
        <p:spPr>
          <a:xfrm>
            <a:off x="1301750" y="212725"/>
            <a:ext cx="6832600" cy="1044575"/>
          </a:xfrm>
        </p:spPr>
        <p:txBody>
          <a:bodyPr>
            <a:normAutofit fontScale="90000"/>
          </a:bodyPr>
          <a:lstStyle/>
          <a:p>
            <a:pPr>
              <a:defRPr/>
            </a:pPr>
            <a:r>
              <a:rPr lang="en-US" altLang="ja-JP" dirty="0"/>
              <a:t>OKS</a:t>
            </a:r>
            <a:r>
              <a:rPr lang="ja-JP" altLang="en-US" dirty="0"/>
              <a:t>心理予防教育プログラム</a:t>
            </a:r>
            <a:br>
              <a:rPr lang="en-US" altLang="ja-JP" dirty="0"/>
            </a:br>
            <a:r>
              <a:rPr lang="ja-JP" altLang="en-US" dirty="0"/>
              <a:t>開発の背景</a:t>
            </a:r>
          </a:p>
        </p:txBody>
      </p:sp>
      <p:pic>
        <p:nvPicPr>
          <p:cNvPr id="5" name="コンテンツ プレースホルダー 7">
            <a:extLst>
              <a:ext uri="{FF2B5EF4-FFF2-40B4-BE49-F238E27FC236}">
                <a16:creationId xmlns:a16="http://schemas.microsoft.com/office/drawing/2014/main" id="{8D4F846A-F10F-4A64-A7E0-C8FD43F4C0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9038" y="1465263"/>
            <a:ext cx="3560762" cy="295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友情 イラスト」の画像検索結果">
            <a:extLst>
              <a:ext uri="{FF2B5EF4-FFF2-40B4-BE49-F238E27FC236}">
                <a16:creationId xmlns:a16="http://schemas.microsoft.com/office/drawing/2014/main" id="{76DF251E-A840-44E3-A651-C04E8AE20A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4225" y="1465263"/>
            <a:ext cx="3278188"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図 6">
            <a:extLst>
              <a:ext uri="{FF2B5EF4-FFF2-40B4-BE49-F238E27FC236}">
                <a16:creationId xmlns:a16="http://schemas.microsoft.com/office/drawing/2014/main" id="{96767C8C-379F-42D3-BDA8-27CC37A4A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88" y="1919288"/>
            <a:ext cx="4513262"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ゲーム中 イラスト」の画像検索結果">
            <a:extLst>
              <a:ext uri="{FF2B5EF4-FFF2-40B4-BE49-F238E27FC236}">
                <a16:creationId xmlns:a16="http://schemas.microsoft.com/office/drawing/2014/main" id="{8C325C6B-577E-46D1-8693-79929982F3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8100" y="3602038"/>
            <a:ext cx="2443163"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過保護 イラスト」の画像検索結果">
            <a:extLst>
              <a:ext uri="{FF2B5EF4-FFF2-40B4-BE49-F238E27FC236}">
                <a16:creationId xmlns:a16="http://schemas.microsoft.com/office/drawing/2014/main" id="{E15679EB-C87A-409F-A46A-D5906C2BE3F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7400" y="2744788"/>
            <a:ext cx="293211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過保護 イラスト」の画像検索結果">
            <a:extLst>
              <a:ext uri="{FF2B5EF4-FFF2-40B4-BE49-F238E27FC236}">
                <a16:creationId xmlns:a16="http://schemas.microsoft.com/office/drawing/2014/main" id="{580AEE79-842D-4C09-BC14-F80A91998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9113" y="2781300"/>
            <a:ext cx="38084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楕円 10">
            <a:extLst>
              <a:ext uri="{FF2B5EF4-FFF2-40B4-BE49-F238E27FC236}">
                <a16:creationId xmlns:a16="http://schemas.microsoft.com/office/drawing/2014/main" id="{78756233-C060-4415-9D7B-5E1B607655FF}"/>
              </a:ext>
            </a:extLst>
          </p:cNvPr>
          <p:cNvSpPr/>
          <p:nvPr/>
        </p:nvSpPr>
        <p:spPr>
          <a:xfrm>
            <a:off x="8340725" y="5873750"/>
            <a:ext cx="80327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71</a:t>
            </a:r>
            <a:endParaRPr lang="ja-JP" altLang="en-US" dirty="0"/>
          </a:p>
        </p:txBody>
      </p:sp>
      <p:sp>
        <p:nvSpPr>
          <p:cNvPr id="3" name="思考の吹き出し: 雲形 2">
            <a:extLst>
              <a:ext uri="{FF2B5EF4-FFF2-40B4-BE49-F238E27FC236}">
                <a16:creationId xmlns:a16="http://schemas.microsoft.com/office/drawing/2014/main" id="{BC12F590-FD69-4317-BC88-5936D4E52E38}"/>
              </a:ext>
            </a:extLst>
          </p:cNvPr>
          <p:cNvSpPr/>
          <p:nvPr/>
        </p:nvSpPr>
        <p:spPr>
          <a:xfrm>
            <a:off x="4328653" y="597733"/>
            <a:ext cx="4050987" cy="873152"/>
          </a:xfrm>
          <a:prstGeom prst="cloudCallou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altLang="ja-JP" dirty="0"/>
              <a:t>OKS</a:t>
            </a:r>
            <a:r>
              <a:rPr lang="ja-JP" altLang="en-US" dirty="0"/>
              <a:t>開発説明資料より</a:t>
            </a:r>
          </a:p>
        </p:txBody>
      </p:sp>
    </p:spTree>
    <p:extLst>
      <p:ext uri="{BB962C8B-B14F-4D97-AF65-F5344CB8AC3E}">
        <p14:creationId xmlns:p14="http://schemas.microsoft.com/office/powerpoint/2010/main" val="1822090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3" presetClass="exit" presetSubtype="32" fill="hold" nodeType="clickEffect">
                                  <p:stCondLst>
                                    <p:cond delay="0"/>
                                  </p:stCondLst>
                                  <p:childTnLst>
                                    <p:anim calcmode="lin" valueType="num">
                                      <p:cBhvr>
                                        <p:cTn id="19" dur="500"/>
                                        <p:tgtEl>
                                          <p:spTgt spid="5"/>
                                        </p:tgtEl>
                                        <p:attrNameLst>
                                          <p:attrName>ppt_w</p:attrName>
                                        </p:attrNameLst>
                                      </p:cBhvr>
                                      <p:tavLst>
                                        <p:tav tm="0">
                                          <p:val>
                                            <p:strVal val="ppt_w"/>
                                          </p:val>
                                        </p:tav>
                                        <p:tav tm="100000">
                                          <p:val>
                                            <p:fltVal val="0"/>
                                          </p:val>
                                        </p:tav>
                                      </p:tavLst>
                                    </p:anim>
                                    <p:anim calcmode="lin" valueType="num">
                                      <p:cBhvr>
                                        <p:cTn id="20" dur="500"/>
                                        <p:tgtEl>
                                          <p:spTgt spid="5"/>
                                        </p:tgtEl>
                                        <p:attrNameLst>
                                          <p:attrName>ppt_h</p:attrName>
                                        </p:attrNameLst>
                                      </p:cBhvr>
                                      <p:tavLst>
                                        <p:tav tm="0">
                                          <p:val>
                                            <p:strVal val="ppt_h"/>
                                          </p:val>
                                        </p:tav>
                                        <p:tav tm="100000">
                                          <p:val>
                                            <p:fltVal val="0"/>
                                          </p:val>
                                        </p:tav>
                                      </p:tavLst>
                                    </p:anim>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par>
                                <p:cTn id="23" presetID="53" presetClass="exit" presetSubtype="32" fill="hold" nodeType="withEffect">
                                  <p:stCondLst>
                                    <p:cond delay="0"/>
                                  </p:stCondLst>
                                  <p:childTnLst>
                                    <p:anim calcmode="lin" valueType="num">
                                      <p:cBhvr>
                                        <p:cTn id="24" dur="500"/>
                                        <p:tgtEl>
                                          <p:spTgt spid="6"/>
                                        </p:tgtEl>
                                        <p:attrNameLst>
                                          <p:attrName>ppt_w</p:attrName>
                                        </p:attrNameLst>
                                      </p:cBhvr>
                                      <p:tavLst>
                                        <p:tav tm="0">
                                          <p:val>
                                            <p:strVal val="ppt_w"/>
                                          </p:val>
                                        </p:tav>
                                        <p:tav tm="100000">
                                          <p:val>
                                            <p:fltVal val="0"/>
                                          </p:val>
                                        </p:tav>
                                      </p:tavLst>
                                    </p:anim>
                                    <p:anim calcmode="lin" valueType="num">
                                      <p:cBhvr>
                                        <p:cTn id="25" dur="500"/>
                                        <p:tgtEl>
                                          <p:spTgt spid="6"/>
                                        </p:tgtEl>
                                        <p:attrNameLst>
                                          <p:attrName>ppt_h</p:attrName>
                                        </p:attrNameLst>
                                      </p:cBhvr>
                                      <p:tavLst>
                                        <p:tav tm="0">
                                          <p:val>
                                            <p:strVal val="ppt_h"/>
                                          </p:val>
                                        </p:tav>
                                        <p:tav tm="100000">
                                          <p:val>
                                            <p:fltVal val="0"/>
                                          </p:val>
                                        </p:tav>
                                      </p:tavLst>
                                    </p:anim>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nodeType="afterGroup">
                            <p:stCondLst>
                              <p:cond delay="5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xit" presetSubtype="32" fill="hold" nodeType="clickEffect">
                                  <p:stCondLst>
                                    <p:cond delay="0"/>
                                  </p:stCondLst>
                                  <p:childTnLst>
                                    <p:anim calcmode="lin" valueType="num">
                                      <p:cBhvr>
                                        <p:cTn id="44" dur="500"/>
                                        <p:tgtEl>
                                          <p:spTgt spid="7"/>
                                        </p:tgtEl>
                                        <p:attrNameLst>
                                          <p:attrName>ppt_w</p:attrName>
                                        </p:attrNameLst>
                                      </p:cBhvr>
                                      <p:tavLst>
                                        <p:tav tm="0">
                                          <p:val>
                                            <p:strVal val="ppt_w"/>
                                          </p:val>
                                        </p:tav>
                                        <p:tav tm="100000">
                                          <p:val>
                                            <p:fltVal val="0"/>
                                          </p:val>
                                        </p:tav>
                                      </p:tavLst>
                                    </p:anim>
                                    <p:anim calcmode="lin" valueType="num">
                                      <p:cBhvr>
                                        <p:cTn id="45" dur="500"/>
                                        <p:tgtEl>
                                          <p:spTgt spid="7"/>
                                        </p:tgtEl>
                                        <p:attrNameLst>
                                          <p:attrName>ppt_h</p:attrName>
                                        </p:attrNameLst>
                                      </p:cBhvr>
                                      <p:tavLst>
                                        <p:tav tm="0">
                                          <p:val>
                                            <p:strVal val="ppt_h"/>
                                          </p:val>
                                        </p:tav>
                                        <p:tav tm="100000">
                                          <p:val>
                                            <p:fltVal val="0"/>
                                          </p:val>
                                        </p:tav>
                                      </p:tavLst>
                                    </p:anim>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hildTnLst>
                                </p:cTn>
                              </p:par>
                              <p:par>
                                <p:cTn id="48" presetID="53" presetClass="exit" presetSubtype="32" fill="hold" nodeType="withEffect">
                                  <p:stCondLst>
                                    <p:cond delay="0"/>
                                  </p:stCondLst>
                                  <p:childTnLst>
                                    <p:anim calcmode="lin" valueType="num">
                                      <p:cBhvr>
                                        <p:cTn id="49" dur="500"/>
                                        <p:tgtEl>
                                          <p:spTgt spid="8"/>
                                        </p:tgtEl>
                                        <p:attrNameLst>
                                          <p:attrName>ppt_w</p:attrName>
                                        </p:attrNameLst>
                                      </p:cBhvr>
                                      <p:tavLst>
                                        <p:tav tm="0">
                                          <p:val>
                                            <p:strVal val="ppt_w"/>
                                          </p:val>
                                        </p:tav>
                                        <p:tav tm="100000">
                                          <p:val>
                                            <p:fltVal val="0"/>
                                          </p:val>
                                        </p:tav>
                                      </p:tavLst>
                                    </p:anim>
                                    <p:anim calcmode="lin" valueType="num">
                                      <p:cBhvr>
                                        <p:cTn id="50" dur="500"/>
                                        <p:tgtEl>
                                          <p:spTgt spid="8"/>
                                        </p:tgtEl>
                                        <p:attrNameLst>
                                          <p:attrName>ppt_h</p:attrName>
                                        </p:attrNameLst>
                                      </p:cBhvr>
                                      <p:tavLst>
                                        <p:tav tm="0">
                                          <p:val>
                                            <p:strVal val="ppt_h"/>
                                          </p:val>
                                        </p:tav>
                                        <p:tav tm="100000">
                                          <p:val>
                                            <p:fltVal val="0"/>
                                          </p:val>
                                        </p:tav>
                                      </p:tavLst>
                                    </p:anim>
                                    <p:animEffect transition="out" filter="fade">
                                      <p:cBhvr>
                                        <p:cTn id="51" dur="500"/>
                                        <p:tgtEl>
                                          <p:spTgt spid="8"/>
                                        </p:tgtEl>
                                      </p:cBhvr>
                                    </p:animEffect>
                                    <p:set>
                                      <p:cBhvr>
                                        <p:cTn id="52" dur="1" fill="hold">
                                          <p:stCondLst>
                                            <p:cond delay="499"/>
                                          </p:stCondLst>
                                        </p:cTn>
                                        <p:tgtEl>
                                          <p:spTgt spid="8"/>
                                        </p:tgtEl>
                                        <p:attrNameLst>
                                          <p:attrName>style.visibility</p:attrName>
                                        </p:attrNameLst>
                                      </p:cBhvr>
                                      <p:to>
                                        <p:strVal val="hidden"/>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16" fill="hold" nodeType="clickEffect">
                                  <p:stCondLst>
                                    <p:cond delay="0"/>
                                  </p:stCondLst>
                                  <p:childTnLst>
                                    <p:set>
                                      <p:cBhvr>
                                        <p:cTn id="56" dur="1" fill="hold">
                                          <p:stCondLst>
                                            <p:cond delay="0"/>
                                          </p:stCondLst>
                                        </p:cTn>
                                        <p:tgtEl>
                                          <p:spTgt spid="9"/>
                                        </p:tgtEl>
                                        <p:attrNameLst>
                                          <p:attrName>style.visibility</p:attrName>
                                        </p:attrNameLst>
                                      </p:cBhvr>
                                      <p:to>
                                        <p:strVal val="visible"/>
                                      </p:to>
                                    </p:set>
                                    <p:anim calcmode="lin" valueType="num">
                                      <p:cBhvr>
                                        <p:cTn id="57" dur="500" fill="hold"/>
                                        <p:tgtEl>
                                          <p:spTgt spid="9"/>
                                        </p:tgtEl>
                                        <p:attrNameLst>
                                          <p:attrName>ppt_w</p:attrName>
                                        </p:attrNameLst>
                                      </p:cBhvr>
                                      <p:tavLst>
                                        <p:tav tm="0">
                                          <p:val>
                                            <p:fltVal val="0"/>
                                          </p:val>
                                        </p:tav>
                                        <p:tav tm="100000">
                                          <p:val>
                                            <p:strVal val="#ppt_w"/>
                                          </p:val>
                                        </p:tav>
                                      </p:tavLst>
                                    </p:anim>
                                    <p:anim calcmode="lin" valueType="num">
                                      <p:cBhvr>
                                        <p:cTn id="58" dur="500" fill="hold"/>
                                        <p:tgtEl>
                                          <p:spTgt spid="9"/>
                                        </p:tgtEl>
                                        <p:attrNameLst>
                                          <p:attrName>ppt_h</p:attrName>
                                        </p:attrNameLst>
                                      </p:cBhvr>
                                      <p:tavLst>
                                        <p:tav tm="0">
                                          <p:val>
                                            <p:fltVal val="0"/>
                                          </p:val>
                                        </p:tav>
                                        <p:tav tm="100000">
                                          <p:val>
                                            <p:strVal val="#ppt_h"/>
                                          </p:val>
                                        </p:tav>
                                      </p:tavLst>
                                    </p:anim>
                                    <p:animEffect transition="in" filter="fade">
                                      <p:cBhvr>
                                        <p:cTn id="59" dur="500"/>
                                        <p:tgtEl>
                                          <p:spTgt spid="9"/>
                                        </p:tgtEl>
                                      </p:cBhvr>
                                    </p:animEffect>
                                  </p:childTnLst>
                                </p:cTn>
                              </p:par>
                              <p:par>
                                <p:cTn id="60" presetID="53" presetClass="entr" presetSubtype="16" fill="hold" nodeType="withEffect">
                                  <p:stCondLst>
                                    <p:cond delay="0"/>
                                  </p:stCondLst>
                                  <p:childTnLst>
                                    <p:set>
                                      <p:cBhvr>
                                        <p:cTn id="61" dur="1" fill="hold">
                                          <p:stCondLst>
                                            <p:cond delay="0"/>
                                          </p:stCondLst>
                                        </p:cTn>
                                        <p:tgtEl>
                                          <p:spTgt spid="10"/>
                                        </p:tgtEl>
                                        <p:attrNameLst>
                                          <p:attrName>style.visibility</p:attrName>
                                        </p:attrNameLst>
                                      </p:cBhvr>
                                      <p:to>
                                        <p:strVal val="visible"/>
                                      </p:to>
                                    </p:set>
                                    <p:anim calcmode="lin" valueType="num">
                                      <p:cBhvr>
                                        <p:cTn id="62" dur="500" fill="hold"/>
                                        <p:tgtEl>
                                          <p:spTgt spid="10"/>
                                        </p:tgtEl>
                                        <p:attrNameLst>
                                          <p:attrName>ppt_w</p:attrName>
                                        </p:attrNameLst>
                                      </p:cBhvr>
                                      <p:tavLst>
                                        <p:tav tm="0">
                                          <p:val>
                                            <p:fltVal val="0"/>
                                          </p:val>
                                        </p:tav>
                                        <p:tav tm="100000">
                                          <p:val>
                                            <p:strVal val="#ppt_w"/>
                                          </p:val>
                                        </p:tav>
                                      </p:tavLst>
                                    </p:anim>
                                    <p:anim calcmode="lin" valueType="num">
                                      <p:cBhvr>
                                        <p:cTn id="63" dur="500" fill="hold"/>
                                        <p:tgtEl>
                                          <p:spTgt spid="10"/>
                                        </p:tgtEl>
                                        <p:attrNameLst>
                                          <p:attrName>ppt_h</p:attrName>
                                        </p:attrNameLst>
                                      </p:cBhvr>
                                      <p:tavLst>
                                        <p:tav tm="0">
                                          <p:val>
                                            <p:fltVal val="0"/>
                                          </p:val>
                                        </p:tav>
                                        <p:tav tm="100000">
                                          <p:val>
                                            <p:strVal val="#ppt_h"/>
                                          </p:val>
                                        </p:tav>
                                      </p:tavLst>
                                    </p:anim>
                                    <p:animEffect transition="in" filter="fade">
                                      <p:cBhvr>
                                        <p:cTn id="64" dur="500"/>
                                        <p:tgtEl>
                                          <p:spTgt spid="1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xit" presetSubtype="32" fill="hold" nodeType="clickEffect">
                                  <p:stCondLst>
                                    <p:cond delay="0"/>
                                  </p:stCondLst>
                                  <p:childTnLst>
                                    <p:anim calcmode="lin" valueType="num">
                                      <p:cBhvr>
                                        <p:cTn id="68" dur="500"/>
                                        <p:tgtEl>
                                          <p:spTgt spid="9"/>
                                        </p:tgtEl>
                                        <p:attrNameLst>
                                          <p:attrName>ppt_w</p:attrName>
                                        </p:attrNameLst>
                                      </p:cBhvr>
                                      <p:tavLst>
                                        <p:tav tm="0">
                                          <p:val>
                                            <p:strVal val="ppt_w"/>
                                          </p:val>
                                        </p:tav>
                                        <p:tav tm="100000">
                                          <p:val>
                                            <p:fltVal val="0"/>
                                          </p:val>
                                        </p:tav>
                                      </p:tavLst>
                                    </p:anim>
                                    <p:anim calcmode="lin" valueType="num">
                                      <p:cBhvr>
                                        <p:cTn id="69" dur="500"/>
                                        <p:tgtEl>
                                          <p:spTgt spid="9"/>
                                        </p:tgtEl>
                                        <p:attrNameLst>
                                          <p:attrName>ppt_h</p:attrName>
                                        </p:attrNameLst>
                                      </p:cBhvr>
                                      <p:tavLst>
                                        <p:tav tm="0">
                                          <p:val>
                                            <p:strVal val="ppt_h"/>
                                          </p:val>
                                        </p:tav>
                                        <p:tav tm="100000">
                                          <p:val>
                                            <p:fltVal val="0"/>
                                          </p:val>
                                        </p:tav>
                                      </p:tavLst>
                                    </p:anim>
                                    <p:animEffect transition="out" filter="fade">
                                      <p:cBhvr>
                                        <p:cTn id="70" dur="500"/>
                                        <p:tgtEl>
                                          <p:spTgt spid="9"/>
                                        </p:tgtEl>
                                      </p:cBhvr>
                                    </p:animEffect>
                                    <p:set>
                                      <p:cBhvr>
                                        <p:cTn id="71" dur="1" fill="hold">
                                          <p:stCondLst>
                                            <p:cond delay="499"/>
                                          </p:stCondLst>
                                        </p:cTn>
                                        <p:tgtEl>
                                          <p:spTgt spid="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10"/>
                                        </p:tgtEl>
                                        <p:attrNameLst>
                                          <p:attrName>ppt_w</p:attrName>
                                        </p:attrNameLst>
                                      </p:cBhvr>
                                      <p:tavLst>
                                        <p:tav tm="0">
                                          <p:val>
                                            <p:strVal val="ppt_w"/>
                                          </p:val>
                                        </p:tav>
                                        <p:tav tm="100000">
                                          <p:val>
                                            <p:fltVal val="0"/>
                                          </p:val>
                                        </p:tav>
                                      </p:tavLst>
                                    </p:anim>
                                    <p:anim calcmode="lin" valueType="num">
                                      <p:cBhvr>
                                        <p:cTn id="74" dur="500"/>
                                        <p:tgtEl>
                                          <p:spTgt spid="10"/>
                                        </p:tgtEl>
                                        <p:attrNameLst>
                                          <p:attrName>ppt_h</p:attrName>
                                        </p:attrNameLst>
                                      </p:cBhvr>
                                      <p:tavLst>
                                        <p:tav tm="0">
                                          <p:val>
                                            <p:strVal val="ppt_h"/>
                                          </p:val>
                                        </p:tav>
                                        <p:tav tm="100000">
                                          <p:val>
                                            <p:fltVal val="0"/>
                                          </p:val>
                                        </p:tav>
                                      </p:tavLst>
                                    </p:anim>
                                    <p:animEffect transition="out" filter="fade">
                                      <p:cBhvr>
                                        <p:cTn id="75" dur="500"/>
                                        <p:tgtEl>
                                          <p:spTgt spid="10"/>
                                        </p:tgtEl>
                                      </p:cBhvr>
                                    </p:animEffect>
                                    <p:set>
                                      <p:cBhvr>
                                        <p:cTn id="76"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C8BF61-167C-4901-A991-5BDDD98501A1}"/>
            </a:ext>
          </a:extLst>
        </p:cNvPr>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9029AC03-CBB8-7504-D930-93645886A73F}"/>
              </a:ext>
            </a:extLst>
          </p:cNvPr>
          <p:cNvSpPr txBox="1">
            <a:spLocks/>
          </p:cNvSpPr>
          <p:nvPr/>
        </p:nvSpPr>
        <p:spPr>
          <a:xfrm>
            <a:off x="242887" y="1836421"/>
            <a:ext cx="8658225" cy="4821238"/>
          </a:xfrm>
          <a:prstGeom prst="rect">
            <a:avLst/>
          </a:prstGeom>
        </p:spPr>
        <p:txBody>
          <a:bodyPr lIns="84406" tIns="42203" rIns="84406" bIns="42203">
            <a:normAutofit lnSpcReduction="10000"/>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422041" indent="-422041">
              <a:lnSpc>
                <a:spcPct val="100000"/>
              </a:lnSpc>
              <a:buFont typeface="+mj-lt"/>
              <a:buAutoNum type="arabicPeriod"/>
              <a:defRPr/>
            </a:pPr>
            <a:r>
              <a:rPr lang="ja-JP" altLang="en-US" sz="2215" dirty="0"/>
              <a:t>急激な社会構造や価値観の変化（少子化</a:t>
            </a:r>
            <a:r>
              <a:rPr lang="en-US" altLang="ja-JP" sz="2215" dirty="0"/>
              <a:t>/</a:t>
            </a:r>
            <a:r>
              <a:rPr lang="ja-JP" altLang="en-US" sz="2215" dirty="0"/>
              <a:t>核家族化等）がこどもの心の発達を置き去りにしてはいないか。</a:t>
            </a:r>
            <a:br>
              <a:rPr lang="en-US" altLang="ja-JP" sz="2215" dirty="0"/>
            </a:br>
            <a:r>
              <a:rPr lang="ja-JP" altLang="en-US" sz="1846" dirty="0"/>
              <a:t>たとえば、</a:t>
            </a:r>
            <a:endParaRPr lang="en-US" altLang="ja-JP" sz="1846" dirty="0"/>
          </a:p>
          <a:p>
            <a:pPr marL="764950" lvl="1" indent="-422041">
              <a:lnSpc>
                <a:spcPct val="100000"/>
              </a:lnSpc>
              <a:buFont typeface="+mj-ea"/>
              <a:buAutoNum type="circleNumDbPlain"/>
              <a:defRPr/>
            </a:pPr>
            <a:r>
              <a:rPr lang="ja-JP" altLang="en-US" sz="1915" dirty="0"/>
              <a:t>少子化により兄弟姉妹の数が減る→兄弟げんか・兄弟間の秩序の形成機会の減少→ヒエラルキーがある場でのソーシャルスキルや兄弟愛などを学ぶ機会の減少　</a:t>
            </a:r>
            <a:endParaRPr lang="en-US" altLang="ja-JP" sz="1915" dirty="0"/>
          </a:p>
          <a:p>
            <a:pPr marL="764950" lvl="1" indent="-422041">
              <a:lnSpc>
                <a:spcPct val="100000"/>
              </a:lnSpc>
              <a:buFont typeface="+mj-ea"/>
              <a:buAutoNum type="circleNumDbPlain"/>
              <a:defRPr/>
            </a:pPr>
            <a:r>
              <a:rPr lang="ja-JP" altLang="en-US" sz="1915" dirty="0"/>
              <a:t>ゲーム等の遊び方の変化（近所の友達とうまくつるんで遊ぶ経験ができない）</a:t>
            </a:r>
            <a:endParaRPr lang="en-US" altLang="ja-JP" sz="1915" dirty="0"/>
          </a:p>
          <a:p>
            <a:pPr marL="422041" indent="-422041">
              <a:lnSpc>
                <a:spcPct val="100000"/>
              </a:lnSpc>
              <a:buFont typeface="+mj-lt"/>
              <a:buAutoNum type="arabicPeriod"/>
              <a:defRPr/>
            </a:pPr>
            <a:r>
              <a:rPr lang="ja-JP" altLang="en-US" sz="2215" dirty="0"/>
              <a:t>かつては、こうした対人関係の小さなトラブルの中で</a:t>
            </a:r>
            <a:r>
              <a:rPr lang="ja-JP" altLang="en-US" sz="2215" dirty="0">
                <a:solidFill>
                  <a:srgbClr val="FF0000"/>
                </a:solidFill>
              </a:rPr>
              <a:t>葛藤を経験し葛藤処理を学んで、心を育んできていた。</a:t>
            </a:r>
            <a:endParaRPr lang="en-US" altLang="ja-JP" sz="2215" dirty="0">
              <a:solidFill>
                <a:srgbClr val="FF0000"/>
              </a:solidFill>
            </a:endParaRPr>
          </a:p>
          <a:p>
            <a:pPr marL="422041" indent="-422041">
              <a:lnSpc>
                <a:spcPct val="100000"/>
              </a:lnSpc>
              <a:buFont typeface="+mj-lt"/>
              <a:buAutoNum type="arabicPeriod"/>
              <a:defRPr/>
            </a:pPr>
            <a:r>
              <a:rPr lang="ja-JP" altLang="en-US" sz="2215" dirty="0"/>
              <a:t>今の社会は過保護・過干渉に育てられ、葛藤を経験することが少ない。何かあってもすぐに親・大人が解決してくれる。</a:t>
            </a:r>
            <a:endParaRPr lang="en-US" altLang="ja-JP" sz="2215" dirty="0"/>
          </a:p>
          <a:p>
            <a:pPr marL="422041" indent="-422041">
              <a:lnSpc>
                <a:spcPct val="100000"/>
              </a:lnSpc>
              <a:buFont typeface="+mj-lt"/>
              <a:buAutoNum type="arabicPeriod"/>
              <a:defRPr/>
            </a:pPr>
            <a:r>
              <a:rPr lang="ja-JP" altLang="en-US" sz="2215" dirty="0"/>
              <a:t>インターネットの発展によるコミュニケーションスタイルの変化、</a:t>
            </a:r>
            <a:r>
              <a:rPr lang="en-US" altLang="ja-JP" sz="2215" dirty="0"/>
              <a:t>Face to face</a:t>
            </a:r>
            <a:r>
              <a:rPr lang="ja-JP" altLang="en-US" sz="2215" dirty="0"/>
              <a:t>の深い人間関係構築の希薄化</a:t>
            </a:r>
            <a:endParaRPr lang="en-US" altLang="ja-JP" sz="2215" dirty="0"/>
          </a:p>
        </p:txBody>
      </p:sp>
      <p:sp>
        <p:nvSpPr>
          <p:cNvPr id="2" name="タイトル 1">
            <a:extLst>
              <a:ext uri="{FF2B5EF4-FFF2-40B4-BE49-F238E27FC236}">
                <a16:creationId xmlns:a16="http://schemas.microsoft.com/office/drawing/2014/main" id="{085B2166-52EB-0DC9-4A6C-374386C7642C}"/>
              </a:ext>
            </a:extLst>
          </p:cNvPr>
          <p:cNvSpPr>
            <a:spLocks noGrp="1"/>
          </p:cNvSpPr>
          <p:nvPr>
            <p:ph type="title"/>
          </p:nvPr>
        </p:nvSpPr>
        <p:spPr>
          <a:xfrm>
            <a:off x="1301750" y="212725"/>
            <a:ext cx="6832600" cy="1044575"/>
          </a:xfrm>
        </p:spPr>
        <p:txBody>
          <a:bodyPr>
            <a:normAutofit fontScale="90000"/>
          </a:bodyPr>
          <a:lstStyle/>
          <a:p>
            <a:pPr>
              <a:defRPr/>
            </a:pPr>
            <a:r>
              <a:rPr lang="en-US" altLang="ja-JP" dirty="0"/>
              <a:t>OKS</a:t>
            </a:r>
            <a:r>
              <a:rPr lang="ja-JP" altLang="en-US" dirty="0"/>
              <a:t>心理予防教育プログラム</a:t>
            </a:r>
            <a:br>
              <a:rPr lang="en-US" altLang="ja-JP" dirty="0"/>
            </a:br>
            <a:r>
              <a:rPr lang="ja-JP" altLang="en-US" dirty="0"/>
              <a:t>開発の背景</a:t>
            </a:r>
          </a:p>
        </p:txBody>
      </p:sp>
      <p:sp>
        <p:nvSpPr>
          <p:cNvPr id="11" name="楕円 10">
            <a:extLst>
              <a:ext uri="{FF2B5EF4-FFF2-40B4-BE49-F238E27FC236}">
                <a16:creationId xmlns:a16="http://schemas.microsoft.com/office/drawing/2014/main" id="{F9C5AC89-0997-6310-8E15-1317BEE7A0DC}"/>
              </a:ext>
            </a:extLst>
          </p:cNvPr>
          <p:cNvSpPr/>
          <p:nvPr/>
        </p:nvSpPr>
        <p:spPr>
          <a:xfrm>
            <a:off x="8340725" y="5873750"/>
            <a:ext cx="80327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71</a:t>
            </a:r>
            <a:endParaRPr lang="ja-JP" altLang="en-US" dirty="0"/>
          </a:p>
        </p:txBody>
      </p:sp>
      <p:sp>
        <p:nvSpPr>
          <p:cNvPr id="3" name="思考の吹き出し: 雲形 2">
            <a:extLst>
              <a:ext uri="{FF2B5EF4-FFF2-40B4-BE49-F238E27FC236}">
                <a16:creationId xmlns:a16="http://schemas.microsoft.com/office/drawing/2014/main" id="{B09EECA3-57C2-A5E0-B8A3-BED1D2927140}"/>
              </a:ext>
            </a:extLst>
          </p:cNvPr>
          <p:cNvSpPr/>
          <p:nvPr/>
        </p:nvSpPr>
        <p:spPr>
          <a:xfrm>
            <a:off x="4328653" y="597733"/>
            <a:ext cx="4050987" cy="873152"/>
          </a:xfrm>
          <a:prstGeom prst="cloudCallout">
            <a:avLst/>
          </a:prstGeom>
          <a:solidFill>
            <a:srgbClr val="0070C0"/>
          </a:solidFill>
        </p:spPr>
        <p:style>
          <a:lnRef idx="0">
            <a:schemeClr val="accent1"/>
          </a:lnRef>
          <a:fillRef idx="3">
            <a:schemeClr val="accent1"/>
          </a:fillRef>
          <a:effectRef idx="3">
            <a:schemeClr val="accent1"/>
          </a:effectRef>
          <a:fontRef idx="minor">
            <a:schemeClr val="lt1"/>
          </a:fontRef>
        </p:style>
        <p:txBody>
          <a:bodyPr anchor="ctr"/>
          <a:lstStyle/>
          <a:p>
            <a:pPr algn="ctr">
              <a:defRPr/>
            </a:pPr>
            <a:r>
              <a:rPr lang="en-US" altLang="ja-JP" dirty="0"/>
              <a:t>OKS</a:t>
            </a:r>
            <a:r>
              <a:rPr lang="ja-JP" altLang="en-US" dirty="0"/>
              <a:t>開発説明資料より</a:t>
            </a:r>
          </a:p>
        </p:txBody>
      </p:sp>
    </p:spTree>
    <p:extLst>
      <p:ext uri="{BB962C8B-B14F-4D97-AF65-F5344CB8AC3E}">
        <p14:creationId xmlns:p14="http://schemas.microsoft.com/office/powerpoint/2010/main" val="1770214726"/>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EB00AAC-22D3-4B27-90CF-CC04A62B6D80}"/>
              </a:ext>
            </a:extLst>
          </p:cNvPr>
          <p:cNvSpPr>
            <a:spLocks noGrp="1"/>
          </p:cNvSpPr>
          <p:nvPr>
            <p:ph idx="1"/>
          </p:nvPr>
        </p:nvSpPr>
        <p:spPr>
          <a:xfrm>
            <a:off x="267369" y="1804987"/>
            <a:ext cx="8478838" cy="5053013"/>
          </a:xfrm>
        </p:spPr>
        <p:txBody>
          <a:bodyPr>
            <a:normAutofit fontScale="77500" lnSpcReduction="20000"/>
          </a:bodyPr>
          <a:lstStyle/>
          <a:p>
            <a:pPr marL="422041" indent="-422041">
              <a:buFont typeface="+mj-lt"/>
              <a:buAutoNum type="arabicPeriod" startAt="5"/>
              <a:defRPr/>
            </a:pPr>
            <a:r>
              <a:rPr lang="ja-JP" altLang="en-US" dirty="0"/>
              <a:t>そうした変化が自律的な心の発達を阻害する要因となっている可能性がある。</a:t>
            </a:r>
            <a:endParaRPr lang="en-US" altLang="ja-JP" dirty="0"/>
          </a:p>
          <a:p>
            <a:pPr marL="422041" indent="-422041">
              <a:buFont typeface="+mj-lt"/>
              <a:buAutoNum type="arabicPeriod" startAt="5"/>
              <a:defRPr/>
            </a:pPr>
            <a:r>
              <a:rPr lang="ja-JP" altLang="en-US" dirty="0"/>
              <a:t>心が十分に育まれていない子供が経験したことのない葛藤に出会ったとき自分の力で解決できず</a:t>
            </a:r>
            <a:endParaRPr lang="en-US" altLang="ja-JP" dirty="0"/>
          </a:p>
          <a:p>
            <a:pPr marL="764950" lvl="1" indent="-422041">
              <a:buFont typeface="+mj-ea"/>
              <a:buAutoNum type="circleNumDbPlain"/>
              <a:defRPr/>
            </a:pPr>
            <a:r>
              <a:rPr lang="ja-JP" altLang="en-US" dirty="0"/>
              <a:t>あきらめて無気力</a:t>
            </a:r>
            <a:endParaRPr lang="en-US" altLang="ja-JP" dirty="0"/>
          </a:p>
          <a:p>
            <a:pPr marL="764950" lvl="1" indent="-422041">
              <a:buFont typeface="+mj-lt"/>
              <a:buAutoNum type="circleNumDbPlain"/>
              <a:defRPr/>
            </a:pPr>
            <a:r>
              <a:rPr lang="ja-JP" altLang="en-US" dirty="0"/>
              <a:t>切れて暴力的</a:t>
            </a:r>
            <a:endParaRPr lang="en-US" altLang="ja-JP" dirty="0"/>
          </a:p>
          <a:p>
            <a:pPr marL="764950" lvl="1" indent="-422041">
              <a:buFont typeface="+mj-lt"/>
              <a:buAutoNum type="circleNumDbPlain"/>
              <a:defRPr/>
            </a:pPr>
            <a:r>
              <a:rPr lang="ja-JP" altLang="en-US" dirty="0"/>
              <a:t>落ち込んで絶望感</a:t>
            </a:r>
            <a:endParaRPr lang="en-US" altLang="ja-JP" dirty="0"/>
          </a:p>
          <a:p>
            <a:pPr marL="764950" lvl="1" indent="-422041">
              <a:buFont typeface="+mj-lt"/>
              <a:buAutoNum type="circleNumDbPlain"/>
              <a:defRPr/>
            </a:pPr>
            <a:r>
              <a:rPr lang="ja-JP" altLang="en-US" dirty="0"/>
              <a:t>悲しくて厭世的な気分になる</a:t>
            </a:r>
            <a:br>
              <a:rPr lang="en-US" altLang="ja-JP" dirty="0"/>
            </a:br>
            <a:br>
              <a:rPr lang="en-US" altLang="ja-JP" dirty="0"/>
            </a:br>
            <a:r>
              <a:rPr lang="ja-JP" altLang="en-US" dirty="0"/>
              <a:t>→こういった状況は心の病気へとつながりかねない。憂慮すべき事態</a:t>
            </a:r>
            <a:endParaRPr lang="en-US" altLang="ja-JP" dirty="0"/>
          </a:p>
          <a:p>
            <a:pPr marL="422041" indent="-422041">
              <a:buFont typeface="+mj-lt"/>
              <a:buAutoNum type="arabicPeriod" startAt="5"/>
              <a:defRPr/>
            </a:pPr>
            <a:r>
              <a:rPr lang="ja-JP" altLang="en-US" dirty="0"/>
              <a:t>こうした葛藤を自律的に解決できない生徒が学校不適応に陥ると考えられる</a:t>
            </a:r>
            <a:endParaRPr lang="en-US" altLang="ja-JP" dirty="0"/>
          </a:p>
          <a:p>
            <a:pPr marL="422041" indent="-422041">
              <a:buFont typeface="+mj-lt"/>
              <a:buAutoNum type="arabicPeriod" startAt="5"/>
              <a:defRPr/>
            </a:pPr>
            <a:r>
              <a:rPr lang="ja-JP" altLang="en-US" dirty="0"/>
              <a:t>家庭や社会における心の育成の機会が減る中で、学校教育に期待がかかる</a:t>
            </a:r>
            <a:endParaRPr lang="en-US" altLang="ja-JP" dirty="0"/>
          </a:p>
          <a:p>
            <a:pPr marL="422041" indent="-422041">
              <a:buFont typeface="+mj-lt"/>
              <a:buAutoNum type="arabicPeriod" startAt="5"/>
              <a:defRPr/>
            </a:pPr>
            <a:r>
              <a:rPr lang="ja-JP" altLang="en-US" dirty="0"/>
              <a:t>先生の負担増　不適応の激増による業務の増大も一因</a:t>
            </a:r>
            <a:endParaRPr lang="en-US" altLang="ja-JP" dirty="0"/>
          </a:p>
          <a:p>
            <a:pPr marL="422041" indent="-422041">
              <a:buFont typeface="+mj-lt"/>
              <a:buAutoNum type="arabicPeriod" startAt="5"/>
              <a:defRPr/>
            </a:pPr>
            <a:endParaRPr lang="ja-JP" altLang="en-US" dirty="0"/>
          </a:p>
        </p:txBody>
      </p:sp>
      <p:sp>
        <p:nvSpPr>
          <p:cNvPr id="27651" name="タイトル 1">
            <a:extLst>
              <a:ext uri="{FF2B5EF4-FFF2-40B4-BE49-F238E27FC236}">
                <a16:creationId xmlns:a16="http://schemas.microsoft.com/office/drawing/2014/main" id="{6F580F8C-0B4D-486D-AE89-AA577B3F1F66}"/>
              </a:ext>
            </a:extLst>
          </p:cNvPr>
          <p:cNvSpPr>
            <a:spLocks noGrp="1" noChangeArrowheads="1"/>
          </p:cNvSpPr>
          <p:nvPr>
            <p:ph type="title"/>
          </p:nvPr>
        </p:nvSpPr>
        <p:spPr>
          <a:xfrm>
            <a:off x="1363663" y="377825"/>
            <a:ext cx="7597775" cy="866775"/>
          </a:xfrm>
        </p:spPr>
        <p:txBody>
          <a:bodyPr/>
          <a:lstStyle/>
          <a:p>
            <a:r>
              <a:rPr lang="en-US" altLang="ja-JP"/>
              <a:t>OKS</a:t>
            </a:r>
            <a:r>
              <a:rPr lang="ja-JP" altLang="en-US"/>
              <a:t>開発の背景</a:t>
            </a:r>
          </a:p>
        </p:txBody>
      </p:sp>
      <p:pic>
        <p:nvPicPr>
          <p:cNvPr id="5" name="コンテンツ プレースホルダー 3">
            <a:extLst>
              <a:ext uri="{FF2B5EF4-FFF2-40B4-BE49-F238E27FC236}">
                <a16:creationId xmlns:a16="http://schemas.microsoft.com/office/drawing/2014/main" id="{511C6317-F749-4EB4-8953-CC7E6E8715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2675" y="809625"/>
            <a:ext cx="3541713"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暴力 イラスト」の画像検索結果">
            <a:extLst>
              <a:ext uri="{FF2B5EF4-FFF2-40B4-BE49-F238E27FC236}">
                <a16:creationId xmlns:a16="http://schemas.microsoft.com/office/drawing/2014/main" id="{6ACDEDEE-3757-4BE1-A70A-63AF1620D0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0475" y="1735138"/>
            <a:ext cx="4398963" cy="3211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descr="「絶望 イラスト」の画像検索結果">
            <a:extLst>
              <a:ext uri="{FF2B5EF4-FFF2-40B4-BE49-F238E27FC236}">
                <a16:creationId xmlns:a16="http://schemas.microsoft.com/office/drawing/2014/main" id="{23218202-85F5-43B7-AE78-C86383B447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163" y="2241550"/>
            <a:ext cx="3811587" cy="381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図 7">
            <a:extLst>
              <a:ext uri="{FF2B5EF4-FFF2-40B4-BE49-F238E27FC236}">
                <a16:creationId xmlns:a16="http://schemas.microsoft.com/office/drawing/2014/main" id="{5BC1AB87-B894-459D-8AF6-043116429DC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03750" y="2832100"/>
            <a:ext cx="43656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過重労働」の画像検索結果&quot;">
            <a:extLst>
              <a:ext uri="{FF2B5EF4-FFF2-40B4-BE49-F238E27FC236}">
                <a16:creationId xmlns:a16="http://schemas.microsoft.com/office/drawing/2014/main" id="{31D7420A-5282-4C86-A7B9-8A36EBD1234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313" y="2811463"/>
            <a:ext cx="3078162"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楕円 8">
            <a:extLst>
              <a:ext uri="{FF2B5EF4-FFF2-40B4-BE49-F238E27FC236}">
                <a16:creationId xmlns:a16="http://schemas.microsoft.com/office/drawing/2014/main" id="{3E14B067-3BE0-443F-A145-4481300FB73F}"/>
              </a:ext>
            </a:extLst>
          </p:cNvPr>
          <p:cNvSpPr/>
          <p:nvPr/>
        </p:nvSpPr>
        <p:spPr>
          <a:xfrm>
            <a:off x="8340725" y="5873750"/>
            <a:ext cx="80327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72</a:t>
            </a:r>
            <a:endParaRPr lang="ja-JP" altLang="en-US" dirty="0"/>
          </a:p>
        </p:txBody>
      </p:sp>
    </p:spTree>
    <p:extLst>
      <p:ext uri="{BB962C8B-B14F-4D97-AF65-F5344CB8AC3E}">
        <p14:creationId xmlns:p14="http://schemas.microsoft.com/office/powerpoint/2010/main" val="1216917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xit" presetSubtype="32" fill="hold" nodeType="clickEffect">
                                  <p:stCondLst>
                                    <p:cond delay="0"/>
                                  </p:stCondLst>
                                  <p:childTnLst>
                                    <p:anim calcmode="lin" valueType="num">
                                      <p:cBhvr>
                                        <p:cTn id="13" dur="500"/>
                                        <p:tgtEl>
                                          <p:spTgt spid="5"/>
                                        </p:tgtEl>
                                        <p:attrNameLst>
                                          <p:attrName>ppt_w</p:attrName>
                                        </p:attrNameLst>
                                      </p:cBhvr>
                                      <p:tavLst>
                                        <p:tav tm="0">
                                          <p:val>
                                            <p:strVal val="ppt_w"/>
                                          </p:val>
                                        </p:tav>
                                        <p:tav tm="100000">
                                          <p:val>
                                            <p:fltVal val="0"/>
                                          </p:val>
                                        </p:tav>
                                      </p:tavLst>
                                    </p:anim>
                                    <p:anim calcmode="lin" valueType="num">
                                      <p:cBhvr>
                                        <p:cTn id="14" dur="500"/>
                                        <p:tgtEl>
                                          <p:spTgt spid="5"/>
                                        </p:tgtEl>
                                        <p:attrNameLst>
                                          <p:attrName>ppt_h</p:attrName>
                                        </p:attrNameLst>
                                      </p:cBhvr>
                                      <p:tavLst>
                                        <p:tav tm="0">
                                          <p:val>
                                            <p:strVal val="ppt_h"/>
                                          </p:val>
                                        </p:tav>
                                        <p:tav tm="100000">
                                          <p:val>
                                            <p:fltVal val="0"/>
                                          </p:val>
                                        </p:tav>
                                      </p:tavLst>
                                    </p:anim>
                                    <p:animEffect transition="out" filter="fade">
                                      <p:cBhvr>
                                        <p:cTn id="15" dur="500"/>
                                        <p:tgtEl>
                                          <p:spTgt spid="5"/>
                                        </p:tgtEl>
                                      </p:cBhvr>
                                    </p:animEffect>
                                    <p:set>
                                      <p:cBhvr>
                                        <p:cTn id="16" dur="1" fill="hold">
                                          <p:stCondLst>
                                            <p:cond delay="499"/>
                                          </p:stCondLst>
                                        </p:cTn>
                                        <p:tgtEl>
                                          <p:spTgt spid="5"/>
                                        </p:tgtEl>
                                        <p:attrNameLst>
                                          <p:attrName>style.visibility</p:attrName>
                                        </p:attrNameLst>
                                      </p:cBhvr>
                                      <p:to>
                                        <p:strVal val="hidden"/>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xit" presetSubtype="32" fill="hold" nodeType="clickEffect">
                                  <p:stCondLst>
                                    <p:cond delay="0"/>
                                  </p:stCondLst>
                                  <p:childTnLst>
                                    <p:anim calcmode="lin" valueType="num">
                                      <p:cBhvr>
                                        <p:cTn id="41" dur="500"/>
                                        <p:tgtEl>
                                          <p:spTgt spid="7"/>
                                        </p:tgtEl>
                                        <p:attrNameLst>
                                          <p:attrName>ppt_w</p:attrName>
                                        </p:attrNameLst>
                                      </p:cBhvr>
                                      <p:tavLst>
                                        <p:tav tm="0">
                                          <p:val>
                                            <p:strVal val="ppt_w"/>
                                          </p:val>
                                        </p:tav>
                                        <p:tav tm="100000">
                                          <p:val>
                                            <p:fltVal val="0"/>
                                          </p:val>
                                        </p:tav>
                                      </p:tavLst>
                                    </p:anim>
                                    <p:anim calcmode="lin" valueType="num">
                                      <p:cBhvr>
                                        <p:cTn id="42" dur="500"/>
                                        <p:tgtEl>
                                          <p:spTgt spid="7"/>
                                        </p:tgtEl>
                                        <p:attrNameLst>
                                          <p:attrName>ppt_h</p:attrName>
                                        </p:attrNameLst>
                                      </p:cBhvr>
                                      <p:tavLst>
                                        <p:tav tm="0">
                                          <p:val>
                                            <p:strVal val="ppt_h"/>
                                          </p:val>
                                        </p:tav>
                                        <p:tav tm="100000">
                                          <p:val>
                                            <p:fltVal val="0"/>
                                          </p:val>
                                        </p:tav>
                                      </p:tavLst>
                                    </p:anim>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16"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fltVal val="0"/>
                                          </p:val>
                                        </p:tav>
                                        <p:tav tm="100000">
                                          <p:val>
                                            <p:strVal val="#ppt_w"/>
                                          </p:val>
                                        </p:tav>
                                      </p:tavLst>
                                    </p:anim>
                                    <p:anim calcmode="lin" valueType="num">
                                      <p:cBhvr>
                                        <p:cTn id="50" dur="500" fill="hold"/>
                                        <p:tgtEl>
                                          <p:spTgt spid="8"/>
                                        </p:tgtEl>
                                        <p:attrNameLst>
                                          <p:attrName>ppt_h</p:attrName>
                                        </p:attrNameLst>
                                      </p:cBhvr>
                                      <p:tavLst>
                                        <p:tav tm="0">
                                          <p:val>
                                            <p:fltVal val="0"/>
                                          </p:val>
                                        </p:tav>
                                        <p:tav tm="100000">
                                          <p:val>
                                            <p:strVal val="#ppt_h"/>
                                          </p:val>
                                        </p:tav>
                                      </p:tavLst>
                                    </p:anim>
                                    <p:animEffect transition="in" filter="fade">
                                      <p:cBhvr>
                                        <p:cTn id="51" dur="500"/>
                                        <p:tgtEl>
                                          <p:spTgt spid="8"/>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53" presetClass="exit" presetSubtype="32" fill="hold" nodeType="clickEffect">
                                  <p:stCondLst>
                                    <p:cond delay="0"/>
                                  </p:stCondLst>
                                  <p:childTnLst>
                                    <p:anim calcmode="lin" valueType="num">
                                      <p:cBhvr>
                                        <p:cTn id="55" dur="500"/>
                                        <p:tgtEl>
                                          <p:spTgt spid="8"/>
                                        </p:tgtEl>
                                        <p:attrNameLst>
                                          <p:attrName>ppt_w</p:attrName>
                                        </p:attrNameLst>
                                      </p:cBhvr>
                                      <p:tavLst>
                                        <p:tav tm="0">
                                          <p:val>
                                            <p:strVal val="ppt_w"/>
                                          </p:val>
                                        </p:tav>
                                        <p:tav tm="100000">
                                          <p:val>
                                            <p:fltVal val="0"/>
                                          </p:val>
                                        </p:tav>
                                      </p:tavLst>
                                    </p:anim>
                                    <p:anim calcmode="lin" valueType="num">
                                      <p:cBhvr>
                                        <p:cTn id="56" dur="500"/>
                                        <p:tgtEl>
                                          <p:spTgt spid="8"/>
                                        </p:tgtEl>
                                        <p:attrNameLst>
                                          <p:attrName>ppt_h</p:attrName>
                                        </p:attrNameLst>
                                      </p:cBhvr>
                                      <p:tavLst>
                                        <p:tav tm="0">
                                          <p:val>
                                            <p:strVal val="ppt_h"/>
                                          </p:val>
                                        </p:tav>
                                        <p:tav tm="100000">
                                          <p:val>
                                            <p:fltVal val="0"/>
                                          </p:val>
                                        </p:tav>
                                      </p:tavLst>
                                    </p:anim>
                                    <p:animEffect transition="out" filter="fade">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53" presetClass="entr" presetSubtype="16" fill="hold" nodeType="clickEffect">
                                  <p:stCondLst>
                                    <p:cond delay="0"/>
                                  </p:stCondLst>
                                  <p:childTnLst>
                                    <p:set>
                                      <p:cBhvr>
                                        <p:cTn id="62" dur="1" fill="hold">
                                          <p:stCondLst>
                                            <p:cond delay="0"/>
                                          </p:stCondLst>
                                        </p:cTn>
                                        <p:tgtEl>
                                          <p:spTgt spid="5122"/>
                                        </p:tgtEl>
                                        <p:attrNameLst>
                                          <p:attrName>style.visibility</p:attrName>
                                        </p:attrNameLst>
                                      </p:cBhvr>
                                      <p:to>
                                        <p:strVal val="visible"/>
                                      </p:to>
                                    </p:set>
                                    <p:anim calcmode="lin" valueType="num">
                                      <p:cBhvr>
                                        <p:cTn id="63" dur="500" fill="hold"/>
                                        <p:tgtEl>
                                          <p:spTgt spid="5122"/>
                                        </p:tgtEl>
                                        <p:attrNameLst>
                                          <p:attrName>ppt_w</p:attrName>
                                        </p:attrNameLst>
                                      </p:cBhvr>
                                      <p:tavLst>
                                        <p:tav tm="0">
                                          <p:val>
                                            <p:fltVal val="0"/>
                                          </p:val>
                                        </p:tav>
                                        <p:tav tm="100000">
                                          <p:val>
                                            <p:strVal val="#ppt_w"/>
                                          </p:val>
                                        </p:tav>
                                      </p:tavLst>
                                    </p:anim>
                                    <p:anim calcmode="lin" valueType="num">
                                      <p:cBhvr>
                                        <p:cTn id="64" dur="500" fill="hold"/>
                                        <p:tgtEl>
                                          <p:spTgt spid="5122"/>
                                        </p:tgtEl>
                                        <p:attrNameLst>
                                          <p:attrName>ppt_h</p:attrName>
                                        </p:attrNameLst>
                                      </p:cBhvr>
                                      <p:tavLst>
                                        <p:tav tm="0">
                                          <p:val>
                                            <p:fltVal val="0"/>
                                          </p:val>
                                        </p:tav>
                                        <p:tav tm="100000">
                                          <p:val>
                                            <p:strVal val="#ppt_h"/>
                                          </p:val>
                                        </p:tav>
                                      </p:tavLst>
                                    </p:anim>
                                    <p:animEffect transition="in" filter="fade">
                                      <p:cBhvr>
                                        <p:cTn id="6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C4B91-11F1-1074-8199-9FCA83B39F37}"/>
            </a:ext>
          </a:extLst>
        </p:cNvPr>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1249F8E-5A45-BB33-0A2B-D84085D889FC}"/>
              </a:ext>
            </a:extLst>
          </p:cNvPr>
          <p:cNvSpPr>
            <a:spLocks noGrp="1"/>
          </p:cNvSpPr>
          <p:nvPr>
            <p:ph idx="1"/>
          </p:nvPr>
        </p:nvSpPr>
        <p:spPr>
          <a:xfrm>
            <a:off x="289842" y="1735138"/>
            <a:ext cx="8478838" cy="5053013"/>
          </a:xfrm>
        </p:spPr>
        <p:txBody>
          <a:bodyPr>
            <a:normAutofit fontScale="77500" lnSpcReduction="20000"/>
          </a:bodyPr>
          <a:lstStyle/>
          <a:p>
            <a:pPr marL="422041" indent="-422041">
              <a:buFont typeface="+mj-lt"/>
              <a:buAutoNum type="arabicPeriod" startAt="5"/>
              <a:defRPr/>
            </a:pPr>
            <a:r>
              <a:rPr lang="ja-JP" altLang="en-US" dirty="0"/>
              <a:t>そうした変化が自律的な心の発達を阻害する要因となっている可能性がある。</a:t>
            </a:r>
            <a:endParaRPr lang="en-US" altLang="ja-JP" dirty="0"/>
          </a:p>
          <a:p>
            <a:pPr marL="422041" indent="-422041">
              <a:buFont typeface="+mj-lt"/>
              <a:buAutoNum type="arabicPeriod" startAt="5"/>
              <a:defRPr/>
            </a:pPr>
            <a:r>
              <a:rPr lang="ja-JP" altLang="en-US" dirty="0"/>
              <a:t>心が十分に育まれていない子供が経験したことのない葛藤に出会ったとき自分の力で解決できず</a:t>
            </a:r>
            <a:endParaRPr lang="en-US" altLang="ja-JP" dirty="0"/>
          </a:p>
          <a:p>
            <a:pPr marL="764950" lvl="1" indent="-422041">
              <a:buFont typeface="+mj-ea"/>
              <a:buAutoNum type="circleNumDbPlain"/>
              <a:defRPr/>
            </a:pPr>
            <a:r>
              <a:rPr lang="ja-JP" altLang="en-US" dirty="0"/>
              <a:t>あきらめて無気力</a:t>
            </a:r>
            <a:endParaRPr lang="en-US" altLang="ja-JP" dirty="0"/>
          </a:p>
          <a:p>
            <a:pPr marL="764950" lvl="1" indent="-422041">
              <a:buFont typeface="+mj-lt"/>
              <a:buAutoNum type="circleNumDbPlain"/>
              <a:defRPr/>
            </a:pPr>
            <a:r>
              <a:rPr lang="ja-JP" altLang="en-US" dirty="0"/>
              <a:t>切れて暴力的</a:t>
            </a:r>
            <a:endParaRPr lang="en-US" altLang="ja-JP" dirty="0"/>
          </a:p>
          <a:p>
            <a:pPr marL="764950" lvl="1" indent="-422041">
              <a:buFont typeface="+mj-lt"/>
              <a:buAutoNum type="circleNumDbPlain"/>
              <a:defRPr/>
            </a:pPr>
            <a:r>
              <a:rPr lang="ja-JP" altLang="en-US" dirty="0"/>
              <a:t>落ち込んで絶望感</a:t>
            </a:r>
            <a:endParaRPr lang="en-US" altLang="ja-JP" dirty="0"/>
          </a:p>
          <a:p>
            <a:pPr marL="764950" lvl="1" indent="-422041">
              <a:buFont typeface="+mj-lt"/>
              <a:buAutoNum type="circleNumDbPlain"/>
              <a:defRPr/>
            </a:pPr>
            <a:r>
              <a:rPr lang="ja-JP" altLang="en-US" dirty="0"/>
              <a:t>悲しくて厭世的な気分になる</a:t>
            </a:r>
            <a:br>
              <a:rPr lang="en-US" altLang="ja-JP" dirty="0"/>
            </a:br>
            <a:br>
              <a:rPr lang="en-US" altLang="ja-JP" dirty="0"/>
            </a:br>
            <a:r>
              <a:rPr lang="ja-JP" altLang="en-US" dirty="0"/>
              <a:t>→こういった状況は心の病気へとつながりかねない。憂慮すべき事態</a:t>
            </a:r>
            <a:endParaRPr lang="en-US" altLang="ja-JP" dirty="0"/>
          </a:p>
          <a:p>
            <a:pPr marL="422041" indent="-422041">
              <a:buFont typeface="+mj-lt"/>
              <a:buAutoNum type="arabicPeriod" startAt="5"/>
              <a:defRPr/>
            </a:pPr>
            <a:r>
              <a:rPr lang="ja-JP" altLang="en-US" dirty="0"/>
              <a:t>こうした葛藤を自律的に解決できない生徒が学校不適応に陥ると考えられる</a:t>
            </a:r>
            <a:endParaRPr lang="en-US" altLang="ja-JP" dirty="0"/>
          </a:p>
          <a:p>
            <a:pPr marL="422041" indent="-422041">
              <a:buFont typeface="+mj-lt"/>
              <a:buAutoNum type="arabicPeriod" startAt="5"/>
              <a:defRPr/>
            </a:pPr>
            <a:r>
              <a:rPr lang="ja-JP" altLang="en-US" dirty="0"/>
              <a:t>家庭や社会における心の育成の機会が減る中で、学校教育に期待がかかる</a:t>
            </a:r>
            <a:endParaRPr lang="en-US" altLang="ja-JP" dirty="0"/>
          </a:p>
          <a:p>
            <a:pPr marL="422041" indent="-422041">
              <a:buFont typeface="+mj-lt"/>
              <a:buAutoNum type="arabicPeriod" startAt="5"/>
              <a:defRPr/>
            </a:pPr>
            <a:r>
              <a:rPr lang="ja-JP" altLang="en-US" dirty="0"/>
              <a:t>先生の負担増　不適応の激増による業務の増大も一因</a:t>
            </a:r>
            <a:endParaRPr lang="en-US" altLang="ja-JP" dirty="0"/>
          </a:p>
          <a:p>
            <a:pPr marL="422041" indent="-422041">
              <a:buFont typeface="+mj-lt"/>
              <a:buAutoNum type="arabicPeriod" startAt="5"/>
              <a:defRPr/>
            </a:pPr>
            <a:endParaRPr lang="ja-JP" altLang="en-US" dirty="0"/>
          </a:p>
        </p:txBody>
      </p:sp>
      <p:sp>
        <p:nvSpPr>
          <p:cNvPr id="27651" name="タイトル 1">
            <a:extLst>
              <a:ext uri="{FF2B5EF4-FFF2-40B4-BE49-F238E27FC236}">
                <a16:creationId xmlns:a16="http://schemas.microsoft.com/office/drawing/2014/main" id="{EB2E32DA-436E-71B2-A41A-A6A019207C1B}"/>
              </a:ext>
            </a:extLst>
          </p:cNvPr>
          <p:cNvSpPr>
            <a:spLocks noGrp="1" noChangeArrowheads="1"/>
          </p:cNvSpPr>
          <p:nvPr>
            <p:ph type="title"/>
          </p:nvPr>
        </p:nvSpPr>
        <p:spPr>
          <a:xfrm>
            <a:off x="1363663" y="377825"/>
            <a:ext cx="7597775" cy="866775"/>
          </a:xfrm>
        </p:spPr>
        <p:txBody>
          <a:bodyPr/>
          <a:lstStyle/>
          <a:p>
            <a:r>
              <a:rPr lang="en-US" altLang="ja-JP"/>
              <a:t>OKS</a:t>
            </a:r>
            <a:r>
              <a:rPr lang="ja-JP" altLang="en-US"/>
              <a:t>開発の背景</a:t>
            </a:r>
          </a:p>
        </p:txBody>
      </p:sp>
      <p:sp>
        <p:nvSpPr>
          <p:cNvPr id="9" name="楕円 8">
            <a:extLst>
              <a:ext uri="{FF2B5EF4-FFF2-40B4-BE49-F238E27FC236}">
                <a16:creationId xmlns:a16="http://schemas.microsoft.com/office/drawing/2014/main" id="{BE972B8B-9997-5E5B-E1F3-92768C6A4ADD}"/>
              </a:ext>
            </a:extLst>
          </p:cNvPr>
          <p:cNvSpPr/>
          <p:nvPr/>
        </p:nvSpPr>
        <p:spPr>
          <a:xfrm>
            <a:off x="8340725" y="5873750"/>
            <a:ext cx="803275" cy="7207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ja-JP" dirty="0"/>
              <a:t>72</a:t>
            </a:r>
            <a:endParaRPr lang="ja-JP" altLang="en-US" dirty="0"/>
          </a:p>
        </p:txBody>
      </p:sp>
    </p:spTree>
    <p:extLst>
      <p:ext uri="{BB962C8B-B14F-4D97-AF65-F5344CB8AC3E}">
        <p14:creationId xmlns:p14="http://schemas.microsoft.com/office/powerpoint/2010/main" val="155894205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4">
            <a:extLst>
              <a:ext uri="{FF2B5EF4-FFF2-40B4-BE49-F238E27FC236}">
                <a16:creationId xmlns:a16="http://schemas.microsoft.com/office/drawing/2014/main" id="{2CB2A357-C008-491B-1C1E-6AF0FFEB0128}"/>
              </a:ext>
            </a:extLst>
          </p:cNvPr>
          <p:cNvSpPr>
            <a:spLocks noGrp="1" noChangeArrowheads="1"/>
          </p:cNvSpPr>
          <p:nvPr>
            <p:ph type="ctrTitle"/>
          </p:nvPr>
        </p:nvSpPr>
        <p:spPr>
          <a:xfrm>
            <a:off x="216632" y="2012951"/>
            <a:ext cx="8710736"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9</a:t>
            </a:r>
            <a:endParaRPr lang="ja-JP" altLang="en-US" sz="4800" dirty="0">
              <a:latin typeface="メイリオ" panose="020B0604030504040204" pitchFamily="50" charset="-128"/>
              <a:ea typeface="メイリオ" panose="020B0604030504040204" pitchFamily="50" charset="-128"/>
            </a:endParaRPr>
          </a:p>
        </p:txBody>
      </p:sp>
      <p:sp>
        <p:nvSpPr>
          <p:cNvPr id="7171" name="Rectangle 5">
            <a:extLst>
              <a:ext uri="{FF2B5EF4-FFF2-40B4-BE49-F238E27FC236}">
                <a16:creationId xmlns:a16="http://schemas.microsoft.com/office/drawing/2014/main" id="{0F5600FC-74BD-546F-8E63-4DEE984AE4A3}"/>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7172" name="Rectangle 6">
            <a:extLst>
              <a:ext uri="{FF2B5EF4-FFF2-40B4-BE49-F238E27FC236}">
                <a16:creationId xmlns:a16="http://schemas.microsoft.com/office/drawing/2014/main" id="{4568DE75-72E4-6783-C502-831241618EC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AAD06432-9DE8-432C-807C-026097CDC900}" type="slidenum">
              <a:rPr kumimoji="0" lang="en-US" altLang="ja-JP" sz="1800">
                <a:latin typeface="ホリデイMDJP03" pitchFamily="2" charset="-128"/>
                <a:ea typeface="ホリデイMDJP03" pitchFamily="2" charset="-128"/>
              </a:rPr>
              <a:pPr>
                <a:spcBef>
                  <a:spcPct val="0"/>
                </a:spcBef>
                <a:buClrTx/>
                <a:buFontTx/>
                <a:buNone/>
              </a:pPr>
              <a:t>196</a:t>
            </a:fld>
            <a:endParaRPr kumimoji="0" lang="en-US" altLang="ja-JP" sz="1800">
              <a:latin typeface="ホリデイMDJP03" pitchFamily="2" charset="-128"/>
              <a:ea typeface="ホリデイMDJP03" pitchFamily="2" charset="-128"/>
            </a:endParaRPr>
          </a:p>
        </p:txBody>
      </p:sp>
      <p:sp>
        <p:nvSpPr>
          <p:cNvPr id="7173" name="テキスト ボックス 4">
            <a:extLst>
              <a:ext uri="{FF2B5EF4-FFF2-40B4-BE49-F238E27FC236}">
                <a16:creationId xmlns:a16="http://schemas.microsoft.com/office/drawing/2014/main" id="{8DC14061-E503-C296-C981-09A7EBEE44D2}"/>
              </a:ext>
            </a:extLst>
          </p:cNvPr>
          <p:cNvSpPr txBox="1">
            <a:spLocks noChangeArrowheads="1"/>
          </p:cNvSpPr>
          <p:nvPr/>
        </p:nvSpPr>
        <p:spPr bwMode="auto">
          <a:xfrm>
            <a:off x="1279271" y="3862080"/>
            <a:ext cx="658545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t>第８章　解決方法への気づきを促すスキル</a:t>
            </a: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7F1F6B6F-2224-0283-5911-7BB228E55D15}"/>
              </a:ext>
            </a:extLst>
          </p:cNvPr>
          <p:cNvSpPr>
            <a:spLocks noGrp="1" noChangeArrowheads="1"/>
          </p:cNvSpPr>
          <p:nvPr>
            <p:ph type="title"/>
          </p:nvPr>
        </p:nvSpPr>
        <p:spPr>
          <a:xfrm>
            <a:off x="1403350" y="620713"/>
            <a:ext cx="7172325" cy="576262"/>
          </a:xfrm>
        </p:spPr>
        <p:txBody>
          <a:bodyPr/>
          <a:lstStyle/>
          <a:p>
            <a:r>
              <a:rPr lang="ja-JP" altLang="en-US"/>
              <a:t>１．解決志向のカウンセリング</a:t>
            </a:r>
          </a:p>
        </p:txBody>
      </p:sp>
      <p:sp>
        <p:nvSpPr>
          <p:cNvPr id="8195" name="スライド番号プレースホルダ 3">
            <a:extLst>
              <a:ext uri="{FF2B5EF4-FFF2-40B4-BE49-F238E27FC236}">
                <a16:creationId xmlns:a16="http://schemas.microsoft.com/office/drawing/2014/main" id="{B398EC03-586F-2615-D403-4323D97DB2B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81810C5-396A-43C6-B6C0-2DA584D1F72D}" type="slidenum">
              <a:rPr kumimoji="0" lang="en-US" altLang="ja-JP" sz="1800">
                <a:solidFill>
                  <a:srgbClr val="000000"/>
                </a:solidFill>
              </a:rPr>
              <a:pPr>
                <a:spcBef>
                  <a:spcPct val="0"/>
                </a:spcBef>
                <a:buClrTx/>
                <a:buFontTx/>
                <a:buNone/>
              </a:pPr>
              <a:t>197</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BC2A30F4-5FE2-60DA-EF7D-460DA1A7677D}"/>
              </a:ext>
            </a:extLst>
          </p:cNvPr>
          <p:cNvSpPr>
            <a:spLocks noGrp="1" noChangeArrowheads="1"/>
          </p:cNvSpPr>
          <p:nvPr>
            <p:ph idx="1"/>
          </p:nvPr>
        </p:nvSpPr>
        <p:spPr>
          <a:xfrm>
            <a:off x="539750" y="1700213"/>
            <a:ext cx="8135938" cy="4267200"/>
          </a:xfrm>
        </p:spPr>
        <p:txBody>
          <a:bodyPr/>
          <a:lstStyle/>
          <a:p>
            <a:pPr>
              <a:lnSpc>
                <a:spcPts val="3060"/>
              </a:lnSpc>
              <a:defRPr/>
            </a:pPr>
            <a:r>
              <a:rPr lang="ja-JP" altLang="en-US" sz="2800" dirty="0">
                <a:latin typeface="+mn-ea"/>
              </a:rPr>
              <a:t>車が故障したら？　パソコンが壊れたら？</a:t>
            </a:r>
            <a:endParaRPr lang="en-US" altLang="ja-JP" sz="2800" dirty="0">
              <a:latin typeface="+mn-ea"/>
            </a:endParaRPr>
          </a:p>
          <a:p>
            <a:pPr marL="0" indent="0">
              <a:lnSpc>
                <a:spcPts val="3060"/>
              </a:lnSpc>
              <a:buFont typeface="Wingdings" panose="05000000000000000000" pitchFamily="2" charset="2"/>
              <a:buNone/>
              <a:defRPr/>
            </a:pPr>
            <a:r>
              <a:rPr lang="ja-JP" altLang="en-US" sz="2800" dirty="0">
                <a:latin typeface="+mn-ea"/>
              </a:rPr>
              <a:t>　　</a:t>
            </a:r>
            <a:r>
              <a:rPr lang="ja-JP" altLang="en-US" sz="2400" dirty="0">
                <a:latin typeface="+mn-ea"/>
              </a:rPr>
              <a:t>車：原因を探るより、とにかく修理工場へ。</a:t>
            </a:r>
            <a:endParaRPr lang="en-US" altLang="ja-JP" sz="2400" dirty="0">
              <a:latin typeface="+mn-ea"/>
            </a:endParaRPr>
          </a:p>
          <a:p>
            <a:pPr marL="0" indent="0">
              <a:lnSpc>
                <a:spcPts val="3060"/>
              </a:lnSpc>
              <a:buFont typeface="Wingdings" panose="05000000000000000000" pitchFamily="2" charset="2"/>
              <a:buNone/>
              <a:defRPr/>
            </a:pPr>
            <a:r>
              <a:rPr lang="ja-JP" altLang="en-US" sz="2400" dirty="0">
                <a:latin typeface="+mn-ea"/>
              </a:rPr>
              <a:t>　　パソコン：原因を探るより、まず、再起動をする。</a:t>
            </a:r>
            <a:endParaRPr lang="en-US" altLang="ja-JP" sz="2400" dirty="0">
              <a:latin typeface="+mn-ea"/>
            </a:endParaRPr>
          </a:p>
          <a:p>
            <a:pPr marL="0" indent="0">
              <a:lnSpc>
                <a:spcPts val="3060"/>
              </a:lnSpc>
              <a:buFont typeface="Wingdings" panose="05000000000000000000" pitchFamily="2" charset="2"/>
              <a:buNone/>
              <a:defRPr/>
            </a:pPr>
            <a:r>
              <a:rPr lang="ja-JP" altLang="en-US" sz="2800" dirty="0">
                <a:latin typeface="+mn-ea"/>
              </a:rPr>
              <a:t>　　　　↓</a:t>
            </a:r>
            <a:endParaRPr lang="en-US" altLang="ja-JP" sz="2800" dirty="0">
              <a:latin typeface="+mn-ea"/>
            </a:endParaRPr>
          </a:p>
          <a:p>
            <a:pPr>
              <a:lnSpc>
                <a:spcPts val="3060"/>
              </a:lnSpc>
              <a:defRPr/>
            </a:pPr>
            <a:r>
              <a:rPr lang="ja-JP" altLang="en-US" sz="2800" dirty="0">
                <a:latin typeface="+mn-ea"/>
              </a:rPr>
              <a:t>心理学の分野にも、上記のような対処法がある</a:t>
            </a:r>
            <a:endParaRPr lang="en-US" altLang="ja-JP" sz="2800" dirty="0">
              <a:latin typeface="+mn-ea"/>
            </a:endParaRPr>
          </a:p>
          <a:p>
            <a:pPr marL="0" indent="0">
              <a:lnSpc>
                <a:spcPts val="3060"/>
              </a:lnSpc>
              <a:buFont typeface="Wingdings" panose="05000000000000000000" pitchFamily="2" charset="2"/>
              <a:buNone/>
              <a:defRPr/>
            </a:pPr>
            <a:r>
              <a:rPr lang="ja-JP" altLang="en-US" sz="2800" dirty="0">
                <a:latin typeface="+mn-ea"/>
              </a:rPr>
              <a:t>　　それが、</a:t>
            </a:r>
            <a:endParaRPr lang="en-US" altLang="ja-JP" sz="2800" dirty="0">
              <a:latin typeface="+mn-ea"/>
            </a:endParaRPr>
          </a:p>
          <a:p>
            <a:pPr marL="0" indent="0">
              <a:lnSpc>
                <a:spcPts val="3060"/>
              </a:lnSpc>
              <a:buFont typeface="Wingdings" panose="05000000000000000000" pitchFamily="2" charset="2"/>
              <a:buNone/>
              <a:defRPr/>
            </a:pPr>
            <a:r>
              <a:rPr lang="ja-JP" altLang="en-US" sz="2800" dirty="0"/>
              <a:t>　「</a:t>
            </a:r>
            <a:r>
              <a:rPr lang="en" altLang="ja-JP" sz="2800" dirty="0"/>
              <a:t>SFA</a:t>
            </a:r>
            <a:r>
              <a:rPr lang="en" altLang="ja-JP" sz="2000" dirty="0"/>
              <a:t>(Solution Focused Approach</a:t>
            </a:r>
            <a:r>
              <a:rPr lang="ja-JP" altLang="en" sz="2000" dirty="0"/>
              <a:t>・</a:t>
            </a:r>
            <a:r>
              <a:rPr lang="ja-JP" altLang="en-US" sz="2000" dirty="0"/>
              <a:t>解決志向アプローチ</a:t>
            </a:r>
            <a:r>
              <a:rPr lang="en-US" altLang="ja-JP" sz="2000" dirty="0"/>
              <a:t>)</a:t>
            </a:r>
            <a:r>
              <a:rPr lang="ja-JP" altLang="en-US" sz="2800" dirty="0"/>
              <a:t>」</a:t>
            </a:r>
            <a:endParaRPr lang="en-US" altLang="ja-JP" sz="2800" dirty="0"/>
          </a:p>
          <a:p>
            <a:pPr marL="471487" lvl="1" indent="0">
              <a:buFont typeface="Wingdings" panose="05000000000000000000" pitchFamily="2" charset="2"/>
              <a:buNone/>
              <a:defRPr/>
            </a:pPr>
            <a:r>
              <a:rPr lang="ja-JP" altLang="en-US" sz="2000" dirty="0"/>
              <a:t>これまでは、カウンセラーがカウンセリングに使用するものとされてきたが、この解決志向の哲学は、人間関係の形成だけでなく、一人ひとりが幸せに生きるヒントになる。 </a:t>
            </a:r>
          </a:p>
          <a:p>
            <a:pPr marL="0" indent="0">
              <a:buFont typeface="Wingdings" panose="05000000000000000000" pitchFamily="2" charset="2"/>
              <a:buNone/>
              <a:defRPr/>
            </a:pPr>
            <a:endParaRPr lang="en" altLang="ja-JP" sz="2000" dirty="0">
              <a:latin typeface="+mn-ea"/>
            </a:endParaRPr>
          </a:p>
          <a:p>
            <a:pPr marL="0" indent="0">
              <a:buFont typeface="Wingdings" panose="05000000000000000000" pitchFamily="2" charset="2"/>
              <a:buNone/>
              <a:defRPr/>
            </a:pPr>
            <a:r>
              <a:rPr lang="ja-JP" altLang="en-US" sz="2800" dirty="0"/>
              <a:t>　　</a:t>
            </a:r>
            <a:endParaRPr lang="ja-JP" altLang="en-US" sz="3200" dirty="0"/>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85A2B1A3-B0C3-BC21-A027-F41BCCD5EFFD}"/>
              </a:ext>
            </a:extLst>
          </p:cNvPr>
          <p:cNvSpPr>
            <a:spLocks noGrp="1" noChangeArrowheads="1"/>
          </p:cNvSpPr>
          <p:nvPr>
            <p:ph type="title"/>
          </p:nvPr>
        </p:nvSpPr>
        <p:spPr>
          <a:xfrm>
            <a:off x="1403350" y="620713"/>
            <a:ext cx="7172325" cy="576262"/>
          </a:xfrm>
        </p:spPr>
        <p:txBody>
          <a:bodyPr/>
          <a:lstStyle/>
          <a:p>
            <a:r>
              <a:rPr lang="ja-JP" altLang="en-US"/>
              <a:t>１．解決志向のカウンセリング</a:t>
            </a:r>
          </a:p>
        </p:txBody>
      </p:sp>
      <p:sp>
        <p:nvSpPr>
          <p:cNvPr id="9219" name="スライド番号プレースホルダ 3">
            <a:extLst>
              <a:ext uri="{FF2B5EF4-FFF2-40B4-BE49-F238E27FC236}">
                <a16:creationId xmlns:a16="http://schemas.microsoft.com/office/drawing/2014/main" id="{259EECE2-909C-0CD5-5D37-BDB42E32B24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0D72733-13B9-41C9-AB81-933D977158AD}" type="slidenum">
              <a:rPr kumimoji="0" lang="en-US" altLang="ja-JP" sz="1800">
                <a:solidFill>
                  <a:srgbClr val="000000"/>
                </a:solidFill>
              </a:rPr>
              <a:pPr>
                <a:spcBef>
                  <a:spcPct val="0"/>
                </a:spcBef>
                <a:buClrTx/>
                <a:buFontTx/>
                <a:buNone/>
              </a:pPr>
              <a:t>198</a:t>
            </a:fld>
            <a:endParaRPr kumimoji="0" lang="en-US" altLang="ja-JP" sz="1800">
              <a:solidFill>
                <a:srgbClr val="000000"/>
              </a:solidFill>
            </a:endParaRPr>
          </a:p>
        </p:txBody>
      </p:sp>
      <p:sp>
        <p:nvSpPr>
          <p:cNvPr id="10243" name="コンテンツ プレースホルダ 2">
            <a:extLst>
              <a:ext uri="{FF2B5EF4-FFF2-40B4-BE49-F238E27FC236}">
                <a16:creationId xmlns:a16="http://schemas.microsoft.com/office/drawing/2014/main" id="{D9617C02-1FED-865F-0CBD-0FEDE61519FB}"/>
              </a:ext>
            </a:extLst>
          </p:cNvPr>
          <p:cNvSpPr>
            <a:spLocks noGrp="1" noChangeArrowheads="1"/>
          </p:cNvSpPr>
          <p:nvPr>
            <p:ph idx="1"/>
          </p:nvPr>
        </p:nvSpPr>
        <p:spPr>
          <a:xfrm>
            <a:off x="539750" y="1700213"/>
            <a:ext cx="8135938" cy="1223962"/>
          </a:xfrm>
        </p:spPr>
        <p:txBody>
          <a:bodyPr/>
          <a:lstStyle/>
          <a:p>
            <a:pPr>
              <a:defRPr/>
            </a:pPr>
            <a:r>
              <a:rPr lang="ja-JP" altLang="en-US" sz="2400" spc="-40"/>
              <a:t>例）過去に負った心の傷が原因で、過度に不安になりやすくて困っている相談者</a:t>
            </a:r>
            <a:r>
              <a:rPr lang="ja-JP" altLang="en-US" sz="2000" spc="-40"/>
              <a:t>（本人は、過去の心の傷が原因とは気づいていない）</a:t>
            </a:r>
            <a:endParaRPr lang="en-US" altLang="ja-JP" sz="2000" spc="-40" dirty="0"/>
          </a:p>
          <a:p>
            <a:pPr marL="0" indent="0">
              <a:buFont typeface="Wingdings" panose="05000000000000000000" pitchFamily="2" charset="2"/>
              <a:buNone/>
              <a:defRPr/>
            </a:pPr>
            <a:endParaRPr lang="ja-JP" altLang="en-US" sz="2400"/>
          </a:p>
        </p:txBody>
      </p:sp>
      <p:sp>
        <p:nvSpPr>
          <p:cNvPr id="5" name="コンテンツ プレースホルダ 2">
            <a:extLst>
              <a:ext uri="{FF2B5EF4-FFF2-40B4-BE49-F238E27FC236}">
                <a16:creationId xmlns:a16="http://schemas.microsoft.com/office/drawing/2014/main" id="{937712B9-D57E-6EE9-29F0-21C5C970E20C}"/>
              </a:ext>
            </a:extLst>
          </p:cNvPr>
          <p:cNvSpPr txBox="1">
            <a:spLocks noChangeArrowheads="1"/>
          </p:cNvSpPr>
          <p:nvPr/>
        </p:nvSpPr>
        <p:spPr bwMode="auto">
          <a:xfrm>
            <a:off x="1403350" y="3397250"/>
            <a:ext cx="1944688" cy="503238"/>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Font typeface="Wingdings" pitchFamily="2" charset="2"/>
              <a:buNone/>
              <a:defRPr/>
            </a:pPr>
            <a:r>
              <a:rPr lang="ja-JP" altLang="en-US" sz="2400" kern="0" spc="-40"/>
              <a:t>従来の方法</a:t>
            </a:r>
            <a:endParaRPr lang="ja-JP" altLang="en-US" sz="2400" kern="0"/>
          </a:p>
        </p:txBody>
      </p:sp>
      <p:sp>
        <p:nvSpPr>
          <p:cNvPr id="6" name="コンテンツ プレースホルダ 2">
            <a:extLst>
              <a:ext uri="{FF2B5EF4-FFF2-40B4-BE49-F238E27FC236}">
                <a16:creationId xmlns:a16="http://schemas.microsoft.com/office/drawing/2014/main" id="{933A08B8-6435-C13D-5190-1E7E5A4EF4AE}"/>
              </a:ext>
            </a:extLst>
          </p:cNvPr>
          <p:cNvSpPr txBox="1">
            <a:spLocks noChangeArrowheads="1"/>
          </p:cNvSpPr>
          <p:nvPr/>
        </p:nvSpPr>
        <p:spPr bwMode="auto">
          <a:xfrm>
            <a:off x="6156325" y="3375025"/>
            <a:ext cx="1093788" cy="504825"/>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0" indent="0">
              <a:buFont typeface="Wingdings" pitchFamily="2" charset="2"/>
              <a:buNone/>
              <a:defRPr/>
            </a:pPr>
            <a:r>
              <a:rPr lang="en-US" altLang="ja-JP" sz="2400" kern="0" spc="-40" dirty="0"/>
              <a:t>SFA</a:t>
            </a:r>
            <a:endParaRPr lang="ja-JP" altLang="en-US" sz="2400" kern="0"/>
          </a:p>
        </p:txBody>
      </p:sp>
      <p:cxnSp>
        <p:nvCxnSpPr>
          <p:cNvPr id="9" name="直線矢印コネクタ 8">
            <a:extLst>
              <a:ext uri="{FF2B5EF4-FFF2-40B4-BE49-F238E27FC236}">
                <a16:creationId xmlns:a16="http://schemas.microsoft.com/office/drawing/2014/main" id="{FB919162-40C8-0F2A-1A0B-61FAEA12DA49}"/>
              </a:ext>
            </a:extLst>
          </p:cNvPr>
          <p:cNvCxnSpPr>
            <a:cxnSpLocks/>
          </p:cNvCxnSpPr>
          <p:nvPr/>
        </p:nvCxnSpPr>
        <p:spPr>
          <a:xfrm>
            <a:off x="6550025" y="2582863"/>
            <a:ext cx="0" cy="684212"/>
          </a:xfrm>
          <a:prstGeom prst="straightConnector1">
            <a:avLst/>
          </a:prstGeom>
          <a:ln w="57150">
            <a:solidFill>
              <a:srgbClr val="FF40FF"/>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id="{BC3D1E45-6B60-9BF9-FE11-5EDF8F577D1A}"/>
              </a:ext>
            </a:extLst>
          </p:cNvPr>
          <p:cNvCxnSpPr>
            <a:cxnSpLocks/>
          </p:cNvCxnSpPr>
          <p:nvPr/>
        </p:nvCxnSpPr>
        <p:spPr>
          <a:xfrm>
            <a:off x="2374900" y="2582863"/>
            <a:ext cx="0" cy="684212"/>
          </a:xfrm>
          <a:prstGeom prst="straightConnector1">
            <a:avLst/>
          </a:prstGeom>
          <a:ln w="57150">
            <a:solidFill>
              <a:srgbClr val="0432FF"/>
            </a:solidFill>
            <a:tailEnd type="triangle"/>
          </a:ln>
        </p:spPr>
        <p:style>
          <a:lnRef idx="1">
            <a:schemeClr val="accent1"/>
          </a:lnRef>
          <a:fillRef idx="0">
            <a:schemeClr val="accent1"/>
          </a:fillRef>
          <a:effectRef idx="0">
            <a:schemeClr val="accent1"/>
          </a:effectRef>
          <a:fontRef idx="minor">
            <a:schemeClr val="tx1"/>
          </a:fontRef>
        </p:style>
      </p:cxnSp>
      <p:sp>
        <p:nvSpPr>
          <p:cNvPr id="9225" name="テキスト ボックス 7">
            <a:extLst>
              <a:ext uri="{FF2B5EF4-FFF2-40B4-BE49-F238E27FC236}">
                <a16:creationId xmlns:a16="http://schemas.microsoft.com/office/drawing/2014/main" id="{F3EDA0EA-50A3-9ED2-284B-F1E0E138496B}"/>
              </a:ext>
            </a:extLst>
          </p:cNvPr>
          <p:cNvSpPr txBox="1">
            <a:spLocks noChangeArrowheads="1"/>
          </p:cNvSpPr>
          <p:nvPr/>
        </p:nvSpPr>
        <p:spPr bwMode="auto">
          <a:xfrm>
            <a:off x="931863" y="3929063"/>
            <a:ext cx="2887662"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相談者の悩みや不安に耳を傾け、「過去の心の傷が原因である」ことを解釈 し、相談者にそれと向き合わせることで、今の「不安になりやすい」ことが減っていくようにしていく。 </a:t>
            </a:r>
          </a:p>
          <a:p>
            <a:endParaRPr lang="ja-JP" altLang="en-US"/>
          </a:p>
        </p:txBody>
      </p:sp>
      <p:sp>
        <p:nvSpPr>
          <p:cNvPr id="10" name="角丸四角形 9">
            <a:extLst>
              <a:ext uri="{FF2B5EF4-FFF2-40B4-BE49-F238E27FC236}">
                <a16:creationId xmlns:a16="http://schemas.microsoft.com/office/drawing/2014/main" id="{A01037D5-46C6-3F07-5258-A4C8673E4D6F}"/>
              </a:ext>
            </a:extLst>
          </p:cNvPr>
          <p:cNvSpPr/>
          <p:nvPr/>
        </p:nvSpPr>
        <p:spPr>
          <a:xfrm>
            <a:off x="777875" y="3411538"/>
            <a:ext cx="3168650" cy="2609850"/>
          </a:xfrm>
          <a:prstGeom prst="roundRect">
            <a:avLst>
              <a:gd name="adj" fmla="val 10298"/>
            </a:avLst>
          </a:prstGeom>
          <a:noFill/>
          <a:ln>
            <a:solidFill>
              <a:srgbClr val="0432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角丸四角形 14">
            <a:extLst>
              <a:ext uri="{FF2B5EF4-FFF2-40B4-BE49-F238E27FC236}">
                <a16:creationId xmlns:a16="http://schemas.microsoft.com/office/drawing/2014/main" id="{E370DA7D-1376-E265-E849-E1ED20CA1F0F}"/>
              </a:ext>
            </a:extLst>
          </p:cNvPr>
          <p:cNvSpPr/>
          <p:nvPr/>
        </p:nvSpPr>
        <p:spPr>
          <a:xfrm>
            <a:off x="4930775" y="3411538"/>
            <a:ext cx="3168650" cy="2609850"/>
          </a:xfrm>
          <a:prstGeom prst="roundRect">
            <a:avLst>
              <a:gd name="adj" fmla="val 10298"/>
            </a:avLst>
          </a:prstGeom>
          <a:noFill/>
          <a:ln>
            <a:solidFill>
              <a:srgbClr val="FF4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228" name="テキスト ボックス 10">
            <a:extLst>
              <a:ext uri="{FF2B5EF4-FFF2-40B4-BE49-F238E27FC236}">
                <a16:creationId xmlns:a16="http://schemas.microsoft.com/office/drawing/2014/main" id="{B9C89E8F-ABFD-5296-85B1-B4857436ECB5}"/>
              </a:ext>
            </a:extLst>
          </p:cNvPr>
          <p:cNvSpPr txBox="1">
            <a:spLocks noChangeArrowheads="1"/>
          </p:cNvSpPr>
          <p:nvPr/>
        </p:nvSpPr>
        <p:spPr bwMode="auto">
          <a:xfrm>
            <a:off x="5070475" y="3929063"/>
            <a:ext cx="28876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相談者の困りごとの原因である「過去の心の傷」には目を向けない。原因発生の過去よりも、問題が解決した後の未来に相談者の意識を向けていく。</a:t>
            </a:r>
          </a:p>
          <a:p>
            <a:endParaRPr lang="ja-JP" alt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6C7C0045-7735-0708-8E6D-C8249C27828A}"/>
              </a:ext>
            </a:extLst>
          </p:cNvPr>
          <p:cNvSpPr>
            <a:spLocks noGrp="1" noChangeArrowheads="1"/>
          </p:cNvSpPr>
          <p:nvPr>
            <p:ph idx="1"/>
          </p:nvPr>
        </p:nvSpPr>
        <p:spPr>
          <a:xfrm>
            <a:off x="539750" y="1700213"/>
            <a:ext cx="8353425" cy="4537075"/>
          </a:xfrm>
        </p:spPr>
        <p:txBody>
          <a:bodyPr/>
          <a:lstStyle/>
          <a:p>
            <a:pPr>
              <a:defRPr/>
            </a:pPr>
            <a:r>
              <a:rPr lang="ja-JP" altLang="en-US" sz="2800" dirty="0">
                <a:latin typeface="+mn-ea"/>
              </a:rPr>
              <a:t>「</a:t>
            </a:r>
            <a:r>
              <a:rPr lang="en-US" altLang="ja-JP" sz="2800" dirty="0">
                <a:latin typeface="+mn-ea"/>
              </a:rPr>
              <a:t>SFA</a:t>
            </a:r>
            <a:r>
              <a:rPr lang="ja-JP" altLang="en-US" sz="2800" dirty="0">
                <a:latin typeface="+mn-ea"/>
              </a:rPr>
              <a:t>」の基本となる</a:t>
            </a:r>
            <a:r>
              <a:rPr lang="en-US" altLang="ja-JP" sz="2800" dirty="0">
                <a:latin typeface="+mn-ea"/>
              </a:rPr>
              <a:t>3</a:t>
            </a:r>
            <a:r>
              <a:rPr lang="ja-JP" altLang="en-US" sz="2800" dirty="0">
                <a:latin typeface="+mn-ea"/>
              </a:rPr>
              <a:t>つの中心哲学</a:t>
            </a:r>
            <a:endParaRPr lang="en-US" altLang="ja-JP" sz="2800" dirty="0">
              <a:latin typeface="+mn-ea"/>
            </a:endParaRPr>
          </a:p>
          <a:p>
            <a:pPr marL="0" indent="0">
              <a:buFont typeface="Wingdings" panose="05000000000000000000" pitchFamily="2" charset="2"/>
              <a:buNone/>
              <a:defRPr/>
            </a:pPr>
            <a:r>
              <a:rPr lang="ja-JP" altLang="en-US" sz="2400" dirty="0"/>
              <a:t>　　</a:t>
            </a:r>
            <a:r>
              <a:rPr lang="en-US" altLang="ja-JP" sz="2400" dirty="0"/>
              <a:t>① </a:t>
            </a:r>
            <a:r>
              <a:rPr lang="ja-JP" altLang="en-US" sz="2400" dirty="0"/>
              <a:t>うまくいっているのなら、治そうとするな </a:t>
            </a:r>
          </a:p>
          <a:p>
            <a:pPr marL="0" indent="0">
              <a:buFont typeface="Wingdings" panose="05000000000000000000" pitchFamily="2" charset="2"/>
              <a:buNone/>
              <a:defRPr/>
            </a:pPr>
            <a:r>
              <a:rPr lang="ja-JP" altLang="en-US" sz="2000" dirty="0"/>
              <a:t>　　　　</a:t>
            </a:r>
            <a:r>
              <a:rPr lang="ja-JP" altLang="en-US" sz="1800" dirty="0"/>
              <a:t>問題を抱えながらも、相談者が「こうしたらうまくいった」</a:t>
            </a:r>
            <a:br>
              <a:rPr lang="en-US" altLang="ja-JP" sz="1800" dirty="0"/>
            </a:br>
            <a:r>
              <a:rPr lang="ja-JP" altLang="en-US" sz="1800" dirty="0"/>
              <a:t>　　　　と思っているなら、 　</a:t>
            </a:r>
            <a:endParaRPr lang="en-US" altLang="ja-JP" sz="1800" dirty="0"/>
          </a:p>
          <a:p>
            <a:pPr marL="0" indent="0">
              <a:buFont typeface="Wingdings" panose="05000000000000000000" pitchFamily="2" charset="2"/>
              <a:buNone/>
              <a:defRPr/>
            </a:pPr>
            <a:r>
              <a:rPr lang="ja-JP" altLang="en-US" sz="1800" dirty="0"/>
              <a:t>　　　　カウンセラーは無理に状況を変えたりしない。</a:t>
            </a:r>
            <a:endParaRPr lang="ja-JP" altLang="en-US" sz="1200" dirty="0"/>
          </a:p>
          <a:p>
            <a:pPr marL="0" indent="0">
              <a:buFont typeface="Wingdings" panose="05000000000000000000" pitchFamily="2" charset="2"/>
              <a:buNone/>
              <a:defRPr/>
            </a:pPr>
            <a:r>
              <a:rPr lang="ja-JP" altLang="en-US" sz="2400" dirty="0"/>
              <a:t>　　</a:t>
            </a:r>
            <a:r>
              <a:rPr lang="en-US" altLang="ja-JP" sz="2400" dirty="0"/>
              <a:t>② </a:t>
            </a:r>
            <a:r>
              <a:rPr lang="ja-JP" altLang="en-US" sz="2400" dirty="0"/>
              <a:t>うまくいっていることがわかったら、</a:t>
            </a:r>
            <a:br>
              <a:rPr lang="en-US" altLang="ja-JP" sz="2400" dirty="0"/>
            </a:br>
            <a:r>
              <a:rPr lang="ja-JP" altLang="en-US" sz="2400" dirty="0"/>
              <a:t>　　　それをもっとせよ </a:t>
            </a:r>
          </a:p>
          <a:p>
            <a:pPr marL="0" indent="0">
              <a:buFont typeface="Wingdings" panose="05000000000000000000" pitchFamily="2" charset="2"/>
              <a:buNone/>
              <a:defRPr/>
            </a:pPr>
            <a:r>
              <a:rPr lang="ja-JP" altLang="en-US" sz="2000" dirty="0"/>
              <a:t>　　　　</a:t>
            </a:r>
            <a:r>
              <a:rPr lang="ja-JP" altLang="en-US" sz="1800" dirty="0"/>
              <a:t>むしろ、うまくいっている場合には、何がそうさせているかを</a:t>
            </a:r>
            <a:br>
              <a:rPr lang="en-US" altLang="ja-JP" sz="1800" dirty="0"/>
            </a:br>
            <a:r>
              <a:rPr lang="ja-JP" altLang="en-US" sz="1800" dirty="0"/>
              <a:t>　　　　明らかにし、それをもっと活用していくことを促す。</a:t>
            </a:r>
            <a:endParaRPr lang="ja-JP" altLang="en-US" sz="1200" dirty="0"/>
          </a:p>
          <a:p>
            <a:pPr marL="0" indent="0">
              <a:buFont typeface="Wingdings" panose="05000000000000000000" pitchFamily="2" charset="2"/>
              <a:buNone/>
              <a:defRPr/>
            </a:pPr>
            <a:r>
              <a:rPr lang="ja-JP" altLang="en-US" sz="2400" dirty="0"/>
              <a:t>　　</a:t>
            </a:r>
            <a:r>
              <a:rPr lang="en-US" altLang="ja-JP" sz="2400" dirty="0"/>
              <a:t>③ </a:t>
            </a:r>
            <a:r>
              <a:rPr lang="ja-JP" altLang="en-US" sz="2400" spc="-50" dirty="0"/>
              <a:t>うまくいかないなら、二度と繰り返すな。</a:t>
            </a:r>
            <a:br>
              <a:rPr lang="en-US" altLang="ja-JP" sz="2400" spc="-50" dirty="0"/>
            </a:br>
            <a:r>
              <a:rPr lang="ja-JP" altLang="en-US" sz="2400" spc="-50" dirty="0"/>
              <a:t>　　　 何か違うことをせよ </a:t>
            </a:r>
          </a:p>
          <a:p>
            <a:pPr marL="0" indent="0">
              <a:buFont typeface="Wingdings" panose="05000000000000000000" pitchFamily="2" charset="2"/>
              <a:buNone/>
              <a:defRPr/>
            </a:pPr>
            <a:r>
              <a:rPr lang="en-US" altLang="ja-JP" sz="2000" dirty="0"/>
              <a:t>        </a:t>
            </a:r>
            <a:r>
              <a:rPr lang="ja-JP" altLang="en-US" sz="1800" dirty="0"/>
              <a:t>また反対に、やっていることがうまくいっていないなら、</a:t>
            </a:r>
            <a:br>
              <a:rPr lang="en-US" altLang="ja-JP" sz="1800" dirty="0"/>
            </a:br>
            <a:r>
              <a:rPr lang="ja-JP" altLang="en-US" sz="1800" dirty="0"/>
              <a:t>　　　それとは別のやり方を一緒に探していく。 </a:t>
            </a:r>
          </a:p>
          <a:p>
            <a:pPr marL="0" indent="0">
              <a:buFont typeface="Wingdings" panose="05000000000000000000" pitchFamily="2" charset="2"/>
              <a:buNone/>
              <a:defRPr/>
            </a:pPr>
            <a:endParaRPr lang="ja-JP" altLang="en-US" sz="3200" dirty="0"/>
          </a:p>
        </p:txBody>
      </p:sp>
      <p:sp>
        <p:nvSpPr>
          <p:cNvPr id="2" name="タイトル 1">
            <a:extLst>
              <a:ext uri="{FF2B5EF4-FFF2-40B4-BE49-F238E27FC236}">
                <a16:creationId xmlns:a16="http://schemas.microsoft.com/office/drawing/2014/main" id="{634D4FA1-6D01-B3FD-D9D9-72E29BB28704}"/>
              </a:ext>
            </a:extLst>
          </p:cNvPr>
          <p:cNvSpPr>
            <a:spLocks noGrp="1" noChangeArrowheads="1"/>
          </p:cNvSpPr>
          <p:nvPr>
            <p:ph type="title"/>
          </p:nvPr>
        </p:nvSpPr>
        <p:spPr>
          <a:xfrm>
            <a:off x="1360488" y="461963"/>
            <a:ext cx="7172325" cy="735012"/>
          </a:xfrm>
        </p:spPr>
        <p:txBody>
          <a:bodyPr/>
          <a:lstStyle/>
          <a:p>
            <a:r>
              <a:rPr lang="en-US" altLang="ja-JP"/>
              <a:t>2</a:t>
            </a:r>
            <a:r>
              <a:rPr lang="ja-JP" altLang="en-US"/>
              <a:t>．「</a:t>
            </a:r>
            <a:r>
              <a:rPr lang="en-US" altLang="ja-JP"/>
              <a:t>SFA</a:t>
            </a:r>
            <a:r>
              <a:rPr lang="ja-JP" altLang="en-US"/>
              <a:t>」で大事なポイント</a:t>
            </a:r>
          </a:p>
        </p:txBody>
      </p:sp>
      <p:sp>
        <p:nvSpPr>
          <p:cNvPr id="10244" name="スライド番号プレースホルダ 3">
            <a:extLst>
              <a:ext uri="{FF2B5EF4-FFF2-40B4-BE49-F238E27FC236}">
                <a16:creationId xmlns:a16="http://schemas.microsoft.com/office/drawing/2014/main" id="{12A12235-DBC9-6230-2904-8C98D3921D57}"/>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9D6C13F-7848-4A40-9F1C-C7A0D5949960}" type="slidenum">
              <a:rPr kumimoji="0" lang="en-US" altLang="ja-JP" sz="1800">
                <a:solidFill>
                  <a:srgbClr val="000000"/>
                </a:solidFill>
              </a:rPr>
              <a:pPr>
                <a:spcBef>
                  <a:spcPct val="0"/>
                </a:spcBef>
                <a:buClrTx/>
                <a:buFontTx/>
                <a:buNone/>
              </a:pPr>
              <a:t>199</a:t>
            </a:fld>
            <a:endParaRPr kumimoji="0" lang="en-US" altLang="ja-JP" sz="18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79C06ADA-7F9F-49C6-BF0B-C9B8D8CCC347}"/>
              </a:ext>
            </a:extLst>
          </p:cNvPr>
          <p:cNvSpPr>
            <a:spLocks noGrp="1"/>
          </p:cNvSpPr>
          <p:nvPr>
            <p:ph type="title"/>
          </p:nvPr>
        </p:nvSpPr>
        <p:spPr>
          <a:xfrm>
            <a:off x="1115616" y="554794"/>
            <a:ext cx="8928992" cy="1041059"/>
          </a:xfrm>
        </p:spPr>
        <p:txBody>
          <a:bodyPr anchor="b">
            <a:normAutofit/>
          </a:bodyPr>
          <a:lstStyle/>
          <a:p>
            <a:r>
              <a:rPr kumimoji="0" lang="ja-JP" altLang="en-US" sz="28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ja-JP" sz="2862" dirty="0">
                <a:latin typeface="メイリオ" panose="020B0604030504040204" pitchFamily="50" charset="-128"/>
                <a:ea typeface="メイリオ" panose="020B0604030504040204" pitchFamily="50" charset="-128"/>
                <a:cs typeface="Times New Roman" panose="02020603050405020304" pitchFamily="18" charset="0"/>
              </a:rPr>
              <a:t>三尾眞由美（M</a:t>
            </a:r>
            <a:r>
              <a:rPr kumimoji="0" lang="en-US" altLang="ja-JP" sz="2862" dirty="0">
                <a:latin typeface="メイリオ" panose="020B0604030504040204" pitchFamily="50" charset="-128"/>
                <a:ea typeface="メイリオ" panose="020B0604030504040204" pitchFamily="50" charset="-128"/>
                <a:cs typeface="Times New Roman" panose="02020603050405020304" pitchFamily="18" charset="0"/>
              </a:rPr>
              <a:t>IO </a:t>
            </a:r>
            <a:r>
              <a:rPr kumimoji="0" lang="ja-JP" altLang="ja-JP" sz="2862" dirty="0">
                <a:latin typeface="メイリオ" panose="020B0604030504040204" pitchFamily="50" charset="-128"/>
                <a:ea typeface="メイリオ" panose="020B0604030504040204" pitchFamily="50" charset="-128"/>
                <a:cs typeface="Times New Roman" panose="02020603050405020304" pitchFamily="18" charset="0"/>
              </a:rPr>
              <a:t>Mayumi）</a:t>
            </a:r>
            <a:br>
              <a:rPr kumimoji="0" lang="en-US" altLang="ja-JP" sz="2862" dirty="0">
                <a:latin typeface="メイリオ" panose="020B0604030504040204" pitchFamily="50" charset="-128"/>
                <a:ea typeface="メイリオ" panose="020B0604030504040204" pitchFamily="50" charset="-128"/>
                <a:cs typeface="Times New Roman" panose="02020603050405020304" pitchFamily="18" charset="0"/>
              </a:rPr>
            </a:br>
            <a:r>
              <a:rPr kumimoji="0" lang="ja-JP" altLang="en-US" sz="28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ja-JP" sz="2862" dirty="0">
                <a:latin typeface="メイリオ" panose="020B0604030504040204" pitchFamily="50" charset="-128"/>
                <a:ea typeface="メイリオ" panose="020B0604030504040204" pitchFamily="50" charset="-128"/>
                <a:cs typeface="Times New Roman" panose="02020603050405020304" pitchFamily="18" charset="0"/>
              </a:rPr>
              <a:t>プロフィール</a:t>
            </a:r>
            <a:endParaRPr lang="ja-JP" altLang="en-US" sz="2862" dirty="0">
              <a:latin typeface="メイリオ" panose="020B0604030504040204" pitchFamily="50" charset="-128"/>
              <a:ea typeface="メイリオ" panose="020B0604030504040204" pitchFamily="50" charset="-128"/>
            </a:endParaRPr>
          </a:p>
        </p:txBody>
      </p:sp>
      <p:sp>
        <p:nvSpPr>
          <p:cNvPr id="8" name="Rectangle 3">
            <a:extLst>
              <a:ext uri="{FF2B5EF4-FFF2-40B4-BE49-F238E27FC236}">
                <a16:creationId xmlns:a16="http://schemas.microsoft.com/office/drawing/2014/main" id="{E06C23C6-7FD3-4122-80D8-69FDADDE19AA}"/>
              </a:ext>
            </a:extLst>
          </p:cNvPr>
          <p:cNvSpPr>
            <a:spLocks noGrp="1" noChangeArrowheads="1"/>
          </p:cNvSpPr>
          <p:nvPr>
            <p:ph idx="1"/>
          </p:nvPr>
        </p:nvSpPr>
        <p:spPr bwMode="auto">
          <a:xfrm>
            <a:off x="622316" y="2399565"/>
            <a:ext cx="4661746" cy="3644791"/>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84406" tIns="42203" rIns="84406" bIns="42203" numCol="1" rtlCol="0" anchorCtr="0" compatLnSpc="1">
            <a:prstTxWarp prst="textNoShape">
              <a:avLst/>
            </a:prstTxWarp>
            <a:normAutofit lnSpcReduction="10000"/>
          </a:bodyPr>
          <a:lstStyle>
            <a:lvl1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9pPr>
          </a:lstStyle>
          <a:p>
            <a:pPr marL="0" indent="0" defTabSz="844083">
              <a:spcAft>
                <a:spcPts val="554"/>
              </a:spcAft>
              <a:buNone/>
              <a:tabLst>
                <a:tab pos="492382" algn="r"/>
                <a:tab pos="2492682" algn="ctr"/>
                <a:tab pos="4985363" algn="r"/>
              </a:tabLst>
            </a:pP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公認心理師</a:t>
            </a:r>
            <a:endPar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defTabSz="844083">
              <a:spcAft>
                <a:spcPts val="554"/>
              </a:spcAft>
              <a:buNone/>
              <a:tabLst>
                <a:tab pos="492382" algn="r"/>
                <a:tab pos="2492682" algn="ctr"/>
                <a:tab pos="4985363" algn="r"/>
              </a:tabLst>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zh-TW" altLang="ja-JP" sz="1662" dirty="0">
                <a:latin typeface="メイリオ" panose="020B0604030504040204" pitchFamily="50" charset="-128"/>
                <a:ea typeface="メイリオ" panose="020B0604030504040204" pitchFamily="50" charset="-128"/>
                <a:cs typeface="Times New Roman" panose="02020603050405020304" pitchFamily="18" charset="0"/>
              </a:rPr>
              <a:t>臨床心理士</a:t>
            </a:r>
            <a:endParaRPr kumimoji="0" lang="ja-JP" altLang="ja-JP" sz="1662" dirty="0">
              <a:latin typeface="メイリオ" panose="020B0604030504040204" pitchFamily="50" charset="-128"/>
              <a:ea typeface="メイリオ" panose="020B0604030504040204" pitchFamily="50" charset="-128"/>
            </a:endParaRPr>
          </a:p>
          <a:p>
            <a:pPr marL="0" indent="0" defTabSz="844083">
              <a:spcAft>
                <a:spcPts val="554"/>
              </a:spcAft>
              <a:buNone/>
              <a:tabLst>
                <a:tab pos="492382" algn="r"/>
                <a:tab pos="2492682" algn="ctr"/>
                <a:tab pos="4985363" algn="r"/>
              </a:tabLst>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ja-JP" sz="1662" dirty="0">
                <a:latin typeface="メイリオ" panose="020B0604030504040204" pitchFamily="50" charset="-128"/>
                <a:ea typeface="メイリオ" panose="020B0604030504040204" pitchFamily="50" charset="-128"/>
                <a:cs typeface="Times New Roman" panose="02020603050405020304" pitchFamily="18" charset="0"/>
              </a:rPr>
              <a:t>シニア産業カウンセラー</a:t>
            </a:r>
            <a:endPar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ja-JP" sz="1662" dirty="0">
                <a:latin typeface="メイリオ" panose="020B0604030504040204" pitchFamily="50" charset="-128"/>
                <a:ea typeface="メイリオ" panose="020B0604030504040204" pitchFamily="50" charset="-128"/>
                <a:cs typeface="Times New Roman" panose="02020603050405020304" pitchFamily="18" charset="0"/>
              </a:rPr>
              <a:t>小児発達学博士(メンタルヘルス支援領域)</a:t>
            </a:r>
            <a:endParaRPr kumimoji="0" lang="ja-JP" altLang="ja-JP" sz="1662" dirty="0">
              <a:latin typeface="メイリオ" panose="020B0604030504040204" pitchFamily="50" charset="-128"/>
              <a:ea typeface="メイリオ" panose="020B0604030504040204" pitchFamily="50" charset="-128"/>
            </a:endParaRPr>
          </a:p>
          <a:p>
            <a:pPr marL="0" indent="0" defTabSz="844083">
              <a:spcAft>
                <a:spcPts val="554"/>
              </a:spcAft>
              <a:buNone/>
            </a:pPr>
            <a:r>
              <a:rPr kumimoji="0" lang="ja-JP" altLang="ja-JP" sz="1662" b="1" dirty="0">
                <a:latin typeface="メイリオ" panose="020B0604030504040204" pitchFamily="50" charset="-128"/>
                <a:ea typeface="メイリオ" panose="020B0604030504040204" pitchFamily="50" charset="-128"/>
                <a:cs typeface="Times New Roman" panose="02020603050405020304" pitchFamily="18" charset="0"/>
              </a:rPr>
              <a:t>〇</a:t>
            </a:r>
            <a:r>
              <a:rPr kumimoji="0" lang="ja-JP" altLang="en-US" sz="1662" b="1" dirty="0">
                <a:latin typeface="メイリオ" panose="020B0604030504040204" pitchFamily="50" charset="-128"/>
                <a:ea typeface="メイリオ" panose="020B0604030504040204" pitchFamily="50" charset="-128"/>
                <a:cs typeface="Times New Roman" panose="02020603050405020304" pitchFamily="18" charset="0"/>
              </a:rPr>
              <a:t>スクールカウンセラー歴　　</a:t>
            </a:r>
            <a:r>
              <a:rPr kumimoji="0" lang="en-US" altLang="ja-JP" sz="1662" b="1" dirty="0">
                <a:latin typeface="メイリオ" panose="020B0604030504040204" pitchFamily="50" charset="-128"/>
                <a:ea typeface="メイリオ" panose="020B0604030504040204" pitchFamily="50" charset="-128"/>
                <a:cs typeface="Times New Roman" panose="02020603050405020304" pitchFamily="18" charset="0"/>
              </a:rPr>
              <a:t>SC</a:t>
            </a:r>
            <a:r>
              <a:rPr kumimoji="0" lang="ja-JP" altLang="en-US" sz="1662" b="1" dirty="0">
                <a:latin typeface="メイリオ" panose="020B0604030504040204" pitchFamily="50" charset="-128"/>
                <a:ea typeface="メイリオ" panose="020B0604030504040204" pitchFamily="50" charset="-128"/>
                <a:cs typeface="Times New Roman" panose="02020603050405020304" pitchFamily="18" charset="0"/>
              </a:rPr>
              <a:t>歴</a:t>
            </a:r>
            <a:r>
              <a:rPr kumimoji="0" lang="en-US" altLang="ja-JP" sz="1662" b="1" dirty="0">
                <a:latin typeface="メイリオ" panose="020B0604030504040204" pitchFamily="50" charset="-128"/>
                <a:ea typeface="メイリオ" panose="020B0604030504040204" pitchFamily="50" charset="-128"/>
                <a:cs typeface="Times New Roman" panose="02020603050405020304" pitchFamily="18" charset="0"/>
              </a:rPr>
              <a:t>27</a:t>
            </a:r>
            <a:r>
              <a:rPr kumimoji="0" lang="ja-JP" altLang="en-US" sz="1662" b="1" dirty="0">
                <a:latin typeface="メイリオ" panose="020B0604030504040204" pitchFamily="50" charset="-128"/>
                <a:ea typeface="メイリオ" panose="020B0604030504040204" pitchFamily="50" charset="-128"/>
                <a:cs typeface="Times New Roman" panose="02020603050405020304" pitchFamily="18" charset="0"/>
              </a:rPr>
              <a:t>年</a:t>
            </a:r>
            <a:endParaRPr kumimoji="0" lang="ja-JP" altLang="ja-JP" sz="1662" b="1" dirty="0">
              <a:latin typeface="メイリオ" panose="020B0604030504040204" pitchFamily="50" charset="-128"/>
              <a:ea typeface="メイリオ" panose="020B0604030504040204" pitchFamily="50" charset="-128"/>
            </a:endParaRPr>
          </a:p>
          <a:p>
            <a:pPr marL="0" indent="0" defTabSz="844083">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97</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03</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大田区初代スクールカウンセラー　　　　</a:t>
            </a:r>
          </a:p>
          <a:p>
            <a:pPr marL="0" indent="0" defTabSz="844083">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03</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23</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東京都スクールカウンセラー　</a:t>
            </a:r>
            <a:endPar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defTabSz="844083">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04</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05</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神奈川県スクールカウンセラー</a:t>
            </a:r>
          </a:p>
          <a:p>
            <a:pPr marL="0" indent="0" defTabSz="844083">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04</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06</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　　川崎市スクールカウンセラー</a:t>
            </a:r>
            <a:endPar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defTabSz="844083">
              <a:spcAft>
                <a:spcPts val="554"/>
              </a:spcAft>
              <a:buNone/>
            </a:pPr>
            <a:r>
              <a:rPr kumimoji="0" lang="ja-JP" altLang="ja-JP" sz="1662" b="1" dirty="0">
                <a:latin typeface="メイリオ" panose="020B0604030504040204" pitchFamily="50" charset="-128"/>
                <a:ea typeface="メイリオ" panose="020B0604030504040204" pitchFamily="50" charset="-128"/>
                <a:cs typeface="Times New Roman" panose="02020603050405020304" pitchFamily="18" charset="0"/>
              </a:rPr>
              <a:t>〇</a:t>
            </a:r>
            <a:r>
              <a:rPr kumimoji="0" lang="zh-TW" altLang="en-US" sz="1662" b="1" dirty="0">
                <a:latin typeface="メイリオ" panose="020B0604030504040204" pitchFamily="50" charset="-128"/>
                <a:ea typeface="メイリオ" panose="020B0604030504040204" pitchFamily="50" charset="-128"/>
                <a:cs typeface="Times New Roman" panose="02020603050405020304" pitchFamily="18" charset="0"/>
              </a:rPr>
              <a:t>特別支援教室巡回相談心理士</a:t>
            </a:r>
            <a:endParaRPr kumimoji="0" lang="en-US" altLang="zh-TW" sz="1662" b="1"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defTabSz="844083">
              <a:spcAft>
                <a:spcPts val="554"/>
              </a:spcAft>
              <a:buNone/>
            </a:pP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20</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～現在　（品川区小学校</a:t>
            </a:r>
            <a:r>
              <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rPr>
              <a:t>2</a:t>
            </a:r>
            <a:r>
              <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rPr>
              <a:t>校担当）</a:t>
            </a:r>
            <a:endParaRPr kumimoji="0" lang="en-US" altLang="ja-JP" sz="1662" dirty="0">
              <a:latin typeface="メイリオ" panose="020B0604030504040204" pitchFamily="50" charset="-128"/>
              <a:ea typeface="メイリオ" panose="020B0604030504040204" pitchFamily="50" charset="-128"/>
              <a:cs typeface="Times New Roman" panose="02020603050405020304" pitchFamily="18" charset="0"/>
            </a:endParaRPr>
          </a:p>
          <a:p>
            <a:pPr marL="0" indent="0" defTabSz="844083">
              <a:spcAft>
                <a:spcPts val="554"/>
              </a:spcAft>
              <a:buNone/>
            </a:pPr>
            <a:endParaRPr kumimoji="0" lang="ja-JP" altLang="en-US" sz="1662" dirty="0">
              <a:latin typeface="メイリオ" panose="020B0604030504040204" pitchFamily="50" charset="-128"/>
              <a:ea typeface="メイリオ" panose="020B0604030504040204" pitchFamily="50" charset="-128"/>
              <a:cs typeface="Times New Roman" panose="02020603050405020304" pitchFamily="18" charset="0"/>
            </a:endParaRPr>
          </a:p>
        </p:txBody>
      </p:sp>
      <p:sp>
        <p:nvSpPr>
          <p:cNvPr id="4" name="スライド番号プレースホルダー 3">
            <a:extLst>
              <a:ext uri="{FF2B5EF4-FFF2-40B4-BE49-F238E27FC236}">
                <a16:creationId xmlns:a16="http://schemas.microsoft.com/office/drawing/2014/main" id="{25D9AB73-BCBF-4A8C-850E-B747D88E703E}"/>
              </a:ext>
            </a:extLst>
          </p:cNvPr>
          <p:cNvSpPr>
            <a:spLocks noGrp="1"/>
          </p:cNvSpPr>
          <p:nvPr>
            <p:ph type="sldNum" sz="quarter" idx="12"/>
          </p:nvPr>
        </p:nvSpPr>
        <p:spPr>
          <a:xfrm>
            <a:off x="7829550" y="6131170"/>
            <a:ext cx="685800" cy="337038"/>
          </a:xfrm>
        </p:spPr>
        <p:txBody>
          <a:bodyPr>
            <a:normAutofit lnSpcReduction="10000"/>
          </a:bodyPr>
          <a:lstStyle/>
          <a:p>
            <a:pPr defTabSz="844083" eaLnBrk="1" fontAlgn="auto" hangingPunct="1">
              <a:lnSpc>
                <a:spcPct val="90000"/>
              </a:lnSpc>
              <a:spcBef>
                <a:spcPts val="0"/>
              </a:spcBef>
              <a:spcAft>
                <a:spcPts val="554"/>
              </a:spcAft>
            </a:pPr>
            <a:fld id="{F03C4F6A-02F4-4E90-8DAE-1654D6B49D85}" type="slidenum">
              <a:rPr lang="ja-JP" altLang="en-US">
                <a:solidFill>
                  <a:srgbClr val="FFFFFF"/>
                </a:solidFill>
                <a:latin typeface="游ゴシック" panose="020F0502020204030204"/>
                <a:ea typeface="游ゴシック" panose="020B0400000000000000" pitchFamily="50" charset="-128"/>
              </a:rPr>
              <a:pPr defTabSz="844083" eaLnBrk="1" fontAlgn="auto" hangingPunct="1">
                <a:lnSpc>
                  <a:spcPct val="90000"/>
                </a:lnSpc>
                <a:spcBef>
                  <a:spcPts val="0"/>
                </a:spcBef>
                <a:spcAft>
                  <a:spcPts val="554"/>
                </a:spcAft>
              </a:pPr>
              <a:t>2</a:t>
            </a:fld>
            <a:endParaRPr lang="ja-JP" altLang="en-US">
              <a:solidFill>
                <a:srgbClr val="FFFFFF"/>
              </a:solidFill>
              <a:latin typeface="游ゴシック" panose="020F0502020204030204"/>
              <a:ea typeface="游ゴシック" panose="020B0400000000000000" pitchFamily="50" charset="-128"/>
            </a:endParaRPr>
          </a:p>
        </p:txBody>
      </p:sp>
      <p:pic>
        <p:nvPicPr>
          <p:cNvPr id="11" name="図 10">
            <a:extLst>
              <a:ext uri="{FF2B5EF4-FFF2-40B4-BE49-F238E27FC236}">
                <a16:creationId xmlns:a16="http://schemas.microsoft.com/office/drawing/2014/main" id="{8461B2E8-0158-4826-9CC9-F1951B3B25CB}"/>
              </a:ext>
            </a:extLst>
          </p:cNvPr>
          <p:cNvPicPr>
            <a:picLocks noChangeAspect="1"/>
          </p:cNvPicPr>
          <p:nvPr/>
        </p:nvPicPr>
        <p:blipFill>
          <a:blip r:embed="rId3"/>
          <a:stretch>
            <a:fillRect/>
          </a:stretch>
        </p:blipFill>
        <p:spPr>
          <a:xfrm>
            <a:off x="5831648" y="1595853"/>
            <a:ext cx="1997902" cy="2626108"/>
          </a:xfrm>
          <a:prstGeom prst="rect">
            <a:avLst/>
          </a:prstGeom>
          <a:effectLst>
            <a:softEdge rad="63500"/>
          </a:effectLst>
        </p:spPr>
      </p:pic>
      <p:pic>
        <p:nvPicPr>
          <p:cNvPr id="7" name="図 6" descr="ダイアグラム&#10;&#10;自動的に生成された説明">
            <a:extLst>
              <a:ext uri="{FF2B5EF4-FFF2-40B4-BE49-F238E27FC236}">
                <a16:creationId xmlns:a16="http://schemas.microsoft.com/office/drawing/2014/main" id="{D9C1A8E8-933F-4869-987F-12503CEA3D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2548">
            <a:off x="5470919" y="4100275"/>
            <a:ext cx="1562720" cy="2224388"/>
          </a:xfrm>
          <a:prstGeom prst="rect">
            <a:avLst/>
          </a:prstGeom>
        </p:spPr>
      </p:pic>
    </p:spTree>
    <p:extLst>
      <p:ext uri="{BB962C8B-B14F-4D97-AF65-F5344CB8AC3E}">
        <p14:creationId xmlns:p14="http://schemas.microsoft.com/office/powerpoint/2010/main" val="28555485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F32DB8EE-12AE-D388-47D7-5EC92510014C}"/>
              </a:ext>
            </a:extLst>
          </p:cNvPr>
          <p:cNvSpPr>
            <a:spLocks noGrp="1" noChangeArrowheads="1"/>
          </p:cNvSpPr>
          <p:nvPr>
            <p:ph type="title"/>
          </p:nvPr>
        </p:nvSpPr>
        <p:spPr>
          <a:xfrm>
            <a:off x="1475656" y="775494"/>
            <a:ext cx="7172325" cy="820738"/>
          </a:xfrm>
        </p:spPr>
        <p:txBody>
          <a:bodyPr/>
          <a:lstStyle/>
          <a:p>
            <a:r>
              <a:rPr lang="ja-JP" altLang="en-US" dirty="0">
                <a:latin typeface="メイリオ" panose="020B0604030504040204" pitchFamily="50" charset="-128"/>
                <a:ea typeface="メイリオ" panose="020B0604030504040204" pitchFamily="50" charset="-128"/>
              </a:rPr>
              <a:t>人と人との関り</a:t>
            </a:r>
          </a:p>
        </p:txBody>
      </p:sp>
      <p:sp>
        <p:nvSpPr>
          <p:cNvPr id="10243" name="コンテンツ プレースホルダー 1">
            <a:extLst>
              <a:ext uri="{FF2B5EF4-FFF2-40B4-BE49-F238E27FC236}">
                <a16:creationId xmlns:a16="http://schemas.microsoft.com/office/drawing/2014/main" id="{D863BFBE-25BA-F087-23AE-5D813FFDDB56}"/>
              </a:ext>
            </a:extLst>
          </p:cNvPr>
          <p:cNvSpPr>
            <a:spLocks noGrp="1" noChangeArrowheads="1"/>
          </p:cNvSpPr>
          <p:nvPr>
            <p:ph idx="1"/>
          </p:nvPr>
        </p:nvSpPr>
        <p:spPr/>
        <p:txBody>
          <a:bodyPr/>
          <a:lstStyle/>
          <a:p>
            <a:r>
              <a:rPr lang="ja-JP" altLang="en-US" sz="3200" dirty="0">
                <a:latin typeface="メイリオ" panose="020B0604030504040204" pitchFamily="50" charset="-128"/>
                <a:ea typeface="メイリオ" panose="020B0604030504040204" pitchFamily="50" charset="-128"/>
              </a:rPr>
              <a:t>コミュニケーションの</a:t>
            </a:r>
            <a:r>
              <a:rPr lang="ja-JP" altLang="en-US" sz="3200" b="1" u="sng" dirty="0">
                <a:latin typeface="メイリオ" panose="020B0604030504040204" pitchFamily="50" charset="-128"/>
                <a:ea typeface="メイリオ" panose="020B0604030504040204" pitchFamily="50" charset="-128"/>
              </a:rPr>
              <a:t>目標</a:t>
            </a:r>
            <a:endParaRPr lang="en-US" altLang="ja-JP" sz="3200" b="1" u="sng" dirty="0">
              <a:latin typeface="メイリオ" panose="020B0604030504040204" pitchFamily="50" charset="-128"/>
              <a:ea typeface="メイリオ" panose="020B0604030504040204" pitchFamily="50" charset="-128"/>
            </a:endParaRPr>
          </a:p>
          <a:p>
            <a:pPr lvl="1"/>
            <a:r>
              <a:rPr lang="ja-JP" altLang="en-US" sz="2800" dirty="0">
                <a:latin typeface="メイリオ" panose="020B0604030504040204" pitchFamily="50" charset="-128"/>
                <a:ea typeface="メイリオ" panose="020B0604030504040204" pitchFamily="50" charset="-128"/>
              </a:rPr>
              <a:t>相手との共有</a:t>
            </a:r>
            <a:endParaRPr lang="en-US" altLang="ja-JP" sz="2800" dirty="0">
              <a:latin typeface="メイリオ" panose="020B0604030504040204" pitchFamily="50" charset="-128"/>
              <a:ea typeface="メイリオ" panose="020B0604030504040204" pitchFamily="50" charset="-128"/>
            </a:endParaRPr>
          </a:p>
          <a:p>
            <a:pPr lvl="2"/>
            <a:r>
              <a:rPr lang="ja-JP" altLang="en-US" sz="2400" dirty="0">
                <a:latin typeface="メイリオ" panose="020B0604030504040204" pitchFamily="50" charset="-128"/>
                <a:ea typeface="メイリオ" panose="020B0604030504040204" pitchFamily="50" charset="-128"/>
              </a:rPr>
              <a:t>経験・感情・知識・意見・・・・</a:t>
            </a:r>
            <a:endParaRPr lang="en-US" altLang="ja-JP" sz="2400" dirty="0">
              <a:latin typeface="メイリオ" panose="020B0604030504040204" pitchFamily="50" charset="-128"/>
              <a:ea typeface="メイリオ" panose="020B0604030504040204" pitchFamily="50" charset="-128"/>
            </a:endParaRPr>
          </a:p>
          <a:p>
            <a:pPr lvl="1"/>
            <a:r>
              <a:rPr lang="ja-JP" altLang="en-US" sz="2800" dirty="0">
                <a:latin typeface="メイリオ" panose="020B0604030504040204" pitchFamily="50" charset="-128"/>
                <a:ea typeface="メイリオ" panose="020B0604030504040204" pitchFamily="50" charset="-128"/>
              </a:rPr>
              <a:t>相手（の行動）を変える</a:t>
            </a:r>
            <a:endParaRPr lang="en-US" altLang="ja-JP" sz="2800" dirty="0">
              <a:latin typeface="メイリオ" panose="020B0604030504040204" pitchFamily="50" charset="-128"/>
              <a:ea typeface="メイリオ" panose="020B0604030504040204" pitchFamily="50" charset="-128"/>
            </a:endParaRPr>
          </a:p>
          <a:p>
            <a:pPr lvl="2"/>
            <a:r>
              <a:rPr lang="ja-JP" altLang="en-US" sz="2400" dirty="0">
                <a:latin typeface="メイリオ" panose="020B0604030504040204" pitchFamily="50" charset="-128"/>
                <a:ea typeface="メイリオ" panose="020B0604030504040204" pitchFamily="50" charset="-128"/>
              </a:rPr>
              <a:t>説得　</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してもらう　～をやめてもらう行動</a:t>
            </a:r>
            <a:endParaRPr lang="en-US" altLang="ja-JP" sz="2400" dirty="0">
              <a:latin typeface="メイリオ" panose="020B0604030504040204" pitchFamily="50" charset="-128"/>
              <a:ea typeface="メイリオ" panose="020B0604030504040204" pitchFamily="50" charset="-128"/>
            </a:endParaRPr>
          </a:p>
          <a:p>
            <a:pPr lvl="2"/>
            <a:r>
              <a:rPr lang="en-US" altLang="ja-JP" sz="2400" dirty="0">
                <a:latin typeface="メイリオ" panose="020B0604030504040204" pitchFamily="50" charset="-128"/>
                <a:ea typeface="メイリオ" panose="020B0604030504040204" pitchFamily="50" charset="-128"/>
              </a:rPr>
              <a:t>TV</a:t>
            </a:r>
            <a:r>
              <a:rPr lang="ja-JP" altLang="en-US" sz="2400" dirty="0">
                <a:latin typeface="メイリオ" panose="020B0604030504040204" pitchFamily="50" charset="-128"/>
                <a:ea typeface="メイリオ" panose="020B0604030504040204" pitchFamily="50" charset="-128"/>
              </a:rPr>
              <a:t>コマーシャル　買ってもらう行動</a:t>
            </a:r>
            <a:endParaRPr lang="en-US" altLang="ja-JP" sz="2400" dirty="0">
              <a:latin typeface="メイリオ" panose="020B0604030504040204" pitchFamily="50" charset="-128"/>
              <a:ea typeface="メイリオ" panose="020B0604030504040204" pitchFamily="50" charset="-128"/>
            </a:endParaRPr>
          </a:p>
          <a:p>
            <a:pPr lvl="2"/>
            <a:r>
              <a:rPr lang="ja-JP" altLang="en-US" sz="2400" dirty="0">
                <a:latin typeface="メイリオ" panose="020B0604030504040204" pitchFamily="50" charset="-128"/>
                <a:ea typeface="メイリオ" panose="020B0604030504040204" pitchFamily="50" charset="-128"/>
              </a:rPr>
              <a:t>キャンペーン　参加してもらう行動</a:t>
            </a:r>
            <a:endParaRPr lang="en-US" altLang="ja-JP" sz="2400" dirty="0">
              <a:latin typeface="メイリオ" panose="020B0604030504040204" pitchFamily="50" charset="-128"/>
              <a:ea typeface="メイリオ" panose="020B0604030504040204" pitchFamily="50" charset="-128"/>
            </a:endParaRPr>
          </a:p>
          <a:p>
            <a:pPr lvl="2"/>
            <a:endParaRPr lang="en-US" altLang="ja-JP" sz="2400"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sp>
        <p:nvSpPr>
          <p:cNvPr id="10244" name="スライド番号プレースホルダ 3">
            <a:extLst>
              <a:ext uri="{FF2B5EF4-FFF2-40B4-BE49-F238E27FC236}">
                <a16:creationId xmlns:a16="http://schemas.microsoft.com/office/drawing/2014/main" id="{58165547-8DA1-78E8-4E4A-379C409DA925}"/>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531001D0-167A-4559-9B9A-21CF3C7FFDBA}"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20</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94FFC99E-9AE0-D4D6-3F28-4A0BE2C750E9}"/>
              </a:ext>
            </a:extLst>
          </p:cNvPr>
          <p:cNvSpPr>
            <a:spLocks noGrp="1" noChangeArrowheads="1"/>
          </p:cNvSpPr>
          <p:nvPr>
            <p:ph idx="1"/>
          </p:nvPr>
        </p:nvSpPr>
        <p:spPr>
          <a:xfrm>
            <a:off x="539750" y="1700213"/>
            <a:ext cx="8135938" cy="4537075"/>
          </a:xfrm>
        </p:spPr>
        <p:txBody>
          <a:bodyPr/>
          <a:lstStyle/>
          <a:p>
            <a:pPr>
              <a:defRPr/>
            </a:pPr>
            <a:r>
              <a:rPr lang="ja-JP" altLang="en-US" sz="2800">
                <a:latin typeface="+mn-ea"/>
              </a:rPr>
              <a:t>「</a:t>
            </a:r>
            <a:r>
              <a:rPr lang="en-US" altLang="ja-JP" sz="2800" dirty="0">
                <a:latin typeface="+mn-ea"/>
              </a:rPr>
              <a:t>SFA</a:t>
            </a:r>
            <a:r>
              <a:rPr lang="ja-JP" altLang="en-US" sz="2800">
                <a:latin typeface="+mn-ea"/>
              </a:rPr>
              <a:t>」では、問題の解決策を見つけるのは、相談者自身。</a:t>
            </a:r>
            <a:endParaRPr lang="en-US" altLang="ja-JP" sz="2800" dirty="0">
              <a:latin typeface="+mn-ea"/>
            </a:endParaRPr>
          </a:p>
          <a:p>
            <a:pPr marL="0" indent="0">
              <a:buFont typeface="Wingdings" panose="05000000000000000000" pitchFamily="2" charset="2"/>
              <a:buNone/>
              <a:defRPr/>
            </a:pPr>
            <a:endParaRPr lang="en-US" altLang="ja-JP" sz="2800" dirty="0">
              <a:latin typeface="+mn-ea"/>
            </a:endParaRPr>
          </a:p>
          <a:p>
            <a:pPr>
              <a:defRPr/>
            </a:pPr>
            <a:r>
              <a:rPr lang="ja-JP" altLang="en-US" sz="2800">
                <a:latin typeface="+mn-ea"/>
              </a:rPr>
              <a:t>カウンセラーの仕事は、相談者が答えを見つけるための手助けをすること。</a:t>
            </a:r>
            <a:endParaRPr lang="en-US" altLang="ja-JP" sz="2800" dirty="0">
              <a:latin typeface="+mn-ea"/>
            </a:endParaRPr>
          </a:p>
        </p:txBody>
      </p:sp>
      <p:sp>
        <p:nvSpPr>
          <p:cNvPr id="11267" name="タイトル 1">
            <a:extLst>
              <a:ext uri="{FF2B5EF4-FFF2-40B4-BE49-F238E27FC236}">
                <a16:creationId xmlns:a16="http://schemas.microsoft.com/office/drawing/2014/main" id="{D158F005-635D-8CF7-4CCA-BA46A2AEB4F5}"/>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1268" name="スライド番号プレースホルダ 3">
            <a:extLst>
              <a:ext uri="{FF2B5EF4-FFF2-40B4-BE49-F238E27FC236}">
                <a16:creationId xmlns:a16="http://schemas.microsoft.com/office/drawing/2014/main" id="{5E165FCC-3173-D5EF-7E95-CEEF5A7AB04F}"/>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67D140B-92E6-47AB-99B4-A81304136D80}" type="slidenum">
              <a:rPr kumimoji="0" lang="en-US" altLang="ja-JP" sz="1800">
                <a:solidFill>
                  <a:srgbClr val="000000"/>
                </a:solidFill>
              </a:rPr>
              <a:pPr>
                <a:spcBef>
                  <a:spcPct val="0"/>
                </a:spcBef>
                <a:buClrTx/>
                <a:buFontTx/>
                <a:buNone/>
              </a:pPr>
              <a:t>200</a:t>
            </a:fld>
            <a:endParaRPr kumimoji="0" lang="en-US" altLang="ja-JP" sz="1800">
              <a:solidFill>
                <a:srgbClr val="000000"/>
              </a:solidFill>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6B07F5AB-A05D-6D3E-6F49-22871DA7FA20}"/>
              </a:ext>
            </a:extLst>
          </p:cNvPr>
          <p:cNvSpPr>
            <a:spLocks noGrp="1" noChangeArrowheads="1"/>
          </p:cNvSpPr>
          <p:nvPr>
            <p:ph idx="1"/>
          </p:nvPr>
        </p:nvSpPr>
        <p:spPr>
          <a:xfrm>
            <a:off x="684213" y="1720850"/>
            <a:ext cx="8135937" cy="700088"/>
          </a:xfrm>
        </p:spPr>
        <p:txBody>
          <a:bodyPr/>
          <a:lstStyle/>
          <a:p>
            <a:pPr>
              <a:defRPr/>
            </a:pPr>
            <a:r>
              <a:rPr lang="ja-JP" altLang="en-US" sz="2000" dirty="0">
                <a:latin typeface="+mn-ea"/>
              </a:rPr>
              <a:t>例）相談者：入社３カ月目の新入社員。新人研修で先輩社員の指導を受けているが、なかなか自分の力を発揮できずに落ち込んでいる。</a:t>
            </a:r>
            <a:endParaRPr lang="en-US" altLang="ja-JP" sz="2000" dirty="0">
              <a:latin typeface="+mn-ea"/>
            </a:endParaRPr>
          </a:p>
          <a:p>
            <a:pPr>
              <a:defRPr/>
            </a:pPr>
            <a:endParaRPr lang="en-US" altLang="ja-JP" sz="2000" dirty="0">
              <a:latin typeface="+mn-ea"/>
            </a:endParaRPr>
          </a:p>
          <a:p>
            <a:pPr>
              <a:defRPr/>
            </a:pPr>
            <a:endParaRPr lang="en-US" altLang="ja-JP" sz="2000" dirty="0">
              <a:latin typeface="+mn-ea"/>
            </a:endParaRPr>
          </a:p>
        </p:txBody>
      </p:sp>
      <p:sp>
        <p:nvSpPr>
          <p:cNvPr id="12291" name="タイトル 1">
            <a:extLst>
              <a:ext uri="{FF2B5EF4-FFF2-40B4-BE49-F238E27FC236}">
                <a16:creationId xmlns:a16="http://schemas.microsoft.com/office/drawing/2014/main" id="{F458B010-0E74-6204-8391-CEB9F60C20D0}"/>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2292" name="スライド番号プレースホルダ 3">
            <a:extLst>
              <a:ext uri="{FF2B5EF4-FFF2-40B4-BE49-F238E27FC236}">
                <a16:creationId xmlns:a16="http://schemas.microsoft.com/office/drawing/2014/main" id="{188C7AD0-2A46-4598-5D76-FEF447C654B4}"/>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D210B0C-D457-4847-BF54-BFE7B8E860B9}" type="slidenum">
              <a:rPr kumimoji="0" lang="en-US" altLang="ja-JP" sz="1800">
                <a:solidFill>
                  <a:srgbClr val="000000"/>
                </a:solidFill>
              </a:rPr>
              <a:pPr>
                <a:spcBef>
                  <a:spcPct val="0"/>
                </a:spcBef>
                <a:buClrTx/>
                <a:buFontTx/>
                <a:buNone/>
              </a:pPr>
              <a:t>201</a:t>
            </a:fld>
            <a:endParaRPr kumimoji="0" lang="en-US" altLang="ja-JP" sz="1800">
              <a:solidFill>
                <a:srgbClr val="000000"/>
              </a:solidFill>
            </a:endParaRPr>
          </a:p>
        </p:txBody>
      </p:sp>
      <p:sp>
        <p:nvSpPr>
          <p:cNvPr id="2" name="正方形/長方形 1">
            <a:extLst>
              <a:ext uri="{FF2B5EF4-FFF2-40B4-BE49-F238E27FC236}">
                <a16:creationId xmlns:a16="http://schemas.microsoft.com/office/drawing/2014/main" id="{17448FA5-112E-9AB5-64D5-6C75C95BC311}"/>
              </a:ext>
            </a:extLst>
          </p:cNvPr>
          <p:cNvSpPr/>
          <p:nvPr/>
        </p:nvSpPr>
        <p:spPr>
          <a:xfrm>
            <a:off x="722189" y="2780928"/>
            <a:ext cx="7775575" cy="35274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A5030A8B-F43A-B761-90B3-0533A36B2514}"/>
              </a:ext>
            </a:extLst>
          </p:cNvPr>
          <p:cNvCxnSpPr>
            <a:cxnSpLocks/>
          </p:cNvCxnSpPr>
          <p:nvPr/>
        </p:nvCxnSpPr>
        <p:spPr>
          <a:xfrm flipV="1">
            <a:off x="3422526" y="2739653"/>
            <a:ext cx="0" cy="35274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95" name="テキスト ボックス 6">
            <a:extLst>
              <a:ext uri="{FF2B5EF4-FFF2-40B4-BE49-F238E27FC236}">
                <a16:creationId xmlns:a16="http://schemas.microsoft.com/office/drawing/2014/main" id="{75F6F8E4-3F25-397C-4F49-27D0D925566B}"/>
              </a:ext>
            </a:extLst>
          </p:cNvPr>
          <p:cNvSpPr txBox="1">
            <a:spLocks noChangeArrowheads="1"/>
          </p:cNvSpPr>
          <p:nvPr/>
        </p:nvSpPr>
        <p:spPr bwMode="auto">
          <a:xfrm>
            <a:off x="687264" y="3314328"/>
            <a:ext cx="28082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手順①</a:t>
            </a:r>
            <a:endParaRPr lang="en-US" altLang="ja-JP" sz="1600"/>
          </a:p>
          <a:p>
            <a:r>
              <a:rPr lang="ja-JP" altLang="en-US" sz="1600"/>
              <a:t>相談者にカウンセリングで何を期待しているかを確認する</a:t>
            </a:r>
            <a:endParaRPr lang="en-US" altLang="ja-JP" sz="1600"/>
          </a:p>
          <a:p>
            <a:endParaRPr lang="ja-JP" altLang="en-US" sz="1600"/>
          </a:p>
        </p:txBody>
      </p:sp>
      <p:sp>
        <p:nvSpPr>
          <p:cNvPr id="12296" name="テキスト ボックス 8">
            <a:extLst>
              <a:ext uri="{FF2B5EF4-FFF2-40B4-BE49-F238E27FC236}">
                <a16:creationId xmlns:a16="http://schemas.microsoft.com/office/drawing/2014/main" id="{90B00E3E-D4F7-E205-3C74-5D1A31F71671}"/>
              </a:ext>
            </a:extLst>
          </p:cNvPr>
          <p:cNvSpPr txBox="1">
            <a:spLocks noChangeArrowheads="1"/>
          </p:cNvSpPr>
          <p:nvPr/>
        </p:nvSpPr>
        <p:spPr bwMode="auto">
          <a:xfrm>
            <a:off x="722189" y="4103316"/>
            <a:ext cx="27733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どんなことを話し合えれば、あなたの期待に沿えるかと、相談者の期待を聴くことからスタート。</a:t>
            </a:r>
          </a:p>
          <a:p>
            <a:endParaRPr lang="ja-JP" altLang="en-US"/>
          </a:p>
        </p:txBody>
      </p:sp>
      <p:cxnSp>
        <p:nvCxnSpPr>
          <p:cNvPr id="16" name="直線コネクタ 15">
            <a:extLst>
              <a:ext uri="{FF2B5EF4-FFF2-40B4-BE49-F238E27FC236}">
                <a16:creationId xmlns:a16="http://schemas.microsoft.com/office/drawing/2014/main" id="{578B70FF-88AA-D9A9-CB78-6F484E8E8EB6}"/>
              </a:ext>
            </a:extLst>
          </p:cNvPr>
          <p:cNvCxnSpPr>
            <a:cxnSpLocks/>
          </p:cNvCxnSpPr>
          <p:nvPr/>
        </p:nvCxnSpPr>
        <p:spPr>
          <a:xfrm flipV="1">
            <a:off x="687264" y="3233366"/>
            <a:ext cx="777557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298" name="テキスト ボックス 11">
            <a:extLst>
              <a:ext uri="{FF2B5EF4-FFF2-40B4-BE49-F238E27FC236}">
                <a16:creationId xmlns:a16="http://schemas.microsoft.com/office/drawing/2014/main" id="{8F5E554A-8186-973B-3F86-37433A98C3C9}"/>
              </a:ext>
            </a:extLst>
          </p:cNvPr>
          <p:cNvSpPr txBox="1">
            <a:spLocks noChangeArrowheads="1"/>
          </p:cNvSpPr>
          <p:nvPr/>
        </p:nvSpPr>
        <p:spPr bwMode="auto">
          <a:xfrm>
            <a:off x="1550864" y="2801566"/>
            <a:ext cx="646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dirty="0"/>
              <a:t>手順</a:t>
            </a:r>
          </a:p>
        </p:txBody>
      </p:sp>
      <p:sp>
        <p:nvSpPr>
          <p:cNvPr id="12299" name="テキスト ボックス 18">
            <a:extLst>
              <a:ext uri="{FF2B5EF4-FFF2-40B4-BE49-F238E27FC236}">
                <a16:creationId xmlns:a16="http://schemas.microsoft.com/office/drawing/2014/main" id="{720E564C-A092-24AB-51B6-90101D6A8821}"/>
              </a:ext>
            </a:extLst>
          </p:cNvPr>
          <p:cNvSpPr txBox="1">
            <a:spLocks noChangeArrowheads="1"/>
          </p:cNvSpPr>
          <p:nvPr/>
        </p:nvSpPr>
        <p:spPr bwMode="auto">
          <a:xfrm>
            <a:off x="5614864" y="2792041"/>
            <a:ext cx="9715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a:t>トーク例</a:t>
            </a:r>
          </a:p>
        </p:txBody>
      </p:sp>
      <p:sp>
        <p:nvSpPr>
          <p:cNvPr id="12300" name="テキスト ボックス 12">
            <a:extLst>
              <a:ext uri="{FF2B5EF4-FFF2-40B4-BE49-F238E27FC236}">
                <a16:creationId xmlns:a16="http://schemas.microsoft.com/office/drawing/2014/main" id="{7E3FE5D2-57D5-7977-1D1B-634459C4AEBA}"/>
              </a:ext>
            </a:extLst>
          </p:cNvPr>
          <p:cNvSpPr txBox="1">
            <a:spLocks noChangeArrowheads="1"/>
          </p:cNvSpPr>
          <p:nvPr/>
        </p:nvSpPr>
        <p:spPr bwMode="auto">
          <a:xfrm>
            <a:off x="3449514" y="3331791"/>
            <a:ext cx="4941887"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solidFill>
                  <a:srgbClr val="0432FF"/>
                </a:solidFill>
              </a:rPr>
              <a:t>●</a:t>
            </a:r>
            <a:r>
              <a:rPr lang="ja-JP" altLang="en-US" sz="1600"/>
              <a:t>カウンセラー「ここでどんなことを話し合えれば良いと</a:t>
            </a:r>
            <a:endParaRPr lang="en-US" altLang="ja-JP" sz="1600"/>
          </a:p>
          <a:p>
            <a:r>
              <a:rPr lang="ja-JP" altLang="en-US" sz="1600"/>
              <a:t>　</a:t>
            </a:r>
            <a:r>
              <a:rPr lang="en-US" altLang="ja-JP" sz="1600"/>
              <a:t> </a:t>
            </a:r>
            <a:r>
              <a:rPr lang="ja-JP" altLang="en-US" sz="1600"/>
              <a:t>思って来ましたか</a:t>
            </a:r>
            <a:r>
              <a:rPr lang="en-US" altLang="ja-JP" sz="1600"/>
              <a:t>?</a:t>
            </a:r>
            <a:r>
              <a:rPr lang="ja-JP" altLang="en-US" sz="1600"/>
              <a:t>」 </a:t>
            </a:r>
          </a:p>
          <a:p>
            <a:r>
              <a:rPr lang="ja-JP" altLang="en-US" sz="1600">
                <a:solidFill>
                  <a:srgbClr val="00B050"/>
                </a:solidFill>
              </a:rPr>
              <a:t>●</a:t>
            </a:r>
            <a:r>
              <a:rPr lang="ja-JP" altLang="en-US" sz="1600"/>
              <a:t>相談者「研修中に何もかもダメで、落ち込んでいるん</a:t>
            </a:r>
            <a:endParaRPr lang="en-US" altLang="ja-JP" sz="1600"/>
          </a:p>
          <a:p>
            <a:r>
              <a:rPr lang="en-US" altLang="ja-JP" sz="1600"/>
              <a:t>   </a:t>
            </a:r>
            <a:r>
              <a:rPr lang="ja-JP" altLang="en-US" sz="1600"/>
              <a:t>です。どうすれば</a:t>
            </a:r>
            <a:r>
              <a:rPr lang="en-US" altLang="ja-JP" sz="1600"/>
              <a:t>?</a:t>
            </a:r>
            <a:r>
              <a:rPr lang="ja-JP" altLang="en-US" sz="1600"/>
              <a:t>」 </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B17DF318-6B5B-7726-6C1C-3ABF49F6BE76}"/>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3315" name="スライド番号プレースホルダ 3">
            <a:extLst>
              <a:ext uri="{FF2B5EF4-FFF2-40B4-BE49-F238E27FC236}">
                <a16:creationId xmlns:a16="http://schemas.microsoft.com/office/drawing/2014/main" id="{EA6F638C-808C-8713-4337-7078FD8F1005}"/>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BB9DF01-CF6C-4196-82E0-E6654E3D0198}" type="slidenum">
              <a:rPr kumimoji="0" lang="en-US" altLang="ja-JP" sz="1800">
                <a:solidFill>
                  <a:srgbClr val="000000"/>
                </a:solidFill>
              </a:rPr>
              <a:pPr>
                <a:spcBef>
                  <a:spcPct val="0"/>
                </a:spcBef>
                <a:buClrTx/>
                <a:buFontTx/>
                <a:buNone/>
              </a:pPr>
              <a:t>202</a:t>
            </a:fld>
            <a:endParaRPr kumimoji="0" lang="en-US" altLang="ja-JP" sz="1800">
              <a:solidFill>
                <a:srgbClr val="000000"/>
              </a:solidFill>
            </a:endParaRPr>
          </a:p>
        </p:txBody>
      </p:sp>
      <p:grpSp>
        <p:nvGrpSpPr>
          <p:cNvPr id="13316" name="グループ化 2">
            <a:extLst>
              <a:ext uri="{FF2B5EF4-FFF2-40B4-BE49-F238E27FC236}">
                <a16:creationId xmlns:a16="http://schemas.microsoft.com/office/drawing/2014/main" id="{4EEF0A88-D264-3A31-CE9B-4441036B1F28}"/>
              </a:ext>
            </a:extLst>
          </p:cNvPr>
          <p:cNvGrpSpPr>
            <a:grpSpLocks/>
          </p:cNvGrpSpPr>
          <p:nvPr/>
        </p:nvGrpSpPr>
        <p:grpSpPr bwMode="auto">
          <a:xfrm>
            <a:off x="684213" y="1844674"/>
            <a:ext cx="7775575" cy="4392637"/>
            <a:chOff x="684213" y="2564904"/>
            <a:chExt cx="7776219" cy="3547258"/>
          </a:xfrm>
        </p:grpSpPr>
        <p:sp>
          <p:nvSpPr>
            <p:cNvPr id="2" name="正方形/長方形 1">
              <a:extLst>
                <a:ext uri="{FF2B5EF4-FFF2-40B4-BE49-F238E27FC236}">
                  <a16:creationId xmlns:a16="http://schemas.microsoft.com/office/drawing/2014/main" id="{C0664AAD-34FA-9065-B59F-96FC59C77E49}"/>
                </a:ext>
              </a:extLst>
            </p:cNvPr>
            <p:cNvSpPr/>
            <p:nvPr/>
          </p:nvSpPr>
          <p:spPr>
            <a:xfrm>
              <a:off x="684213" y="2564904"/>
              <a:ext cx="7776219" cy="3528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8251BE07-7974-A405-219F-21D7F5B03203}"/>
                </a:ext>
              </a:extLst>
            </p:cNvPr>
            <p:cNvCxnSpPr>
              <a:cxnSpLocks/>
            </p:cNvCxnSpPr>
            <p:nvPr/>
          </p:nvCxnSpPr>
          <p:spPr>
            <a:xfrm flipV="1">
              <a:off x="3419702" y="2583462"/>
              <a:ext cx="0" cy="3528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317" name="テキスト ボックス 6">
            <a:extLst>
              <a:ext uri="{FF2B5EF4-FFF2-40B4-BE49-F238E27FC236}">
                <a16:creationId xmlns:a16="http://schemas.microsoft.com/office/drawing/2014/main" id="{4268C4A7-BBAD-526E-5783-3EEF20A445CB}"/>
              </a:ext>
            </a:extLst>
          </p:cNvPr>
          <p:cNvSpPr txBox="1">
            <a:spLocks noChangeArrowheads="1"/>
          </p:cNvSpPr>
          <p:nvPr/>
        </p:nvSpPr>
        <p:spPr bwMode="auto">
          <a:xfrm>
            <a:off x="684213" y="1874838"/>
            <a:ext cx="2808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②</a:t>
            </a:r>
          </a:p>
          <a:p>
            <a:r>
              <a:rPr lang="ja-JP" altLang="en-US" sz="1600"/>
              <a:t>相談者の話を傾聴する</a:t>
            </a:r>
          </a:p>
        </p:txBody>
      </p:sp>
      <p:sp>
        <p:nvSpPr>
          <p:cNvPr id="13318" name="テキスト ボックス 8">
            <a:extLst>
              <a:ext uri="{FF2B5EF4-FFF2-40B4-BE49-F238E27FC236}">
                <a16:creationId xmlns:a16="http://schemas.microsoft.com/office/drawing/2014/main" id="{3ED254CA-D57D-381C-233C-A05DE07A0127}"/>
              </a:ext>
            </a:extLst>
          </p:cNvPr>
          <p:cNvSpPr txBox="1">
            <a:spLocks noChangeArrowheads="1"/>
          </p:cNvSpPr>
          <p:nvPr/>
        </p:nvSpPr>
        <p:spPr bwMode="auto">
          <a:xfrm>
            <a:off x="684213" y="2378075"/>
            <a:ext cx="2771775"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原因追求はせずに、相談者のこれまでの話を聴きながら、うまくやれたこと、少しはマシだったこと、できたことなどを根気よく聴き、相談者の気づきを促す。</a:t>
            </a:r>
          </a:p>
          <a:p>
            <a:endParaRPr lang="ja-JP" altLang="en-US"/>
          </a:p>
        </p:txBody>
      </p:sp>
      <p:sp>
        <p:nvSpPr>
          <p:cNvPr id="13" name="テキスト ボックス 12">
            <a:extLst>
              <a:ext uri="{FF2B5EF4-FFF2-40B4-BE49-F238E27FC236}">
                <a16:creationId xmlns:a16="http://schemas.microsoft.com/office/drawing/2014/main" id="{211CF90F-B801-4848-99D0-18FFF0F3F349}"/>
              </a:ext>
            </a:extLst>
          </p:cNvPr>
          <p:cNvSpPr txBox="1"/>
          <p:nvPr/>
        </p:nvSpPr>
        <p:spPr>
          <a:xfrm>
            <a:off x="3419475" y="1866900"/>
            <a:ext cx="5040313" cy="4108450"/>
          </a:xfrm>
          <a:prstGeom prst="rect">
            <a:avLst/>
          </a:prstGeom>
          <a:noFill/>
        </p:spPr>
        <p:txBody>
          <a:bodyPr>
            <a:spAutoFit/>
          </a:bodyPr>
          <a:lstStyle/>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a:t>
            </a:r>
            <a:r>
              <a:rPr lang="ja-JP" altLang="en-US" sz="1600" spc="-50">
                <a:ea typeface="ＭＳ Ｐゴシック" panose="020B0600070205080204" pitchFamily="34" charset="-128"/>
              </a:rPr>
              <a:t>そうですか。でも、あまり意識していなか</a:t>
            </a:r>
            <a:endParaRPr lang="en-US" altLang="ja-JP" sz="1600" spc="-50" dirty="0">
              <a:ea typeface="ＭＳ Ｐゴシック" panose="020B0600070205080204" pitchFamily="34" charset="-128"/>
            </a:endParaRPr>
          </a:p>
          <a:p>
            <a:pPr>
              <a:lnSpc>
                <a:spcPts val="2120"/>
              </a:lnSpc>
              <a:defRPr/>
            </a:pPr>
            <a:r>
              <a:rPr lang="ja-JP" altLang="en-US" sz="1600" spc="-50">
                <a:ea typeface="ＭＳ Ｐゴシック" panose="020B0600070205080204" pitchFamily="34" charset="-128"/>
              </a:rPr>
              <a:t>　　っ</a:t>
            </a:r>
            <a:r>
              <a:rPr lang="ja-JP" altLang="en-US" sz="1600">
                <a:ea typeface="ＭＳ Ｐゴシック" panose="020B0600070205080204" pitchFamily="34" charset="-128"/>
              </a:rPr>
              <a:t>たかもしれませんが、何かよかったこと、 うまくできた</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こともあったのではないですか</a:t>
            </a:r>
            <a:r>
              <a:rPr lang="en-US" altLang="ja-JP" sz="1600" dirty="0">
                <a:ea typeface="ＭＳ Ｐゴシック" panose="020B0600070205080204" pitchFamily="34" charset="-128"/>
              </a:rPr>
              <a:t>?</a:t>
            </a:r>
            <a:r>
              <a:rPr lang="ja-JP" altLang="en-US" sz="1600">
                <a:ea typeface="ＭＳ Ｐゴシック" panose="020B0600070205080204" pitchFamily="34" charset="-128"/>
              </a:rPr>
              <a:t>」</a:t>
            </a:r>
            <a:endParaRPr lang="en-US" altLang="ja-JP" sz="1600" dirty="0">
              <a:ea typeface="ＭＳ Ｐゴシック" panose="020B0600070205080204" pitchFamily="34" charset="-128"/>
            </a:endParaRPr>
          </a:p>
          <a:p>
            <a:pPr>
              <a:lnSpc>
                <a:spcPts val="2120"/>
              </a:lnSpc>
              <a:defRPr/>
            </a:pPr>
            <a:r>
              <a:rPr lang="ja-JP" altLang="en-US" sz="1600">
                <a:solidFill>
                  <a:srgbClr val="00B050"/>
                </a:solidFill>
                <a:ea typeface="ＭＳ Ｐゴシック" panose="020B0600070205080204" pitchFamily="34" charset="-128"/>
              </a:rPr>
              <a:t>●</a:t>
            </a:r>
            <a:r>
              <a:rPr lang="ja-JP" altLang="en-US" sz="1600">
                <a:ea typeface="ＭＳ Ｐゴシック" panose="020B0600070205080204" pitchFamily="34" charset="-128"/>
              </a:rPr>
              <a:t>相談者「いえ、何も思い浮かばないです」 </a:t>
            </a:r>
            <a:endParaRPr lang="en-US" altLang="ja-JP" sz="1600" dirty="0">
              <a:ea typeface="ＭＳ Ｐゴシック" panose="020B0600070205080204" pitchFamily="34" charset="-128"/>
            </a:endParaRPr>
          </a:p>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カウンセラー「先輩の指導のもと研修を最後まで受けら</a:t>
            </a:r>
            <a:endParaRPr lang="en-US" altLang="ja-JP" sz="1600" dirty="0">
              <a:ea typeface="ＭＳ Ｐゴシック" panose="020B0600070205080204" pitchFamily="34" charset="-128"/>
            </a:endParaRPr>
          </a:p>
          <a:p>
            <a:pPr>
              <a:lnSpc>
                <a:spcPts val="2120"/>
              </a:lnSpc>
              <a:defRPr/>
            </a:pPr>
            <a:r>
              <a:rPr lang="en-US" altLang="ja-JP" sz="1600" dirty="0">
                <a:ea typeface="ＭＳ Ｐゴシック" panose="020B0600070205080204" pitchFamily="34" charset="-128"/>
              </a:rPr>
              <a:t>   </a:t>
            </a:r>
            <a:r>
              <a:rPr lang="ja-JP" altLang="en-US" sz="1600">
                <a:ea typeface="ＭＳ Ｐゴシック" panose="020B0600070205080204" pitchFamily="34" charset="-128"/>
              </a:rPr>
              <a:t>れているのですから、何かよかった、うまくできたと思っ</a:t>
            </a:r>
            <a:endParaRPr lang="en-US" altLang="ja-JP" sz="1600" dirty="0">
              <a:ea typeface="ＭＳ Ｐゴシック" panose="020B0600070205080204" pitchFamily="34" charset="-128"/>
            </a:endParaRPr>
          </a:p>
          <a:p>
            <a:pPr>
              <a:lnSpc>
                <a:spcPts val="2120"/>
              </a:lnSpc>
              <a:defRPr/>
            </a:pPr>
            <a:r>
              <a:rPr lang="en-US" altLang="ja-JP" sz="1600" dirty="0">
                <a:ea typeface="ＭＳ Ｐゴシック" panose="020B0600070205080204" pitchFamily="34" charset="-128"/>
              </a:rPr>
              <a:t>   </a:t>
            </a:r>
            <a:r>
              <a:rPr lang="ja-JP" altLang="en-US" sz="1600">
                <a:ea typeface="ＭＳ Ｐゴシック" panose="020B0600070205080204" pitchFamily="34" charset="-128"/>
              </a:rPr>
              <a:t>たことはあるのではないですか</a:t>
            </a:r>
            <a:r>
              <a:rPr lang="en-US" altLang="ja-JP" sz="1600" dirty="0">
                <a:ea typeface="ＭＳ Ｐゴシック" panose="020B0600070205080204" pitchFamily="34" charset="-128"/>
              </a:rPr>
              <a:t>?</a:t>
            </a:r>
            <a:r>
              <a:rPr lang="ja-JP" altLang="en-US" sz="1600">
                <a:ea typeface="ＭＳ Ｐゴシック" panose="020B0600070205080204" pitchFamily="34" charset="-128"/>
              </a:rPr>
              <a:t>」</a:t>
            </a:r>
            <a:endParaRPr lang="en-US" altLang="ja-JP" sz="1600" dirty="0">
              <a:ea typeface="ＭＳ Ｐゴシック" panose="020B0600070205080204" pitchFamily="34" charset="-128"/>
            </a:endParaRPr>
          </a:p>
          <a:p>
            <a:pPr>
              <a:lnSpc>
                <a:spcPts val="2120"/>
              </a:lnSpc>
              <a:defRPr/>
            </a:pPr>
            <a:r>
              <a:rPr lang="ja-JP" altLang="en-US" sz="1600">
                <a:solidFill>
                  <a:srgbClr val="00B050"/>
                </a:solidFill>
                <a:ea typeface="ＭＳ Ｐゴシック" panose="020B0600070205080204" pitchFamily="34" charset="-128"/>
              </a:rPr>
              <a:t>●</a:t>
            </a:r>
            <a:r>
              <a:rPr lang="ja-JP" altLang="en-US" sz="1600">
                <a:ea typeface="ＭＳ Ｐゴシック" panose="020B0600070205080204" pitchFamily="34" charset="-128"/>
              </a:rPr>
              <a:t>相談者「そういえば、先輩に挨拶のときの笑顔をほめら</a:t>
            </a:r>
            <a:endParaRPr lang="en-US" altLang="ja-JP" sz="1600" dirty="0">
              <a:ea typeface="ＭＳ Ｐゴシック" panose="020B0600070205080204" pitchFamily="34" charset="-128"/>
            </a:endParaRPr>
          </a:p>
          <a:p>
            <a:pPr>
              <a:lnSpc>
                <a:spcPts val="2120"/>
              </a:lnSpc>
              <a:defRPr/>
            </a:pPr>
            <a:r>
              <a:rPr lang="en-US" altLang="ja-JP" sz="1600" dirty="0">
                <a:ea typeface="ＭＳ Ｐゴシック" panose="020B0600070205080204" pitchFamily="34" charset="-128"/>
              </a:rPr>
              <a:t>    </a:t>
            </a:r>
            <a:r>
              <a:rPr lang="ja-JP" altLang="en-US" sz="1600">
                <a:ea typeface="ＭＳ Ｐゴシック" panose="020B0600070205080204" pitchFamily="34" charset="-128"/>
              </a:rPr>
              <a:t>れたことがあります」 </a:t>
            </a:r>
            <a:endParaRPr lang="en-US" altLang="ja-JP" sz="1600" dirty="0">
              <a:ea typeface="ＭＳ Ｐゴシック" panose="020B0600070205080204" pitchFamily="34" charset="-128"/>
            </a:endParaRPr>
          </a:p>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カウンセラー「よいですね。先輩はちゃんと見ていて</a:t>
            </a:r>
            <a:endParaRPr lang="en-US" altLang="ja-JP" sz="1600" dirty="0">
              <a:ea typeface="ＭＳ Ｐゴシック" panose="020B0600070205080204" pitchFamily="34" charset="-128"/>
            </a:endParaRPr>
          </a:p>
          <a:p>
            <a:pPr>
              <a:lnSpc>
                <a:spcPts val="2120"/>
              </a:lnSpc>
              <a:defRPr/>
            </a:pPr>
            <a:r>
              <a:rPr lang="en-US" altLang="ja-JP" sz="1600" dirty="0">
                <a:ea typeface="ＭＳ Ｐゴシック" panose="020B0600070205080204" pitchFamily="34" charset="-128"/>
              </a:rPr>
              <a:t>    </a:t>
            </a:r>
            <a:r>
              <a:rPr lang="ja-JP" altLang="en-US" sz="1600">
                <a:ea typeface="ＭＳ Ｐゴシック" panose="020B0600070205080204" pitchFamily="34" charset="-128"/>
              </a:rPr>
              <a:t>くれたんですね。他には何かありませんか</a:t>
            </a:r>
            <a:r>
              <a:rPr lang="en-US" altLang="ja-JP" sz="1600" dirty="0">
                <a:ea typeface="ＭＳ Ｐゴシック" panose="020B0600070205080204" pitchFamily="34" charset="-128"/>
              </a:rPr>
              <a:t>?</a:t>
            </a:r>
            <a:r>
              <a:rPr lang="ja-JP" altLang="en-US" sz="1600">
                <a:ea typeface="ＭＳ Ｐゴシック" panose="020B0600070205080204" pitchFamily="34" charset="-128"/>
              </a:rPr>
              <a:t>」</a:t>
            </a:r>
            <a:endParaRPr lang="en-US" altLang="ja-JP" sz="1600" dirty="0">
              <a:ea typeface="ＭＳ Ｐゴシック" panose="020B0600070205080204" pitchFamily="34" charset="-128"/>
            </a:endParaRPr>
          </a:p>
          <a:p>
            <a:pPr>
              <a:lnSpc>
                <a:spcPts val="2120"/>
              </a:lnSpc>
              <a:defRPr/>
            </a:pPr>
            <a:r>
              <a:rPr lang="ja-JP" altLang="en-US" sz="1600">
                <a:solidFill>
                  <a:srgbClr val="00B050"/>
                </a:solidFill>
                <a:ea typeface="ＭＳ Ｐゴシック" panose="020B0600070205080204" pitchFamily="34" charset="-128"/>
              </a:rPr>
              <a:t>●</a:t>
            </a:r>
            <a:r>
              <a:rPr lang="ja-JP" altLang="en-US" sz="1600">
                <a:ea typeface="ＭＳ Ｐゴシック" panose="020B0600070205080204" pitchFamily="34" charset="-128"/>
              </a:rPr>
              <a:t>相談者「一緒に営業に行った先でお客様に、ありが</a:t>
            </a:r>
            <a:endParaRPr lang="en-US" altLang="ja-JP" sz="1600" dirty="0">
              <a:ea typeface="ＭＳ Ｐゴシック" panose="020B0600070205080204" pitchFamily="34" charset="-128"/>
            </a:endParaRPr>
          </a:p>
          <a:p>
            <a:pPr>
              <a:lnSpc>
                <a:spcPts val="2120"/>
              </a:lnSpc>
              <a:defRPr/>
            </a:pPr>
            <a:r>
              <a:rPr lang="en-US" altLang="ja-JP" sz="1600" dirty="0">
                <a:ea typeface="ＭＳ Ｐゴシック" panose="020B0600070205080204" pitchFamily="34" charset="-128"/>
              </a:rPr>
              <a:t>    </a:t>
            </a:r>
            <a:r>
              <a:rPr lang="ja-JP" altLang="en-US" sz="1600">
                <a:ea typeface="ＭＳ Ｐゴシック" panose="020B0600070205080204" pitchFamily="34" charset="-128"/>
              </a:rPr>
              <a:t>とうと言われたのはうれしかったです」 </a:t>
            </a:r>
            <a:endParaRPr lang="en-US" altLang="ja-JP" sz="1600" dirty="0">
              <a:ea typeface="ＭＳ Ｐゴシック" panose="020B0600070205080204" pitchFamily="34" charset="-128"/>
            </a:endParaRPr>
          </a:p>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a:t>
            </a:r>
            <a:r>
              <a:rPr lang="ja-JP" altLang="en-US" sz="1600" spc="-40">
                <a:ea typeface="ＭＳ Ｐゴシック" panose="020B0600070205080204" pitchFamily="34" charset="-128"/>
              </a:rPr>
              <a:t>そうですか。お客様とのコミュニケーショ</a:t>
            </a:r>
            <a:endParaRPr lang="en-US" altLang="ja-JP" sz="1600" spc="-40" dirty="0">
              <a:ea typeface="ＭＳ Ｐゴシック" panose="020B0600070205080204" pitchFamily="34" charset="-128"/>
            </a:endParaRPr>
          </a:p>
          <a:p>
            <a:pPr>
              <a:lnSpc>
                <a:spcPts val="2120"/>
              </a:lnSpc>
              <a:defRPr/>
            </a:pPr>
            <a:r>
              <a:rPr lang="ja-JP" altLang="en-US" sz="1600" spc="-40">
                <a:ea typeface="ＭＳ Ｐゴシック" panose="020B0600070205080204" pitchFamily="34" charset="-128"/>
              </a:rPr>
              <a:t>　　ン</a:t>
            </a:r>
            <a:r>
              <a:rPr lang="ja-JP" altLang="en-US" sz="1600">
                <a:ea typeface="ＭＳ Ｐゴシック" panose="020B0600070205080204" pitchFamily="34" charset="-128"/>
              </a:rPr>
              <a:t>もとれていたのですね」 </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643E7C47-56EB-4B16-5456-2639D0757F90}"/>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4339" name="スライド番号プレースホルダ 3">
            <a:extLst>
              <a:ext uri="{FF2B5EF4-FFF2-40B4-BE49-F238E27FC236}">
                <a16:creationId xmlns:a16="http://schemas.microsoft.com/office/drawing/2014/main" id="{FAF8436D-3E27-3D5C-4069-8E100FC5FD8A}"/>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20A7215-F50E-4968-BC00-4827A3512C16}" type="slidenum">
              <a:rPr kumimoji="0" lang="en-US" altLang="ja-JP" sz="1800">
                <a:solidFill>
                  <a:srgbClr val="000000"/>
                </a:solidFill>
              </a:rPr>
              <a:pPr>
                <a:spcBef>
                  <a:spcPct val="0"/>
                </a:spcBef>
                <a:buClrTx/>
                <a:buFontTx/>
                <a:buNone/>
              </a:pPr>
              <a:t>203</a:t>
            </a:fld>
            <a:endParaRPr kumimoji="0" lang="en-US" altLang="ja-JP" sz="1800">
              <a:solidFill>
                <a:srgbClr val="000000"/>
              </a:solidFill>
            </a:endParaRPr>
          </a:p>
        </p:txBody>
      </p:sp>
      <p:grpSp>
        <p:nvGrpSpPr>
          <p:cNvPr id="14340" name="グループ化 2">
            <a:extLst>
              <a:ext uri="{FF2B5EF4-FFF2-40B4-BE49-F238E27FC236}">
                <a16:creationId xmlns:a16="http://schemas.microsoft.com/office/drawing/2014/main" id="{1B71BBC5-1C2A-6C18-4D8D-5DF3DB4BE1FE}"/>
              </a:ext>
            </a:extLst>
          </p:cNvPr>
          <p:cNvGrpSpPr>
            <a:grpSpLocks/>
          </p:cNvGrpSpPr>
          <p:nvPr/>
        </p:nvGrpSpPr>
        <p:grpSpPr bwMode="auto">
          <a:xfrm>
            <a:off x="684213" y="1844675"/>
            <a:ext cx="7775575" cy="4248150"/>
            <a:chOff x="684213" y="2564904"/>
            <a:chExt cx="7776219" cy="3547258"/>
          </a:xfrm>
        </p:grpSpPr>
        <p:sp>
          <p:nvSpPr>
            <p:cNvPr id="2" name="正方形/長方形 1">
              <a:extLst>
                <a:ext uri="{FF2B5EF4-FFF2-40B4-BE49-F238E27FC236}">
                  <a16:creationId xmlns:a16="http://schemas.microsoft.com/office/drawing/2014/main" id="{26BACC40-E0D0-BA7A-529F-92F30BA02D03}"/>
                </a:ext>
              </a:extLst>
            </p:cNvPr>
            <p:cNvSpPr/>
            <p:nvPr/>
          </p:nvSpPr>
          <p:spPr>
            <a:xfrm>
              <a:off x="684213" y="2564904"/>
              <a:ext cx="7776219" cy="3528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A61215A4-9DEF-515B-2384-91D9986EC2D5}"/>
                </a:ext>
              </a:extLst>
            </p:cNvPr>
            <p:cNvCxnSpPr>
              <a:cxnSpLocks/>
            </p:cNvCxnSpPr>
            <p:nvPr/>
          </p:nvCxnSpPr>
          <p:spPr>
            <a:xfrm flipV="1">
              <a:off x="3419702" y="2583462"/>
              <a:ext cx="0" cy="3528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341" name="テキスト ボックス 6">
            <a:extLst>
              <a:ext uri="{FF2B5EF4-FFF2-40B4-BE49-F238E27FC236}">
                <a16:creationId xmlns:a16="http://schemas.microsoft.com/office/drawing/2014/main" id="{34530B52-4BE6-C5C5-3915-795DF24C52D9}"/>
              </a:ext>
            </a:extLst>
          </p:cNvPr>
          <p:cNvSpPr txBox="1">
            <a:spLocks noChangeArrowheads="1"/>
          </p:cNvSpPr>
          <p:nvPr/>
        </p:nvSpPr>
        <p:spPr bwMode="auto">
          <a:xfrm>
            <a:off x="684213" y="1874838"/>
            <a:ext cx="2808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③</a:t>
            </a:r>
          </a:p>
          <a:p>
            <a:r>
              <a:rPr lang="ja-JP" altLang="en-US" sz="1600"/>
              <a:t>ミラクル・クエスチョン</a:t>
            </a:r>
          </a:p>
        </p:txBody>
      </p:sp>
      <p:sp>
        <p:nvSpPr>
          <p:cNvPr id="14342" name="テキスト ボックス 8">
            <a:extLst>
              <a:ext uri="{FF2B5EF4-FFF2-40B4-BE49-F238E27FC236}">
                <a16:creationId xmlns:a16="http://schemas.microsoft.com/office/drawing/2014/main" id="{5D28D5FF-45BC-8A25-63F4-B5D8F6B23B43}"/>
              </a:ext>
            </a:extLst>
          </p:cNvPr>
          <p:cNvSpPr txBox="1">
            <a:spLocks noChangeArrowheads="1"/>
          </p:cNvSpPr>
          <p:nvPr/>
        </p:nvSpPr>
        <p:spPr bwMode="auto">
          <a:xfrm>
            <a:off x="684213" y="2378075"/>
            <a:ext cx="2771775"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相談者にその問題が解決された後を想像するように質問し、それにより相談者の目標を具体化していく。</a:t>
            </a:r>
            <a:endParaRPr lang="en-US" altLang="ja-JP" sz="1200"/>
          </a:p>
          <a:p>
            <a:r>
              <a:rPr lang="ja-JP" altLang="en-US" sz="1200"/>
              <a:t>質問の答えが相談内容と直接結びつかなかったり、話の筋に一貫性がなかったりしても大丈夫。その場合は、その答えから相談者の具体的な行動につながるようなことを見つけられるように、さらに 傾聴を続ける。 </a:t>
            </a:r>
          </a:p>
          <a:p>
            <a:endParaRPr lang="ja-JP" altLang="en-US"/>
          </a:p>
        </p:txBody>
      </p:sp>
      <p:sp>
        <p:nvSpPr>
          <p:cNvPr id="13" name="テキスト ボックス 12">
            <a:extLst>
              <a:ext uri="{FF2B5EF4-FFF2-40B4-BE49-F238E27FC236}">
                <a16:creationId xmlns:a16="http://schemas.microsoft.com/office/drawing/2014/main" id="{D3A16B21-E698-B2E6-E700-795679DD7B6E}"/>
              </a:ext>
            </a:extLst>
          </p:cNvPr>
          <p:cNvSpPr txBox="1"/>
          <p:nvPr/>
        </p:nvSpPr>
        <p:spPr>
          <a:xfrm>
            <a:off x="3419475" y="1866900"/>
            <a:ext cx="5040313" cy="3300413"/>
          </a:xfrm>
          <a:prstGeom prst="rect">
            <a:avLst/>
          </a:prstGeom>
          <a:noFill/>
        </p:spPr>
        <p:txBody>
          <a:bodyPr>
            <a:spAutoFit/>
          </a:bodyPr>
          <a:lstStyle/>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カウンセラー「ちょっと変わった質問ですが、今晩、あな</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たが眠っている間に奇跡が起きて、あなたがこちらに</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来られた問題が全て解決したとします。でも、あなたは</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眠っているので、奇跡が起こったことを知りません。</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明日の朝目を覚ましたとき、どんな違いから、奇跡が　</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起きて問題が解決したことに気づくでしょうか」 </a:t>
            </a:r>
            <a:endParaRPr lang="en-US" altLang="ja-JP" sz="1600" dirty="0">
              <a:ea typeface="ＭＳ Ｐゴシック" panose="020B0600070205080204" pitchFamily="34" charset="-128"/>
            </a:endParaRPr>
          </a:p>
          <a:p>
            <a:pPr>
              <a:lnSpc>
                <a:spcPts val="2120"/>
              </a:lnSpc>
              <a:defRPr/>
            </a:pPr>
            <a:r>
              <a:rPr lang="ja-JP" altLang="en-US" sz="1600">
                <a:solidFill>
                  <a:srgbClr val="00B050"/>
                </a:solidFill>
                <a:ea typeface="ＭＳ Ｐゴシック" panose="020B0600070205080204" pitchFamily="34" charset="-128"/>
              </a:rPr>
              <a:t>●</a:t>
            </a:r>
            <a:r>
              <a:rPr lang="ja-JP" altLang="en-US" sz="1600">
                <a:ea typeface="ＭＳ Ｐゴシック" panose="020B0600070205080204" pitchFamily="34" charset="-128"/>
              </a:rPr>
              <a:t>相談者「</a:t>
            </a:r>
            <a:r>
              <a:rPr lang="ja-JP" altLang="en-US" sz="1600" spc="-50">
                <a:ea typeface="ＭＳ Ｐゴシック" panose="020B0600070205080204" pitchFamily="34" charset="-128"/>
              </a:rPr>
              <a:t>奇跡</a:t>
            </a:r>
            <a:r>
              <a:rPr lang="en-US" altLang="ja-JP" sz="1600" spc="-50" dirty="0">
                <a:ea typeface="ＭＳ Ｐゴシック" panose="020B0600070205080204" pitchFamily="34" charset="-128"/>
              </a:rPr>
              <a:t>......</a:t>
            </a:r>
            <a:r>
              <a:rPr lang="ja-JP" altLang="en-US" sz="1600" spc="-50">
                <a:ea typeface="ＭＳ Ｐゴシック" panose="020B0600070205080204" pitchFamily="34" charset="-128"/>
              </a:rPr>
              <a:t>ですか。イメージするのが難しいです」 </a:t>
            </a:r>
            <a:endParaRPr lang="en-US" altLang="ja-JP" sz="1600" spc="-50" dirty="0">
              <a:ea typeface="ＭＳ Ｐゴシック" panose="020B0600070205080204" pitchFamily="34" charset="-128"/>
            </a:endParaRPr>
          </a:p>
          <a:p>
            <a:pPr>
              <a:lnSpc>
                <a:spcPts val="2120"/>
              </a:lnSpc>
              <a:defRPr/>
            </a:pPr>
            <a:r>
              <a:rPr lang="ja-JP" altLang="en-US" sz="1600">
                <a:solidFill>
                  <a:srgbClr val="0432FF"/>
                </a:solidFill>
                <a:ea typeface="ＭＳ Ｐゴシック" panose="020B0600070205080204" pitchFamily="34" charset="-128"/>
              </a:rPr>
              <a:t>●</a:t>
            </a:r>
            <a:r>
              <a:rPr lang="ja-JP" altLang="en-US" sz="1600">
                <a:ea typeface="ＭＳ Ｐゴシック" panose="020B0600070205080204" pitchFamily="34" charset="-128"/>
              </a:rPr>
              <a:t>カウンセラー「答えにくい質問でしたよね。では、あなた</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に奇跡が起きたとき、あなたの先輩がどのよ うに変化</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していたら、奇跡が起きたと気づきますか</a:t>
            </a:r>
            <a:r>
              <a:rPr lang="en-US" altLang="ja-JP" sz="1600" dirty="0">
                <a:ea typeface="ＭＳ Ｐゴシック" panose="020B0600070205080204" pitchFamily="34" charset="-128"/>
              </a:rPr>
              <a:t>?</a:t>
            </a:r>
            <a:r>
              <a:rPr lang="ja-JP" altLang="en-US" sz="1600">
                <a:ea typeface="ＭＳ Ｐゴシック" panose="020B0600070205080204" pitchFamily="34" charset="-128"/>
              </a:rPr>
              <a:t>」</a:t>
            </a:r>
            <a:r>
              <a:rPr lang="en-US" altLang="ja-JP" sz="1600" dirty="0">
                <a:ea typeface="ＭＳ Ｐゴシック" panose="020B0600070205080204" pitchFamily="34" charset="-128"/>
              </a:rPr>
              <a:t> </a:t>
            </a:r>
            <a:endParaRPr lang="ja-JP" altLang="en-US" sz="1600">
              <a:ea typeface="ＭＳ Ｐゴシック" panose="020B0600070205080204" pitchFamily="34" charset="-128"/>
            </a:endParaRPr>
          </a:p>
          <a:p>
            <a:pPr>
              <a:lnSpc>
                <a:spcPts val="2120"/>
              </a:lnSpc>
              <a:defRPr/>
            </a:pPr>
            <a:r>
              <a:rPr lang="ja-JP" altLang="en-US" sz="1600">
                <a:solidFill>
                  <a:srgbClr val="00B050"/>
                </a:solidFill>
                <a:ea typeface="ＭＳ Ｐゴシック" panose="020B0600070205080204" pitchFamily="34" charset="-128"/>
              </a:rPr>
              <a:t>●</a:t>
            </a:r>
            <a:r>
              <a:rPr lang="ja-JP" altLang="en-US" sz="1600">
                <a:ea typeface="ＭＳ Ｐゴシック" panose="020B0600070205080204" pitchFamily="34" charset="-128"/>
              </a:rPr>
              <a:t>相談者「そうですね、朝のミーティングで、先輩から笑</a:t>
            </a:r>
            <a:endParaRPr lang="en-US" altLang="ja-JP" sz="1600" dirty="0">
              <a:ea typeface="ＭＳ Ｐゴシック" panose="020B0600070205080204" pitchFamily="34" charset="-128"/>
            </a:endParaRPr>
          </a:p>
          <a:p>
            <a:pPr>
              <a:lnSpc>
                <a:spcPts val="2120"/>
              </a:lnSpc>
              <a:defRPr/>
            </a:pPr>
            <a:r>
              <a:rPr lang="ja-JP" altLang="en-US" sz="1600">
                <a:ea typeface="ＭＳ Ｐゴシック" panose="020B0600070205080204" pitchFamily="34" charset="-128"/>
              </a:rPr>
              <a:t>　　顔で</a:t>
            </a:r>
            <a:r>
              <a:rPr lang="en-US" altLang="ja-JP" sz="1600" dirty="0">
                <a:ea typeface="ＭＳ Ｐゴシック" panose="020B0600070205080204" pitchFamily="34" charset="-128"/>
              </a:rPr>
              <a:t>『</a:t>
            </a:r>
            <a:r>
              <a:rPr lang="ja-JP" altLang="en-US" sz="1600">
                <a:ea typeface="ＭＳ Ｐゴシック" panose="020B0600070205080204" pitchFamily="34" charset="-128"/>
              </a:rPr>
              <a:t>今日も頑張ってね</a:t>
            </a:r>
            <a:r>
              <a:rPr lang="en-US" altLang="ja-JP" sz="1600" dirty="0">
                <a:ea typeface="ＭＳ Ｐゴシック" panose="020B0600070205080204" pitchFamily="34" charset="-128"/>
              </a:rPr>
              <a:t>』</a:t>
            </a:r>
            <a:r>
              <a:rPr lang="ja-JP" altLang="en-US" sz="1600">
                <a:ea typeface="ＭＳ Ｐゴシック" panose="020B0600070205080204" pitchFamily="34" charset="-128"/>
              </a:rPr>
              <a:t>と優しく励まされたときです」 </a:t>
            </a:r>
            <a:endParaRPr lang="en-US" altLang="ja-JP" sz="1600" dirty="0">
              <a:ea typeface="ＭＳ Ｐゴシック" panose="020B0600070205080204" pitchFamily="34" charset="-128"/>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6F0467D9-4595-C597-0C06-4ACBEF095AB5}"/>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5363" name="スライド番号プレースホルダ 3">
            <a:extLst>
              <a:ext uri="{FF2B5EF4-FFF2-40B4-BE49-F238E27FC236}">
                <a16:creationId xmlns:a16="http://schemas.microsoft.com/office/drawing/2014/main" id="{ED9924F4-D83D-4542-B266-7F9930EEF012}"/>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2EDDAF1-DD49-48A6-AA52-7E09B35EA1FC}" type="slidenum">
              <a:rPr kumimoji="0" lang="en-US" altLang="ja-JP" sz="1800">
                <a:solidFill>
                  <a:srgbClr val="000000"/>
                </a:solidFill>
              </a:rPr>
              <a:pPr>
                <a:spcBef>
                  <a:spcPct val="0"/>
                </a:spcBef>
                <a:buClrTx/>
                <a:buFontTx/>
                <a:buNone/>
              </a:pPr>
              <a:t>204</a:t>
            </a:fld>
            <a:endParaRPr kumimoji="0" lang="en-US" altLang="ja-JP" sz="1800">
              <a:solidFill>
                <a:srgbClr val="000000"/>
              </a:solidFill>
            </a:endParaRPr>
          </a:p>
        </p:txBody>
      </p:sp>
      <p:grpSp>
        <p:nvGrpSpPr>
          <p:cNvPr id="15364" name="グループ化 2">
            <a:extLst>
              <a:ext uri="{FF2B5EF4-FFF2-40B4-BE49-F238E27FC236}">
                <a16:creationId xmlns:a16="http://schemas.microsoft.com/office/drawing/2014/main" id="{B0929E2D-1F33-B4E7-D83B-D2F39508BF2A}"/>
              </a:ext>
            </a:extLst>
          </p:cNvPr>
          <p:cNvGrpSpPr>
            <a:grpSpLocks/>
          </p:cNvGrpSpPr>
          <p:nvPr/>
        </p:nvGrpSpPr>
        <p:grpSpPr bwMode="auto">
          <a:xfrm>
            <a:off x="684213" y="1844675"/>
            <a:ext cx="7775575" cy="4248150"/>
            <a:chOff x="684213" y="2564904"/>
            <a:chExt cx="7776219" cy="3547258"/>
          </a:xfrm>
        </p:grpSpPr>
        <p:sp>
          <p:nvSpPr>
            <p:cNvPr id="2" name="正方形/長方形 1">
              <a:extLst>
                <a:ext uri="{FF2B5EF4-FFF2-40B4-BE49-F238E27FC236}">
                  <a16:creationId xmlns:a16="http://schemas.microsoft.com/office/drawing/2014/main" id="{9503A6B9-DB9A-7872-9211-8DA8687C9773}"/>
                </a:ext>
              </a:extLst>
            </p:cNvPr>
            <p:cNvSpPr/>
            <p:nvPr/>
          </p:nvSpPr>
          <p:spPr>
            <a:xfrm>
              <a:off x="684213" y="2564904"/>
              <a:ext cx="7776219" cy="3528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22A8145C-C562-51B1-56D7-9CF4E0471DC7}"/>
                </a:ext>
              </a:extLst>
            </p:cNvPr>
            <p:cNvCxnSpPr>
              <a:cxnSpLocks/>
            </p:cNvCxnSpPr>
            <p:nvPr/>
          </p:nvCxnSpPr>
          <p:spPr>
            <a:xfrm flipV="1">
              <a:off x="3419702" y="2583462"/>
              <a:ext cx="0" cy="3528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365" name="テキスト ボックス 6">
            <a:extLst>
              <a:ext uri="{FF2B5EF4-FFF2-40B4-BE49-F238E27FC236}">
                <a16:creationId xmlns:a16="http://schemas.microsoft.com/office/drawing/2014/main" id="{CA16CD21-8A07-DC2D-E57D-4DFA6605F441}"/>
              </a:ext>
            </a:extLst>
          </p:cNvPr>
          <p:cNvSpPr txBox="1">
            <a:spLocks noChangeArrowheads="1"/>
          </p:cNvSpPr>
          <p:nvPr/>
        </p:nvSpPr>
        <p:spPr bwMode="auto">
          <a:xfrm>
            <a:off x="684213" y="1874838"/>
            <a:ext cx="2808287"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④</a:t>
            </a:r>
          </a:p>
          <a:p>
            <a:r>
              <a:rPr lang="ja-JP" altLang="en-US" sz="1600"/>
              <a:t>ウェル・フォームド・ゴール</a:t>
            </a:r>
            <a:endParaRPr lang="en-US" altLang="ja-JP" sz="1600"/>
          </a:p>
          <a:p>
            <a:r>
              <a:rPr lang="ja-JP" altLang="en-US" sz="1600"/>
              <a:t>（適切に形成されたゴール）</a:t>
            </a:r>
          </a:p>
        </p:txBody>
      </p:sp>
      <p:sp>
        <p:nvSpPr>
          <p:cNvPr id="15366" name="テキスト ボックス 8">
            <a:extLst>
              <a:ext uri="{FF2B5EF4-FFF2-40B4-BE49-F238E27FC236}">
                <a16:creationId xmlns:a16="http://schemas.microsoft.com/office/drawing/2014/main" id="{93E94547-3519-1C71-B410-E8A651B74778}"/>
              </a:ext>
            </a:extLst>
          </p:cNvPr>
          <p:cNvSpPr txBox="1">
            <a:spLocks noChangeArrowheads="1"/>
          </p:cNvSpPr>
          <p:nvPr/>
        </p:nvSpPr>
        <p:spPr bwMode="auto">
          <a:xfrm>
            <a:off x="684213" y="2636838"/>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相談者に、問題が解決した状態を目標とし、そこに近づくにはどうすればよいか考えるように促す。</a:t>
            </a:r>
          </a:p>
          <a:p>
            <a:endParaRPr lang="ja-JP" altLang="en-US"/>
          </a:p>
        </p:txBody>
      </p:sp>
      <p:sp>
        <p:nvSpPr>
          <p:cNvPr id="15367" name="テキスト ボックス 12">
            <a:extLst>
              <a:ext uri="{FF2B5EF4-FFF2-40B4-BE49-F238E27FC236}">
                <a16:creationId xmlns:a16="http://schemas.microsoft.com/office/drawing/2014/main" id="{241C1779-B807-A001-69DD-FC68BB0553E9}"/>
              </a:ext>
            </a:extLst>
          </p:cNvPr>
          <p:cNvSpPr txBox="1">
            <a:spLocks noChangeArrowheads="1"/>
          </p:cNvSpPr>
          <p:nvPr/>
        </p:nvSpPr>
        <p:spPr bwMode="auto">
          <a:xfrm>
            <a:off x="3419475" y="1866900"/>
            <a:ext cx="50403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solidFill>
                  <a:srgbClr val="0432FF"/>
                </a:solidFill>
              </a:rPr>
              <a:t>●</a:t>
            </a:r>
            <a:r>
              <a:rPr lang="ja-JP" altLang="en-US" sz="1600"/>
              <a:t>カウンセラー「では、今おっしゃった先輩から笑顔で</a:t>
            </a:r>
            <a:r>
              <a:rPr lang="en-US" altLang="ja-JP" sz="1600"/>
              <a:t>『</a:t>
            </a:r>
            <a:r>
              <a:rPr lang="ja-JP" altLang="en-US" sz="1600"/>
              <a:t>頑</a:t>
            </a:r>
            <a:endParaRPr lang="en-US" altLang="ja-JP" sz="1600"/>
          </a:p>
          <a:p>
            <a:r>
              <a:rPr lang="ja-JP" altLang="en-US" sz="1600"/>
              <a:t>　　張ってね</a:t>
            </a:r>
            <a:r>
              <a:rPr lang="en-US" altLang="ja-JP" sz="1600"/>
              <a:t>』</a:t>
            </a:r>
            <a:r>
              <a:rPr lang="ja-JP" altLang="en-US" sz="1600"/>
              <a:t>といわれるようにするには、どんなことをす</a:t>
            </a:r>
            <a:endParaRPr lang="en-US" altLang="ja-JP" sz="1600"/>
          </a:p>
          <a:p>
            <a:r>
              <a:rPr lang="ja-JP" altLang="en-US" sz="1600"/>
              <a:t>　　ればよいでしょう</a:t>
            </a:r>
            <a:r>
              <a:rPr lang="en-US" altLang="ja-JP" sz="1600"/>
              <a:t>?</a:t>
            </a:r>
            <a:r>
              <a:rPr lang="ja-JP" altLang="en-US" sz="1600"/>
              <a:t>」 </a:t>
            </a:r>
            <a:endParaRPr lang="en-US" altLang="ja-JP" sz="1600"/>
          </a:p>
          <a:p>
            <a:r>
              <a:rPr lang="ja-JP" altLang="en-US" sz="1600">
                <a:solidFill>
                  <a:srgbClr val="00B050"/>
                </a:solidFill>
              </a:rPr>
              <a:t>●</a:t>
            </a:r>
            <a:r>
              <a:rPr lang="ja-JP" altLang="en-US" sz="1600"/>
              <a:t>相談者「もっと同僚や他の先輩たちとコミュニケーション</a:t>
            </a:r>
            <a:endParaRPr lang="en-US" altLang="ja-JP" sz="1600"/>
          </a:p>
          <a:p>
            <a:r>
              <a:rPr lang="ja-JP" altLang="en-US" sz="1600"/>
              <a:t>　　をとって、信頼関係を築くことだと思います」 </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5D3515F9-9ED1-4A69-087E-AFAC9C371BF9}"/>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6387" name="スライド番号プレースホルダ 3">
            <a:extLst>
              <a:ext uri="{FF2B5EF4-FFF2-40B4-BE49-F238E27FC236}">
                <a16:creationId xmlns:a16="http://schemas.microsoft.com/office/drawing/2014/main" id="{24001CC7-B0F0-0E64-37E1-56A1BD43F818}"/>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AE925F2A-5BBB-4B5B-AC51-1DB4390AE5E4}" type="slidenum">
              <a:rPr kumimoji="0" lang="en-US" altLang="ja-JP" sz="1800">
                <a:solidFill>
                  <a:srgbClr val="000000"/>
                </a:solidFill>
              </a:rPr>
              <a:pPr>
                <a:spcBef>
                  <a:spcPct val="0"/>
                </a:spcBef>
                <a:buClrTx/>
                <a:buFontTx/>
                <a:buNone/>
              </a:pPr>
              <a:t>205</a:t>
            </a:fld>
            <a:endParaRPr kumimoji="0" lang="en-US" altLang="ja-JP" sz="1800">
              <a:solidFill>
                <a:srgbClr val="000000"/>
              </a:solidFill>
            </a:endParaRPr>
          </a:p>
        </p:txBody>
      </p:sp>
      <p:grpSp>
        <p:nvGrpSpPr>
          <p:cNvPr id="16388" name="グループ化 2">
            <a:extLst>
              <a:ext uri="{FF2B5EF4-FFF2-40B4-BE49-F238E27FC236}">
                <a16:creationId xmlns:a16="http://schemas.microsoft.com/office/drawing/2014/main" id="{4CADB3DE-6FB2-6FB2-C8B9-877BB4D9FCF2}"/>
              </a:ext>
            </a:extLst>
          </p:cNvPr>
          <p:cNvGrpSpPr>
            <a:grpSpLocks/>
          </p:cNvGrpSpPr>
          <p:nvPr/>
        </p:nvGrpSpPr>
        <p:grpSpPr bwMode="auto">
          <a:xfrm>
            <a:off x="684213" y="1844675"/>
            <a:ext cx="7775575" cy="4248150"/>
            <a:chOff x="684213" y="2564904"/>
            <a:chExt cx="7776219" cy="3547258"/>
          </a:xfrm>
        </p:grpSpPr>
        <p:sp>
          <p:nvSpPr>
            <p:cNvPr id="2" name="正方形/長方形 1">
              <a:extLst>
                <a:ext uri="{FF2B5EF4-FFF2-40B4-BE49-F238E27FC236}">
                  <a16:creationId xmlns:a16="http://schemas.microsoft.com/office/drawing/2014/main" id="{0A957570-F0FE-DDFA-9EE6-1CCE71DB5BAC}"/>
                </a:ext>
              </a:extLst>
            </p:cNvPr>
            <p:cNvSpPr/>
            <p:nvPr/>
          </p:nvSpPr>
          <p:spPr>
            <a:xfrm>
              <a:off x="684213" y="2564904"/>
              <a:ext cx="7776219" cy="3528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D88BCC41-0602-5A0C-1029-2B4E635850E1}"/>
                </a:ext>
              </a:extLst>
            </p:cNvPr>
            <p:cNvCxnSpPr>
              <a:cxnSpLocks/>
            </p:cNvCxnSpPr>
            <p:nvPr/>
          </p:nvCxnSpPr>
          <p:spPr>
            <a:xfrm flipV="1">
              <a:off x="3419702" y="2583462"/>
              <a:ext cx="0" cy="3528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389" name="テキスト ボックス 6">
            <a:extLst>
              <a:ext uri="{FF2B5EF4-FFF2-40B4-BE49-F238E27FC236}">
                <a16:creationId xmlns:a16="http://schemas.microsoft.com/office/drawing/2014/main" id="{FE1CC637-CF76-6BEC-C8B6-16008C403B4B}"/>
              </a:ext>
            </a:extLst>
          </p:cNvPr>
          <p:cNvSpPr txBox="1">
            <a:spLocks noChangeArrowheads="1"/>
          </p:cNvSpPr>
          <p:nvPr/>
        </p:nvSpPr>
        <p:spPr bwMode="auto">
          <a:xfrm>
            <a:off x="684213" y="1874838"/>
            <a:ext cx="2808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⑤</a:t>
            </a:r>
          </a:p>
          <a:p>
            <a:r>
              <a:rPr lang="ja-JP" altLang="en-US" sz="1600"/>
              <a:t>スケーリング・クエスチョン</a:t>
            </a:r>
          </a:p>
        </p:txBody>
      </p:sp>
      <p:sp>
        <p:nvSpPr>
          <p:cNvPr id="16390" name="テキスト ボックス 8">
            <a:extLst>
              <a:ext uri="{FF2B5EF4-FFF2-40B4-BE49-F238E27FC236}">
                <a16:creationId xmlns:a16="http://schemas.microsoft.com/office/drawing/2014/main" id="{4EEE415B-CDE2-71A9-9871-4E16B2B88D75}"/>
              </a:ext>
            </a:extLst>
          </p:cNvPr>
          <p:cNvSpPr txBox="1">
            <a:spLocks noChangeArrowheads="1"/>
          </p:cNvSpPr>
          <p:nvPr/>
        </p:nvSpPr>
        <p:spPr bwMode="auto">
          <a:xfrm>
            <a:off x="684213" y="2420938"/>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具体的な目標を設定し、今の状態どのくらい目標に近づいているか、その度合いを確認する。</a:t>
            </a:r>
          </a:p>
          <a:p>
            <a:endParaRPr lang="ja-JP" altLang="en-US"/>
          </a:p>
        </p:txBody>
      </p:sp>
      <p:sp>
        <p:nvSpPr>
          <p:cNvPr id="16391" name="テキスト ボックス 12">
            <a:extLst>
              <a:ext uri="{FF2B5EF4-FFF2-40B4-BE49-F238E27FC236}">
                <a16:creationId xmlns:a16="http://schemas.microsoft.com/office/drawing/2014/main" id="{EA98FA64-99CC-B8BC-E026-B048B4942686}"/>
              </a:ext>
            </a:extLst>
          </p:cNvPr>
          <p:cNvSpPr txBox="1">
            <a:spLocks noChangeArrowheads="1"/>
          </p:cNvSpPr>
          <p:nvPr/>
        </p:nvSpPr>
        <p:spPr bwMode="auto">
          <a:xfrm>
            <a:off x="3419475" y="1866900"/>
            <a:ext cx="5040313"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125"/>
              </a:lnSpc>
            </a:pPr>
            <a:r>
              <a:rPr lang="ja-JP" altLang="en-US" sz="1600">
                <a:solidFill>
                  <a:srgbClr val="0432FF"/>
                </a:solidFill>
              </a:rPr>
              <a:t>●</a:t>
            </a:r>
            <a:r>
              <a:rPr lang="ja-JP" altLang="en-US" sz="1600"/>
              <a:t>カウンセラー「では、同僚や他の先輩たちとの間に全</a:t>
            </a:r>
            <a:endParaRPr lang="en-US" altLang="ja-JP" sz="1600"/>
          </a:p>
          <a:p>
            <a:pPr>
              <a:lnSpc>
                <a:spcPts val="2125"/>
              </a:lnSpc>
            </a:pPr>
            <a:r>
              <a:rPr lang="ja-JP" altLang="en-US" sz="1600"/>
              <a:t>　　く信頼関係ができていない状態を</a:t>
            </a:r>
            <a:r>
              <a:rPr lang="en-US" altLang="ja-JP" sz="1600"/>
              <a:t>1</a:t>
            </a:r>
            <a:r>
              <a:rPr lang="ja-JP" altLang="en-US" sz="1600"/>
              <a:t>とし、強い信頼関</a:t>
            </a:r>
            <a:endParaRPr lang="en-US" altLang="ja-JP" sz="1600"/>
          </a:p>
          <a:p>
            <a:pPr>
              <a:lnSpc>
                <a:spcPts val="2125"/>
              </a:lnSpc>
            </a:pPr>
            <a:r>
              <a:rPr lang="ja-JP" altLang="en-US" sz="1600"/>
              <a:t>　　係を築けている状態を</a:t>
            </a:r>
            <a:r>
              <a:rPr lang="en-US" altLang="ja-JP" sz="1600"/>
              <a:t>10</a:t>
            </a:r>
            <a:r>
              <a:rPr lang="ja-JP" altLang="en-US" sz="1600"/>
              <a:t>とすると、今のあなたは、ど</a:t>
            </a:r>
            <a:endParaRPr lang="en-US" altLang="ja-JP" sz="1600"/>
          </a:p>
          <a:p>
            <a:pPr>
              <a:lnSpc>
                <a:spcPts val="2125"/>
              </a:lnSpc>
            </a:pPr>
            <a:r>
              <a:rPr lang="ja-JP" altLang="en-US" sz="1600"/>
              <a:t>　　くらいだ思いますか</a:t>
            </a:r>
            <a:r>
              <a:rPr lang="en-US" altLang="ja-JP" sz="1600"/>
              <a:t>?</a:t>
            </a:r>
            <a:r>
              <a:rPr lang="ja-JP" altLang="en-US" sz="1600"/>
              <a:t>」 </a:t>
            </a:r>
            <a:endParaRPr lang="en-US" altLang="ja-JP" sz="1600"/>
          </a:p>
          <a:p>
            <a:pPr>
              <a:lnSpc>
                <a:spcPts val="2125"/>
              </a:lnSpc>
            </a:pPr>
            <a:r>
              <a:rPr lang="ja-JP" altLang="en-US" sz="1600">
                <a:solidFill>
                  <a:srgbClr val="00B050"/>
                </a:solidFill>
              </a:rPr>
              <a:t>●</a:t>
            </a:r>
            <a:r>
              <a:rPr lang="ja-JP" altLang="en-US" sz="1600"/>
              <a:t>相談者「うーん。</a:t>
            </a:r>
            <a:r>
              <a:rPr lang="en-US" altLang="ja-JP" sz="1600"/>
              <a:t>4</a:t>
            </a:r>
            <a:r>
              <a:rPr lang="ja-JP" altLang="en-US" sz="1600"/>
              <a:t>くらいかな」</a:t>
            </a:r>
            <a:endParaRPr lang="en-US" altLang="ja-JP" sz="1600"/>
          </a:p>
          <a:p>
            <a:pPr>
              <a:lnSpc>
                <a:spcPts val="2125"/>
              </a:lnSpc>
            </a:pPr>
            <a:r>
              <a:rPr lang="ja-JP" altLang="en-US" sz="1600">
                <a:solidFill>
                  <a:srgbClr val="0432FF"/>
                </a:solidFill>
              </a:rPr>
              <a:t>●</a:t>
            </a:r>
            <a:r>
              <a:rPr lang="ja-JP" altLang="en-US" sz="1600"/>
              <a:t>カウンセラー「その</a:t>
            </a:r>
            <a:r>
              <a:rPr lang="en-US" altLang="ja-JP" sz="1600"/>
              <a:t>4</a:t>
            </a:r>
            <a:r>
              <a:rPr lang="ja-JP" altLang="en-US" sz="1600"/>
              <a:t>というのは、どういうことを評価さ</a:t>
            </a:r>
            <a:endParaRPr lang="en-US" altLang="ja-JP" sz="1600"/>
          </a:p>
          <a:p>
            <a:pPr>
              <a:lnSpc>
                <a:spcPts val="2125"/>
              </a:lnSpc>
            </a:pPr>
            <a:r>
              <a:rPr lang="ja-JP" altLang="en-US" sz="1600"/>
              <a:t>　　れたのですか</a:t>
            </a:r>
            <a:r>
              <a:rPr lang="en-US" altLang="ja-JP" sz="1600"/>
              <a:t>?</a:t>
            </a:r>
            <a:r>
              <a:rPr lang="ja-JP" altLang="en-US" sz="1600"/>
              <a:t>」 </a:t>
            </a:r>
          </a:p>
          <a:p>
            <a:pPr>
              <a:lnSpc>
                <a:spcPts val="2125"/>
              </a:lnSpc>
            </a:pPr>
            <a:r>
              <a:rPr lang="ja-JP" altLang="en-US" sz="1600">
                <a:solidFill>
                  <a:srgbClr val="00B050"/>
                </a:solidFill>
              </a:rPr>
              <a:t>●</a:t>
            </a:r>
            <a:r>
              <a:rPr lang="ja-JP" altLang="en-US" sz="1600"/>
              <a:t>相談者「同僚たちからはちゃんと挨拶してもらえている</a:t>
            </a:r>
            <a:endParaRPr lang="en-US" altLang="ja-JP" sz="1600"/>
          </a:p>
          <a:p>
            <a:pPr>
              <a:lnSpc>
                <a:spcPts val="2125"/>
              </a:lnSpc>
            </a:pPr>
            <a:r>
              <a:rPr lang="ja-JP" altLang="en-US" sz="1600"/>
              <a:t>　　ので」 </a:t>
            </a:r>
            <a:endParaRPr lang="en-US" altLang="ja-JP" sz="1600"/>
          </a:p>
          <a:p>
            <a:pPr>
              <a:lnSpc>
                <a:spcPts val="2125"/>
              </a:lnSpc>
            </a:pPr>
            <a:r>
              <a:rPr lang="ja-JP" altLang="en-US" sz="1600">
                <a:solidFill>
                  <a:srgbClr val="0432FF"/>
                </a:solidFill>
              </a:rPr>
              <a:t>●</a:t>
            </a:r>
            <a:r>
              <a:rPr lang="ja-JP" altLang="en-US" sz="1600"/>
              <a:t>カウンセラー「では、今が</a:t>
            </a:r>
            <a:r>
              <a:rPr lang="en-US" altLang="ja-JP" sz="1600"/>
              <a:t>4</a:t>
            </a:r>
            <a:r>
              <a:rPr lang="ja-JP" altLang="en-US" sz="1600"/>
              <a:t>だとすると、それをもう</a:t>
            </a:r>
            <a:r>
              <a:rPr lang="en-US" altLang="ja-JP" sz="1600"/>
              <a:t>1</a:t>
            </a:r>
            <a:r>
              <a:rPr lang="ja-JP" altLang="en-US" sz="1600"/>
              <a:t>つ上</a:t>
            </a:r>
            <a:endParaRPr lang="en-US" altLang="ja-JP" sz="1600"/>
          </a:p>
          <a:p>
            <a:pPr>
              <a:lnSpc>
                <a:spcPts val="2125"/>
              </a:lnSpc>
            </a:pPr>
            <a:r>
              <a:rPr lang="ja-JP" altLang="en-US" sz="1600"/>
              <a:t>　　げるには何が必要だと思いますか</a:t>
            </a:r>
            <a:r>
              <a:rPr lang="en-US" altLang="ja-JP" sz="1600"/>
              <a:t>?</a:t>
            </a:r>
            <a:r>
              <a:rPr lang="ja-JP" altLang="en-US" sz="1600"/>
              <a:t>」 </a:t>
            </a:r>
            <a:endParaRPr lang="en-US" altLang="ja-JP" sz="1600"/>
          </a:p>
          <a:p>
            <a:pPr>
              <a:lnSpc>
                <a:spcPts val="2125"/>
              </a:lnSpc>
            </a:pPr>
            <a:r>
              <a:rPr lang="ja-JP" altLang="en-US" sz="1600">
                <a:solidFill>
                  <a:srgbClr val="00B050"/>
                </a:solidFill>
              </a:rPr>
              <a:t>●</a:t>
            </a:r>
            <a:r>
              <a:rPr lang="ja-JP" altLang="en-US" sz="1600"/>
              <a:t>相談者「先輩方に元気に挨拶をして、仕事の手伝い</a:t>
            </a:r>
            <a:endParaRPr lang="en-US" altLang="ja-JP" sz="1600"/>
          </a:p>
          <a:p>
            <a:pPr>
              <a:lnSpc>
                <a:spcPts val="2125"/>
              </a:lnSpc>
            </a:pPr>
            <a:r>
              <a:rPr lang="ja-JP" altLang="en-US" sz="1600"/>
              <a:t>　　もこちらから積極的に声をかけるとか」 </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74C9DF6F-16FC-E808-B460-B618D0373358}"/>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7411" name="スライド番号プレースホルダ 3">
            <a:extLst>
              <a:ext uri="{FF2B5EF4-FFF2-40B4-BE49-F238E27FC236}">
                <a16:creationId xmlns:a16="http://schemas.microsoft.com/office/drawing/2014/main" id="{70BE5438-B11D-9FB6-6A31-48845D977953}"/>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75F2DFD-E2AB-4FDD-AFFB-F26B5A546DF2}" type="slidenum">
              <a:rPr kumimoji="0" lang="en-US" altLang="ja-JP" sz="1800">
                <a:solidFill>
                  <a:srgbClr val="000000"/>
                </a:solidFill>
              </a:rPr>
              <a:pPr>
                <a:spcBef>
                  <a:spcPct val="0"/>
                </a:spcBef>
                <a:buClrTx/>
                <a:buFontTx/>
                <a:buNone/>
              </a:pPr>
              <a:t>206</a:t>
            </a:fld>
            <a:endParaRPr kumimoji="0" lang="en-US" altLang="ja-JP" sz="1800">
              <a:solidFill>
                <a:srgbClr val="000000"/>
              </a:solidFill>
            </a:endParaRPr>
          </a:p>
        </p:txBody>
      </p:sp>
      <p:grpSp>
        <p:nvGrpSpPr>
          <p:cNvPr id="17412" name="グループ化 2">
            <a:extLst>
              <a:ext uri="{FF2B5EF4-FFF2-40B4-BE49-F238E27FC236}">
                <a16:creationId xmlns:a16="http://schemas.microsoft.com/office/drawing/2014/main" id="{262CF3C0-9462-6769-FCD7-68CD5148E5FD}"/>
              </a:ext>
            </a:extLst>
          </p:cNvPr>
          <p:cNvGrpSpPr>
            <a:grpSpLocks/>
          </p:cNvGrpSpPr>
          <p:nvPr/>
        </p:nvGrpSpPr>
        <p:grpSpPr bwMode="auto">
          <a:xfrm>
            <a:off x="684213" y="1844675"/>
            <a:ext cx="7775575" cy="4248150"/>
            <a:chOff x="684213" y="2564904"/>
            <a:chExt cx="7776219" cy="3547258"/>
          </a:xfrm>
        </p:grpSpPr>
        <p:sp>
          <p:nvSpPr>
            <p:cNvPr id="2" name="正方形/長方形 1">
              <a:extLst>
                <a:ext uri="{FF2B5EF4-FFF2-40B4-BE49-F238E27FC236}">
                  <a16:creationId xmlns:a16="http://schemas.microsoft.com/office/drawing/2014/main" id="{DE6537DC-91B1-278C-C185-8F93F72439A5}"/>
                </a:ext>
              </a:extLst>
            </p:cNvPr>
            <p:cNvSpPr/>
            <p:nvPr/>
          </p:nvSpPr>
          <p:spPr>
            <a:xfrm>
              <a:off x="684213" y="2564904"/>
              <a:ext cx="7776219" cy="35287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06CF2716-49EC-9EE2-CE03-7EA98E1FA18F}"/>
                </a:ext>
              </a:extLst>
            </p:cNvPr>
            <p:cNvCxnSpPr>
              <a:cxnSpLocks/>
            </p:cNvCxnSpPr>
            <p:nvPr/>
          </p:nvCxnSpPr>
          <p:spPr>
            <a:xfrm flipV="1">
              <a:off x="3419702" y="2583462"/>
              <a:ext cx="0" cy="35287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7413" name="テキスト ボックス 6">
            <a:extLst>
              <a:ext uri="{FF2B5EF4-FFF2-40B4-BE49-F238E27FC236}">
                <a16:creationId xmlns:a16="http://schemas.microsoft.com/office/drawing/2014/main" id="{C6B80638-7E74-0EBD-1DEB-3789BE5D56AF}"/>
              </a:ext>
            </a:extLst>
          </p:cNvPr>
          <p:cNvSpPr txBox="1">
            <a:spLocks noChangeArrowheads="1"/>
          </p:cNvSpPr>
          <p:nvPr/>
        </p:nvSpPr>
        <p:spPr bwMode="auto">
          <a:xfrm>
            <a:off x="684213" y="1874838"/>
            <a:ext cx="28082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⑥</a:t>
            </a:r>
          </a:p>
          <a:p>
            <a:r>
              <a:rPr lang="ja-JP" altLang="en-US"/>
              <a:t>相談者の話を整理する</a:t>
            </a:r>
            <a:endParaRPr lang="ja-JP" altLang="en-US" sz="1600"/>
          </a:p>
        </p:txBody>
      </p:sp>
      <p:sp>
        <p:nvSpPr>
          <p:cNvPr id="17414" name="テキスト ボックス 8">
            <a:extLst>
              <a:ext uri="{FF2B5EF4-FFF2-40B4-BE49-F238E27FC236}">
                <a16:creationId xmlns:a16="http://schemas.microsoft.com/office/drawing/2014/main" id="{E62706F7-3121-D3EF-57BE-73F213625891}"/>
              </a:ext>
            </a:extLst>
          </p:cNvPr>
          <p:cNvSpPr txBox="1">
            <a:spLocks noChangeArrowheads="1"/>
          </p:cNvSpPr>
          <p:nvPr/>
        </p:nvSpPr>
        <p:spPr bwMode="auto">
          <a:xfrm>
            <a:off x="684213" y="2420938"/>
            <a:ext cx="2771775"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解決の糸口をできるだけ増やせるよう「他にはありませんか</a:t>
            </a:r>
            <a:r>
              <a:rPr lang="en-US" altLang="ja-JP" sz="1200"/>
              <a:t>?</a:t>
            </a:r>
            <a:r>
              <a:rPr lang="ja-JP" altLang="en-US" sz="1200"/>
              <a:t>」と答えを促して整理していく。</a:t>
            </a:r>
          </a:p>
          <a:p>
            <a:endParaRPr lang="ja-JP" altLang="en-US"/>
          </a:p>
        </p:txBody>
      </p:sp>
      <p:sp>
        <p:nvSpPr>
          <p:cNvPr id="17415" name="テキスト ボックス 12">
            <a:extLst>
              <a:ext uri="{FF2B5EF4-FFF2-40B4-BE49-F238E27FC236}">
                <a16:creationId xmlns:a16="http://schemas.microsoft.com/office/drawing/2014/main" id="{C0170E55-8E79-3BC6-6C0F-5FD83930C092}"/>
              </a:ext>
            </a:extLst>
          </p:cNvPr>
          <p:cNvSpPr txBox="1">
            <a:spLocks noChangeArrowheads="1"/>
          </p:cNvSpPr>
          <p:nvPr/>
        </p:nvSpPr>
        <p:spPr bwMode="auto">
          <a:xfrm>
            <a:off x="3419475" y="1866900"/>
            <a:ext cx="5040313"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125"/>
              </a:lnSpc>
            </a:pPr>
            <a:r>
              <a:rPr lang="ja-JP" altLang="en-US" sz="1600">
                <a:solidFill>
                  <a:srgbClr val="0432FF"/>
                </a:solidFill>
              </a:rPr>
              <a:t>●</a:t>
            </a:r>
            <a:r>
              <a:rPr lang="ja-JP" altLang="en-US" sz="1600"/>
              <a:t>カウンセラー「ここまでのお話でも、解決のアイデアは</a:t>
            </a:r>
            <a:endParaRPr lang="en-US" altLang="ja-JP" sz="1600"/>
          </a:p>
          <a:p>
            <a:pPr>
              <a:lnSpc>
                <a:spcPts val="2125"/>
              </a:lnSpc>
            </a:pPr>
            <a:r>
              <a:rPr lang="ja-JP" altLang="en-US" sz="1600"/>
              <a:t>　　いろいろ出ましたが、他にはありませんか</a:t>
            </a:r>
            <a:r>
              <a:rPr lang="en-US" altLang="ja-JP" sz="1600"/>
              <a:t>?</a:t>
            </a:r>
            <a:r>
              <a:rPr lang="ja-JP" altLang="en-US" sz="1600"/>
              <a:t>」 </a:t>
            </a:r>
            <a:endParaRPr lang="en-US" altLang="ja-JP" sz="1600"/>
          </a:p>
          <a:p>
            <a:pPr>
              <a:lnSpc>
                <a:spcPts val="2125"/>
              </a:lnSpc>
            </a:pPr>
            <a:r>
              <a:rPr lang="ja-JP" altLang="en-US" sz="1600">
                <a:solidFill>
                  <a:srgbClr val="00B050"/>
                </a:solidFill>
              </a:rPr>
              <a:t>●</a:t>
            </a:r>
            <a:r>
              <a:rPr lang="ja-JP" altLang="en-US" sz="1600"/>
              <a:t>相談者「あとは一人でできる仕事を増やしていきたいで</a:t>
            </a:r>
            <a:endParaRPr lang="en-US" altLang="ja-JP" sz="1600"/>
          </a:p>
          <a:p>
            <a:pPr>
              <a:lnSpc>
                <a:spcPts val="2125"/>
              </a:lnSpc>
            </a:pPr>
            <a:r>
              <a:rPr lang="ja-JP" altLang="en-US" sz="1600"/>
              <a:t>　　す」</a:t>
            </a:r>
            <a:endParaRPr lang="en-US" altLang="ja-JP" sz="1600"/>
          </a:p>
          <a:p>
            <a:pPr>
              <a:lnSpc>
                <a:spcPts val="2125"/>
              </a:lnSpc>
            </a:pPr>
            <a:r>
              <a:rPr lang="ja-JP" altLang="en-US" sz="1600">
                <a:solidFill>
                  <a:srgbClr val="0432FF"/>
                </a:solidFill>
              </a:rPr>
              <a:t>●</a:t>
            </a:r>
            <a:r>
              <a:rPr lang="ja-JP" altLang="en-US" sz="1600"/>
              <a:t>カウンセラー「それは、先輩社員にとっても助かります</a:t>
            </a:r>
            <a:endParaRPr lang="en-US" altLang="ja-JP" sz="1600"/>
          </a:p>
          <a:p>
            <a:pPr>
              <a:lnSpc>
                <a:spcPts val="2125"/>
              </a:lnSpc>
            </a:pPr>
            <a:r>
              <a:rPr lang="ja-JP" altLang="en-US" sz="1600"/>
              <a:t>　　ね。他には</a:t>
            </a:r>
            <a:r>
              <a:rPr lang="en-US" altLang="ja-JP" sz="1600"/>
              <a:t>?</a:t>
            </a:r>
            <a:r>
              <a:rPr lang="ja-JP" altLang="en-US" sz="1600"/>
              <a:t>」 </a:t>
            </a:r>
            <a:endParaRPr lang="en-US" altLang="ja-JP" sz="1600"/>
          </a:p>
          <a:p>
            <a:pPr>
              <a:lnSpc>
                <a:spcPts val="2125"/>
              </a:lnSpc>
            </a:pPr>
            <a:endParaRPr lang="en-US" altLang="ja-JP" sz="1600"/>
          </a:p>
          <a:p>
            <a:pPr>
              <a:lnSpc>
                <a:spcPts val="2125"/>
              </a:lnSpc>
            </a:pPr>
            <a:r>
              <a:rPr lang="en-US" altLang="ja-JP" sz="1600"/>
              <a:t>※</a:t>
            </a:r>
            <a:r>
              <a:rPr lang="ja-JP" altLang="en-US" sz="1600"/>
              <a:t>「ミラクル・クエスチョン」や「スケーリング・クエスチョン」の際にも、この質問を使い、多くの変化を引き出していく。</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958EFA2F-B8C0-D237-5A92-EB5DAC8F7CF0}"/>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18435" name="スライド番号プレースホルダ 3">
            <a:extLst>
              <a:ext uri="{FF2B5EF4-FFF2-40B4-BE49-F238E27FC236}">
                <a16:creationId xmlns:a16="http://schemas.microsoft.com/office/drawing/2014/main" id="{F84185F1-BAFF-F774-BBA0-1CE3FFCBA9C9}"/>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D4F8DE3-2433-4647-86FE-0903745FBB75}" type="slidenum">
              <a:rPr kumimoji="0" lang="en-US" altLang="ja-JP" sz="1800">
                <a:solidFill>
                  <a:srgbClr val="000000"/>
                </a:solidFill>
              </a:rPr>
              <a:pPr>
                <a:spcBef>
                  <a:spcPct val="0"/>
                </a:spcBef>
                <a:buClrTx/>
                <a:buFontTx/>
                <a:buNone/>
              </a:pPr>
              <a:t>207</a:t>
            </a:fld>
            <a:endParaRPr kumimoji="0" lang="en-US" altLang="ja-JP" sz="1800">
              <a:solidFill>
                <a:srgbClr val="000000"/>
              </a:solidFill>
            </a:endParaRPr>
          </a:p>
        </p:txBody>
      </p:sp>
      <p:grpSp>
        <p:nvGrpSpPr>
          <p:cNvPr id="18436" name="グループ化 2">
            <a:extLst>
              <a:ext uri="{FF2B5EF4-FFF2-40B4-BE49-F238E27FC236}">
                <a16:creationId xmlns:a16="http://schemas.microsoft.com/office/drawing/2014/main" id="{B45901B8-9CC4-C60B-93E4-6183712B1260}"/>
              </a:ext>
            </a:extLst>
          </p:cNvPr>
          <p:cNvGrpSpPr>
            <a:grpSpLocks/>
          </p:cNvGrpSpPr>
          <p:nvPr/>
        </p:nvGrpSpPr>
        <p:grpSpPr bwMode="auto">
          <a:xfrm>
            <a:off x="684213" y="1844675"/>
            <a:ext cx="7775575" cy="2089150"/>
            <a:chOff x="684213" y="2564904"/>
            <a:chExt cx="7776219" cy="3547258"/>
          </a:xfrm>
        </p:grpSpPr>
        <p:sp>
          <p:nvSpPr>
            <p:cNvPr id="2" name="正方形/長方形 1">
              <a:extLst>
                <a:ext uri="{FF2B5EF4-FFF2-40B4-BE49-F238E27FC236}">
                  <a16:creationId xmlns:a16="http://schemas.microsoft.com/office/drawing/2014/main" id="{310EFFB1-F796-3500-3345-272215E8BB70}"/>
                </a:ext>
              </a:extLst>
            </p:cNvPr>
            <p:cNvSpPr/>
            <p:nvPr/>
          </p:nvSpPr>
          <p:spPr>
            <a:xfrm>
              <a:off x="684213" y="2564904"/>
              <a:ext cx="7776219" cy="352839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1" name="直線コネクタ 10">
              <a:extLst>
                <a:ext uri="{FF2B5EF4-FFF2-40B4-BE49-F238E27FC236}">
                  <a16:creationId xmlns:a16="http://schemas.microsoft.com/office/drawing/2014/main" id="{96ED3A04-DF28-DD90-9283-D84DC57847D7}"/>
                </a:ext>
              </a:extLst>
            </p:cNvPr>
            <p:cNvCxnSpPr>
              <a:cxnSpLocks/>
            </p:cNvCxnSpPr>
            <p:nvPr/>
          </p:nvCxnSpPr>
          <p:spPr>
            <a:xfrm flipV="1">
              <a:off x="3419702" y="2583773"/>
              <a:ext cx="0" cy="352838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437" name="テキスト ボックス 6">
            <a:extLst>
              <a:ext uri="{FF2B5EF4-FFF2-40B4-BE49-F238E27FC236}">
                <a16:creationId xmlns:a16="http://schemas.microsoft.com/office/drawing/2014/main" id="{BC8B3B52-0D3C-A0F2-D8D9-EAFDF169883D}"/>
              </a:ext>
            </a:extLst>
          </p:cNvPr>
          <p:cNvSpPr txBox="1">
            <a:spLocks noChangeArrowheads="1"/>
          </p:cNvSpPr>
          <p:nvPr/>
        </p:nvSpPr>
        <p:spPr bwMode="auto">
          <a:xfrm>
            <a:off x="684213" y="1874838"/>
            <a:ext cx="2808287"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手順</a:t>
            </a:r>
            <a:r>
              <a:rPr lang="en-US" altLang="ja-JP" sz="1600"/>
              <a:t>⑦</a:t>
            </a:r>
          </a:p>
          <a:p>
            <a:r>
              <a:rPr lang="ja-JP" altLang="en-US"/>
              <a:t>最後のフィードバック</a:t>
            </a:r>
          </a:p>
        </p:txBody>
      </p:sp>
      <p:sp>
        <p:nvSpPr>
          <p:cNvPr id="18438" name="テキスト ボックス 8">
            <a:extLst>
              <a:ext uri="{FF2B5EF4-FFF2-40B4-BE49-F238E27FC236}">
                <a16:creationId xmlns:a16="http://schemas.microsoft.com/office/drawing/2014/main" id="{C7ADC6E8-8EA1-77C9-74DF-DFD0F78D1F65}"/>
              </a:ext>
            </a:extLst>
          </p:cNvPr>
          <p:cNvSpPr txBox="1">
            <a:spLocks noChangeArrowheads="1"/>
          </p:cNvSpPr>
          <p:nvPr/>
        </p:nvSpPr>
        <p:spPr bwMode="auto">
          <a:xfrm>
            <a:off x="684213" y="2420938"/>
            <a:ext cx="277177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相談者をねぎらい、次回の面接までの課題を提案する。 </a:t>
            </a:r>
          </a:p>
          <a:p>
            <a:endParaRPr lang="ja-JP" altLang="en-US"/>
          </a:p>
        </p:txBody>
      </p:sp>
      <p:sp>
        <p:nvSpPr>
          <p:cNvPr id="18439" name="テキスト ボックス 12">
            <a:extLst>
              <a:ext uri="{FF2B5EF4-FFF2-40B4-BE49-F238E27FC236}">
                <a16:creationId xmlns:a16="http://schemas.microsoft.com/office/drawing/2014/main" id="{3ED80927-E86B-4F97-4857-42DC56A1777C}"/>
              </a:ext>
            </a:extLst>
          </p:cNvPr>
          <p:cNvSpPr txBox="1">
            <a:spLocks noChangeArrowheads="1"/>
          </p:cNvSpPr>
          <p:nvPr/>
        </p:nvSpPr>
        <p:spPr bwMode="auto">
          <a:xfrm>
            <a:off x="3419475" y="1866900"/>
            <a:ext cx="5040313"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2125"/>
              </a:lnSpc>
            </a:pPr>
            <a:r>
              <a:rPr lang="ja-JP" altLang="en-US" sz="1600">
                <a:solidFill>
                  <a:srgbClr val="0432FF"/>
                </a:solidFill>
              </a:rPr>
              <a:t>●</a:t>
            </a:r>
            <a:r>
              <a:rPr lang="ja-JP" altLang="en-US" sz="1600"/>
              <a:t>カウンセラー「お疲れさまでした。今回のカウンセリング</a:t>
            </a:r>
            <a:endParaRPr lang="en-US" altLang="ja-JP" sz="1600"/>
          </a:p>
          <a:p>
            <a:pPr>
              <a:lnSpc>
                <a:spcPts val="2125"/>
              </a:lnSpc>
            </a:pPr>
            <a:r>
              <a:rPr lang="ja-JP" altLang="en-US" sz="1600"/>
              <a:t>　　では、たくさんのアイデアが出ました。次回までに、何</a:t>
            </a:r>
            <a:endParaRPr lang="en-US" altLang="ja-JP" sz="1600"/>
          </a:p>
          <a:p>
            <a:pPr>
              <a:lnSpc>
                <a:spcPts val="2125"/>
              </a:lnSpc>
            </a:pPr>
            <a:r>
              <a:rPr lang="ja-JP" altLang="en-US" sz="1600"/>
              <a:t>　　か一つ実践してみてはどうでしょうか</a:t>
            </a:r>
            <a:r>
              <a:rPr lang="en-US" altLang="ja-JP" sz="1600"/>
              <a:t>? </a:t>
            </a:r>
            <a:r>
              <a:rPr lang="ja-JP" altLang="en-US" sz="1600"/>
              <a:t>その感想をま</a:t>
            </a:r>
            <a:endParaRPr lang="en-US" altLang="ja-JP" sz="1600"/>
          </a:p>
          <a:p>
            <a:pPr>
              <a:lnSpc>
                <a:spcPts val="2125"/>
              </a:lnSpc>
            </a:pPr>
            <a:r>
              <a:rPr lang="ja-JP" altLang="en-US" sz="1600"/>
              <a:t>　　たお聴きしたいですね」 </a:t>
            </a:r>
            <a:endParaRPr lang="en-US" altLang="ja-JP" sz="1600"/>
          </a:p>
          <a:p>
            <a:pPr>
              <a:lnSpc>
                <a:spcPts val="2125"/>
              </a:lnSpc>
            </a:pPr>
            <a:r>
              <a:rPr lang="ja-JP" altLang="en-US" sz="1600">
                <a:solidFill>
                  <a:srgbClr val="00B050"/>
                </a:solidFill>
              </a:rPr>
              <a:t>●</a:t>
            </a:r>
            <a:r>
              <a:rPr lang="ja-JP" altLang="en-US" sz="1600"/>
              <a:t>相談者「はい。とりあえず、先輩方への元気な挨拶は</a:t>
            </a:r>
            <a:endParaRPr lang="en-US" altLang="ja-JP" sz="1600"/>
          </a:p>
          <a:p>
            <a:pPr>
              <a:lnSpc>
                <a:spcPts val="2125"/>
              </a:lnSpc>
            </a:pPr>
            <a:r>
              <a:rPr lang="ja-JP" altLang="en-US" sz="1600"/>
              <a:t>　　明日から始めます。なんだか会社に行くのが楽し くな</a:t>
            </a:r>
            <a:endParaRPr lang="en-US" altLang="ja-JP" sz="1600"/>
          </a:p>
          <a:p>
            <a:pPr>
              <a:lnSpc>
                <a:spcPts val="2125"/>
              </a:lnSpc>
            </a:pPr>
            <a:r>
              <a:rPr lang="ja-JP" altLang="en-US" sz="1600"/>
              <a:t>　　ってきました」</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3EF3F5A3-BB63-7E8C-C828-24A24B147701}"/>
              </a:ext>
            </a:extLst>
          </p:cNvPr>
          <p:cNvSpPr>
            <a:spLocks noGrp="1" noChangeArrowheads="1"/>
          </p:cNvSpPr>
          <p:nvPr>
            <p:ph idx="1"/>
          </p:nvPr>
        </p:nvSpPr>
        <p:spPr>
          <a:xfrm>
            <a:off x="539750" y="1700213"/>
            <a:ext cx="8135938" cy="4537075"/>
          </a:xfrm>
        </p:spPr>
        <p:txBody>
          <a:bodyPr/>
          <a:lstStyle/>
          <a:p>
            <a:pPr marL="0" indent="0">
              <a:buFont typeface="Wingdings" panose="05000000000000000000" pitchFamily="2" charset="2"/>
              <a:buNone/>
              <a:defRPr/>
            </a:pPr>
            <a:r>
              <a:rPr lang="en-US" altLang="ja-JP" sz="2600" dirty="0"/>
              <a:t>〈</a:t>
            </a:r>
            <a:r>
              <a:rPr lang="ja-JP" altLang="en-US" sz="2600" dirty="0"/>
              <a:t>資料</a:t>
            </a:r>
            <a:r>
              <a:rPr lang="en-US" altLang="ja-JP" sz="2600" dirty="0"/>
              <a:t>〉 </a:t>
            </a:r>
            <a:r>
              <a:rPr lang="ja-JP" altLang="en-US" sz="2600" spc="-30" dirty="0"/>
              <a:t>「</a:t>
            </a:r>
            <a:r>
              <a:rPr lang="en-US" altLang="ja-JP" sz="2600" spc="-30" dirty="0"/>
              <a:t>SFA</a:t>
            </a:r>
            <a:r>
              <a:rPr lang="ja-JP" altLang="en-US" sz="2600" spc="-30" dirty="0"/>
              <a:t>」カウンセリングで用いる</a:t>
            </a:r>
            <a:r>
              <a:rPr lang="en-US" altLang="ja-JP" sz="2600" spc="-30" dirty="0"/>
              <a:t>8</a:t>
            </a:r>
            <a:r>
              <a:rPr lang="ja-JP" altLang="en-US" sz="2600" spc="-30" dirty="0"/>
              <a:t>つの道具</a:t>
            </a:r>
            <a:endParaRPr lang="en-US" altLang="ja-JP" sz="2600" spc="-30" dirty="0"/>
          </a:p>
        </p:txBody>
      </p:sp>
      <p:sp>
        <p:nvSpPr>
          <p:cNvPr id="19459" name="タイトル 1">
            <a:extLst>
              <a:ext uri="{FF2B5EF4-FFF2-40B4-BE49-F238E27FC236}">
                <a16:creationId xmlns:a16="http://schemas.microsoft.com/office/drawing/2014/main" id="{330DFC79-A15D-81CC-5C6B-7853B452B5FF}"/>
              </a:ext>
            </a:extLst>
          </p:cNvPr>
          <p:cNvSpPr>
            <a:spLocks noGrp="1" noChangeArrowheads="1"/>
          </p:cNvSpPr>
          <p:nvPr>
            <p:ph type="title"/>
          </p:nvPr>
        </p:nvSpPr>
        <p:spPr>
          <a:xfrm>
            <a:off x="1403350" y="446088"/>
            <a:ext cx="7172325" cy="1196975"/>
          </a:xfrm>
        </p:spPr>
        <p:txBody>
          <a:bodyPr/>
          <a:lstStyle/>
          <a:p>
            <a:r>
              <a:rPr lang="en-US" altLang="ja-JP" dirty="0"/>
              <a:t>3</a:t>
            </a:r>
            <a:r>
              <a:rPr lang="ja-JP" altLang="en-US" dirty="0"/>
              <a:t>．「</a:t>
            </a:r>
            <a:r>
              <a:rPr lang="en-US" altLang="ja-JP" dirty="0"/>
              <a:t>SFA</a:t>
            </a:r>
            <a:r>
              <a:rPr lang="ja-JP" altLang="en-US" dirty="0"/>
              <a:t>」による</a:t>
            </a:r>
            <a:br>
              <a:rPr lang="en-US" altLang="ja-JP" dirty="0"/>
            </a:br>
            <a:r>
              <a:rPr lang="ja-JP" altLang="en-US" dirty="0"/>
              <a:t>　　カウンセリングの手順</a:t>
            </a:r>
          </a:p>
        </p:txBody>
      </p:sp>
      <p:sp>
        <p:nvSpPr>
          <p:cNvPr id="19460" name="スライド番号プレースホルダ 3">
            <a:extLst>
              <a:ext uri="{FF2B5EF4-FFF2-40B4-BE49-F238E27FC236}">
                <a16:creationId xmlns:a16="http://schemas.microsoft.com/office/drawing/2014/main" id="{40FF153E-11B1-CB91-FA54-B459A8087232}"/>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B969D516-FB09-4063-BE52-230F4FE2080A}" type="slidenum">
              <a:rPr kumimoji="0" lang="en-US" altLang="ja-JP" sz="1800">
                <a:solidFill>
                  <a:srgbClr val="000000"/>
                </a:solidFill>
              </a:rPr>
              <a:pPr>
                <a:spcBef>
                  <a:spcPct val="0"/>
                </a:spcBef>
                <a:buClrTx/>
                <a:buFontTx/>
                <a:buNone/>
              </a:pPr>
              <a:t>208</a:t>
            </a:fld>
            <a:endParaRPr kumimoji="0" lang="en-US" altLang="ja-JP" sz="1800">
              <a:solidFill>
                <a:srgbClr val="000000"/>
              </a:solidFill>
            </a:endParaRPr>
          </a:p>
        </p:txBody>
      </p:sp>
      <p:cxnSp>
        <p:nvCxnSpPr>
          <p:cNvPr id="6" name="直線コネクタ 5">
            <a:extLst>
              <a:ext uri="{FF2B5EF4-FFF2-40B4-BE49-F238E27FC236}">
                <a16:creationId xmlns:a16="http://schemas.microsoft.com/office/drawing/2014/main" id="{3A50F0B9-96E1-A03D-69D0-66A2B7EC1BEB}"/>
              </a:ext>
            </a:extLst>
          </p:cNvPr>
          <p:cNvCxnSpPr>
            <a:cxnSpLocks/>
          </p:cNvCxnSpPr>
          <p:nvPr/>
        </p:nvCxnSpPr>
        <p:spPr>
          <a:xfrm>
            <a:off x="2478088" y="2276475"/>
            <a:ext cx="0" cy="379095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9462" name="テキスト ボックス 11">
            <a:extLst>
              <a:ext uri="{FF2B5EF4-FFF2-40B4-BE49-F238E27FC236}">
                <a16:creationId xmlns:a16="http://schemas.microsoft.com/office/drawing/2014/main" id="{B8801E4C-E0CF-29A9-A241-CA8A5382A0D7}"/>
              </a:ext>
            </a:extLst>
          </p:cNvPr>
          <p:cNvSpPr txBox="1">
            <a:spLocks noChangeArrowheads="1"/>
          </p:cNvSpPr>
          <p:nvPr/>
        </p:nvSpPr>
        <p:spPr bwMode="auto">
          <a:xfrm>
            <a:off x="741363" y="2341563"/>
            <a:ext cx="1847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dirty="0">
                <a:latin typeface="ＭＳ Ｐゴシック" panose="020B0600070205080204" pitchFamily="50" charset="-128"/>
              </a:rPr>
              <a:t>ミラクル・クエスチョン</a:t>
            </a:r>
            <a:endParaRPr lang="en-US" altLang="ja-JP" sz="1200" dirty="0">
              <a:latin typeface="ＭＳ Ｐゴシック" panose="020B0600070205080204" pitchFamily="50" charset="-128"/>
            </a:endParaRPr>
          </a:p>
        </p:txBody>
      </p:sp>
      <p:sp>
        <p:nvSpPr>
          <p:cNvPr id="13" name="テキスト ボックス 12">
            <a:extLst>
              <a:ext uri="{FF2B5EF4-FFF2-40B4-BE49-F238E27FC236}">
                <a16:creationId xmlns:a16="http://schemas.microsoft.com/office/drawing/2014/main" id="{18793FD3-77B7-AE80-FBD9-743D9887F27A}"/>
              </a:ext>
            </a:extLst>
          </p:cNvPr>
          <p:cNvSpPr txBox="1"/>
          <p:nvPr/>
        </p:nvSpPr>
        <p:spPr>
          <a:xfrm>
            <a:off x="741363" y="3736975"/>
            <a:ext cx="1847850" cy="276225"/>
          </a:xfrm>
          <a:prstGeom prst="rect">
            <a:avLst/>
          </a:prstGeom>
          <a:noFill/>
        </p:spPr>
        <p:txBody>
          <a:bodyPr>
            <a:spAutoFit/>
          </a:bodyPr>
          <a:lstStyle/>
          <a:p>
            <a:pPr>
              <a:defRPr/>
            </a:pPr>
            <a:r>
              <a:rPr lang="ja-JP" altLang="en-US" sz="1200" spc="-30">
                <a:latin typeface="MS PGothic" panose="020B0600070205080204" pitchFamily="34" charset="-128"/>
                <a:ea typeface="MS PGothic" panose="020B0600070205080204" pitchFamily="34" charset="-128"/>
              </a:rPr>
              <a:t>コーピング・クエスチョン</a:t>
            </a:r>
            <a:endParaRPr lang="en-US" altLang="ja-JP" sz="1200" spc="-30" dirty="0">
              <a:latin typeface="MS PGothic" panose="020B0600070205080204" pitchFamily="34" charset="-128"/>
              <a:ea typeface="MS PGothic" panose="020B0600070205080204" pitchFamily="34" charset="-128"/>
            </a:endParaRPr>
          </a:p>
        </p:txBody>
      </p:sp>
      <p:sp>
        <p:nvSpPr>
          <p:cNvPr id="19464" name="テキスト ボックス 13">
            <a:extLst>
              <a:ext uri="{FF2B5EF4-FFF2-40B4-BE49-F238E27FC236}">
                <a16:creationId xmlns:a16="http://schemas.microsoft.com/office/drawing/2014/main" id="{F9DA1E72-DCAD-3FBA-AD0D-6D8C848FD1CE}"/>
              </a:ext>
            </a:extLst>
          </p:cNvPr>
          <p:cNvSpPr txBox="1">
            <a:spLocks noChangeArrowheads="1"/>
          </p:cNvSpPr>
          <p:nvPr/>
        </p:nvSpPr>
        <p:spPr bwMode="auto">
          <a:xfrm>
            <a:off x="741363" y="4217988"/>
            <a:ext cx="1789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どうやったんですか？</a:t>
            </a:r>
            <a:endParaRPr lang="en-US" altLang="ja-JP" sz="1200">
              <a:latin typeface="ＭＳ Ｐゴシック" panose="020B0600070205080204" pitchFamily="50" charset="-128"/>
            </a:endParaRPr>
          </a:p>
        </p:txBody>
      </p:sp>
      <p:sp>
        <p:nvSpPr>
          <p:cNvPr id="19465" name="テキスト ボックス 14">
            <a:extLst>
              <a:ext uri="{FF2B5EF4-FFF2-40B4-BE49-F238E27FC236}">
                <a16:creationId xmlns:a16="http://schemas.microsoft.com/office/drawing/2014/main" id="{053E37A3-750A-81C7-153F-D04709193C57}"/>
              </a:ext>
            </a:extLst>
          </p:cNvPr>
          <p:cNvSpPr txBox="1">
            <a:spLocks noChangeArrowheads="1"/>
          </p:cNvSpPr>
          <p:nvPr/>
        </p:nvSpPr>
        <p:spPr bwMode="auto">
          <a:xfrm>
            <a:off x="741363" y="5614988"/>
            <a:ext cx="178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コンプリメント（賞賛）</a:t>
            </a:r>
            <a:endParaRPr lang="en-US" altLang="ja-JP" sz="1200">
              <a:latin typeface="ＭＳ Ｐゴシック" panose="020B0600070205080204" pitchFamily="50" charset="-128"/>
            </a:endParaRPr>
          </a:p>
        </p:txBody>
      </p:sp>
      <p:grpSp>
        <p:nvGrpSpPr>
          <p:cNvPr id="19466" name="グループ化 36">
            <a:extLst>
              <a:ext uri="{FF2B5EF4-FFF2-40B4-BE49-F238E27FC236}">
                <a16:creationId xmlns:a16="http://schemas.microsoft.com/office/drawing/2014/main" id="{164DCE24-121F-018C-B651-E78DE0BB1CDA}"/>
              </a:ext>
            </a:extLst>
          </p:cNvPr>
          <p:cNvGrpSpPr>
            <a:grpSpLocks/>
          </p:cNvGrpSpPr>
          <p:nvPr/>
        </p:nvGrpSpPr>
        <p:grpSpPr bwMode="auto">
          <a:xfrm>
            <a:off x="755650" y="2279650"/>
            <a:ext cx="6323013" cy="3787775"/>
            <a:chOff x="747673" y="2279836"/>
            <a:chExt cx="5561269" cy="3787422"/>
          </a:xfrm>
        </p:grpSpPr>
        <p:sp>
          <p:nvSpPr>
            <p:cNvPr id="5" name="正方形/長方形 4">
              <a:extLst>
                <a:ext uri="{FF2B5EF4-FFF2-40B4-BE49-F238E27FC236}">
                  <a16:creationId xmlns:a16="http://schemas.microsoft.com/office/drawing/2014/main" id="{9B776CA4-F1DF-A4FE-622D-F7BB4AE2FAAB}"/>
                </a:ext>
              </a:extLst>
            </p:cNvPr>
            <p:cNvSpPr/>
            <p:nvPr/>
          </p:nvSpPr>
          <p:spPr>
            <a:xfrm>
              <a:off x="757447" y="2279836"/>
              <a:ext cx="5537532" cy="3787422"/>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7" name="直線コネクタ 6">
              <a:extLst>
                <a:ext uri="{FF2B5EF4-FFF2-40B4-BE49-F238E27FC236}">
                  <a16:creationId xmlns:a16="http://schemas.microsoft.com/office/drawing/2014/main" id="{E250C1A3-46F5-86BE-7FE3-809F5DEE367C}"/>
                </a:ext>
              </a:extLst>
            </p:cNvPr>
            <p:cNvCxnSpPr>
              <a:cxnSpLocks/>
            </p:cNvCxnSpPr>
            <p:nvPr/>
          </p:nvCxnSpPr>
          <p:spPr>
            <a:xfrm flipV="1">
              <a:off x="747673" y="2700485"/>
              <a:ext cx="555149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199A7618-01B0-84C2-8EA5-13E6EA0076BF}"/>
                </a:ext>
              </a:extLst>
            </p:cNvPr>
            <p:cNvCxnSpPr>
              <a:cxnSpLocks/>
            </p:cNvCxnSpPr>
            <p:nvPr/>
          </p:nvCxnSpPr>
          <p:spPr>
            <a:xfrm flipV="1">
              <a:off x="747673" y="3629085"/>
              <a:ext cx="55514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53CD55D-80CD-159A-7182-066F7DE6F3DD}"/>
                </a:ext>
              </a:extLst>
            </p:cNvPr>
            <p:cNvCxnSpPr>
              <a:cxnSpLocks/>
            </p:cNvCxnSpPr>
            <p:nvPr/>
          </p:nvCxnSpPr>
          <p:spPr>
            <a:xfrm flipV="1">
              <a:off x="747673" y="4148150"/>
              <a:ext cx="55514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EDDC8318-7550-AC7A-A139-621434AAB2C3}"/>
                </a:ext>
              </a:extLst>
            </p:cNvPr>
            <p:cNvCxnSpPr>
              <a:cxnSpLocks/>
            </p:cNvCxnSpPr>
            <p:nvPr/>
          </p:nvCxnSpPr>
          <p:spPr>
            <a:xfrm flipV="1">
              <a:off x="747673" y="4570386"/>
              <a:ext cx="55514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DB4AD9FD-5FF1-82AA-933C-23B9B7728909}"/>
                </a:ext>
              </a:extLst>
            </p:cNvPr>
            <p:cNvCxnSpPr>
              <a:cxnSpLocks/>
            </p:cNvCxnSpPr>
            <p:nvPr/>
          </p:nvCxnSpPr>
          <p:spPr>
            <a:xfrm flipV="1">
              <a:off x="747673" y="3221136"/>
              <a:ext cx="5551495" cy="0"/>
            </a:xfrm>
            <a:prstGeom prst="line">
              <a:avLst/>
            </a:prstGeom>
            <a:ln w="12700">
              <a:solidFill>
                <a:schemeClr val="tx1">
                  <a:lumMod val="50000"/>
                  <a:lumOff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001381AE-9A9D-7215-C733-E2530AF8247E}"/>
                </a:ext>
              </a:extLst>
            </p:cNvPr>
            <p:cNvCxnSpPr>
              <a:cxnSpLocks/>
            </p:cNvCxnSpPr>
            <p:nvPr/>
          </p:nvCxnSpPr>
          <p:spPr>
            <a:xfrm flipV="1">
              <a:off x="749070" y="5003732"/>
              <a:ext cx="555149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EAD40CEC-AD4D-8F61-5510-0A06DD7C4976}"/>
                </a:ext>
              </a:extLst>
            </p:cNvPr>
            <p:cNvCxnSpPr>
              <a:cxnSpLocks/>
            </p:cNvCxnSpPr>
            <p:nvPr/>
          </p:nvCxnSpPr>
          <p:spPr>
            <a:xfrm flipV="1">
              <a:off x="757447" y="5521209"/>
              <a:ext cx="5551495" cy="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19467" name="テキスト ボックス 17">
            <a:extLst>
              <a:ext uri="{FF2B5EF4-FFF2-40B4-BE49-F238E27FC236}">
                <a16:creationId xmlns:a16="http://schemas.microsoft.com/office/drawing/2014/main" id="{5002F1EA-DD8C-F31D-AAF4-87DED50E11C4}"/>
              </a:ext>
            </a:extLst>
          </p:cNvPr>
          <p:cNvSpPr txBox="1">
            <a:spLocks noChangeArrowheads="1"/>
          </p:cNvSpPr>
          <p:nvPr/>
        </p:nvSpPr>
        <p:spPr bwMode="auto">
          <a:xfrm>
            <a:off x="741363" y="2794000"/>
            <a:ext cx="2247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ヒドゥン・ミラクル</a:t>
            </a:r>
            <a:endParaRPr lang="en-US" altLang="ja-JP" sz="1200">
              <a:latin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3BDBF24F-4261-B991-1B17-5840FEF2021B}"/>
              </a:ext>
            </a:extLst>
          </p:cNvPr>
          <p:cNvSpPr txBox="1"/>
          <p:nvPr/>
        </p:nvSpPr>
        <p:spPr>
          <a:xfrm>
            <a:off x="741363" y="3267075"/>
            <a:ext cx="1995487" cy="277813"/>
          </a:xfrm>
          <a:prstGeom prst="rect">
            <a:avLst/>
          </a:prstGeom>
          <a:noFill/>
        </p:spPr>
        <p:txBody>
          <a:bodyPr>
            <a:spAutoFit/>
          </a:bodyPr>
          <a:lstStyle/>
          <a:p>
            <a:pPr>
              <a:defRPr/>
            </a:pPr>
            <a:r>
              <a:rPr lang="ja-JP" altLang="en-US" sz="1200" spc="-30">
                <a:latin typeface="MS PGothic" panose="020B0600070205080204" pitchFamily="34" charset="-128"/>
                <a:ea typeface="MS PGothic" panose="020B0600070205080204" pitchFamily="34" charset="-128"/>
              </a:rPr>
              <a:t>スケーリング・クエスチョン</a:t>
            </a:r>
            <a:endParaRPr lang="en-US" altLang="ja-JP" sz="1200" spc="-30" dirty="0">
              <a:latin typeface="MS PGothic" panose="020B0600070205080204" pitchFamily="34" charset="-128"/>
              <a:ea typeface="MS PGothic" panose="020B0600070205080204" pitchFamily="34" charset="-128"/>
            </a:endParaRPr>
          </a:p>
        </p:txBody>
      </p:sp>
      <p:sp>
        <p:nvSpPr>
          <p:cNvPr id="19469" name="テキスト ボックス 19">
            <a:extLst>
              <a:ext uri="{FF2B5EF4-FFF2-40B4-BE49-F238E27FC236}">
                <a16:creationId xmlns:a16="http://schemas.microsoft.com/office/drawing/2014/main" id="{44F55FE0-7CCD-D6B4-9E82-43ED1055E7F2}"/>
              </a:ext>
            </a:extLst>
          </p:cNvPr>
          <p:cNvSpPr txBox="1">
            <a:spLocks noChangeArrowheads="1"/>
          </p:cNvSpPr>
          <p:nvPr/>
        </p:nvSpPr>
        <p:spPr bwMode="auto">
          <a:xfrm>
            <a:off x="741363" y="4637088"/>
            <a:ext cx="178911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他には？</a:t>
            </a:r>
            <a:endParaRPr lang="en-US" altLang="ja-JP" sz="1200">
              <a:latin typeface="ＭＳ Ｐゴシック" panose="020B0600070205080204" pitchFamily="50" charset="-128"/>
            </a:endParaRPr>
          </a:p>
        </p:txBody>
      </p:sp>
      <p:sp>
        <p:nvSpPr>
          <p:cNvPr id="19470" name="テキスト ボックス 20">
            <a:extLst>
              <a:ext uri="{FF2B5EF4-FFF2-40B4-BE49-F238E27FC236}">
                <a16:creationId xmlns:a16="http://schemas.microsoft.com/office/drawing/2014/main" id="{70402C61-88C6-1206-D732-2A17AD3F53F2}"/>
              </a:ext>
            </a:extLst>
          </p:cNvPr>
          <p:cNvSpPr txBox="1">
            <a:spLocks noChangeArrowheads="1"/>
          </p:cNvSpPr>
          <p:nvPr/>
        </p:nvSpPr>
        <p:spPr bwMode="auto">
          <a:xfrm>
            <a:off x="741363" y="5114925"/>
            <a:ext cx="17891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latin typeface="ＭＳ Ｐゴシック" panose="020B0600070205080204" pitchFamily="50" charset="-128"/>
              </a:rPr>
              <a:t>関係性の質問</a:t>
            </a:r>
            <a:endParaRPr lang="en-US" altLang="ja-JP" sz="1200">
              <a:latin typeface="ＭＳ Ｐゴシック" panose="020B0600070205080204" pitchFamily="50" charset="-128"/>
            </a:endParaRPr>
          </a:p>
        </p:txBody>
      </p:sp>
      <p:sp>
        <p:nvSpPr>
          <p:cNvPr id="22" name="テキスト ボックス 21">
            <a:extLst>
              <a:ext uri="{FF2B5EF4-FFF2-40B4-BE49-F238E27FC236}">
                <a16:creationId xmlns:a16="http://schemas.microsoft.com/office/drawing/2014/main" id="{25B6B52F-9A35-5BE7-690D-9C53E2AF2254}"/>
              </a:ext>
            </a:extLst>
          </p:cNvPr>
          <p:cNvSpPr txBox="1"/>
          <p:nvPr/>
        </p:nvSpPr>
        <p:spPr>
          <a:xfrm>
            <a:off x="2405063" y="2287588"/>
            <a:ext cx="4624387" cy="415925"/>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「今晩、あなたの眠っている間に奇跡が起きて・・・（全文は、カウンセリングの手順参照）」と、相談者に問題が解決した後を想像してもらう質問。</a:t>
            </a:r>
            <a:endParaRPr lang="en-US" altLang="ja-JP" sz="1050" dirty="0">
              <a:latin typeface="MS PGothic" panose="020B0600070205080204" pitchFamily="34" charset="-128"/>
              <a:ea typeface="MS PGothic" panose="020B0600070205080204" pitchFamily="34" charset="-128"/>
            </a:endParaRPr>
          </a:p>
        </p:txBody>
      </p:sp>
      <p:sp>
        <p:nvSpPr>
          <p:cNvPr id="23" name="テキスト ボックス 22">
            <a:extLst>
              <a:ext uri="{FF2B5EF4-FFF2-40B4-BE49-F238E27FC236}">
                <a16:creationId xmlns:a16="http://schemas.microsoft.com/office/drawing/2014/main" id="{291F4E6E-ECAC-D30A-7E15-79403DB9C3F5}"/>
              </a:ext>
            </a:extLst>
          </p:cNvPr>
          <p:cNvSpPr txBox="1"/>
          <p:nvPr/>
        </p:nvSpPr>
        <p:spPr>
          <a:xfrm>
            <a:off x="2405063" y="2673350"/>
            <a:ext cx="4624387" cy="581025"/>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「問題が起こっても不思議じゃないときに起こらなかったり、軽くすんだりしたときはないでしょうか」など、相談者の生活の中に「例外」があることを明らかにする質問。</a:t>
            </a:r>
            <a:endParaRPr lang="en-US" altLang="ja-JP" sz="1050" dirty="0">
              <a:latin typeface="MS PGothic" panose="020B0600070205080204" pitchFamily="34" charset="-128"/>
              <a:ea typeface="MS PGothic" panose="020B0600070205080204" pitchFamily="34" charset="-128"/>
            </a:endParaRPr>
          </a:p>
        </p:txBody>
      </p:sp>
      <p:sp>
        <p:nvSpPr>
          <p:cNvPr id="24" name="テキスト ボックス 23">
            <a:extLst>
              <a:ext uri="{FF2B5EF4-FFF2-40B4-BE49-F238E27FC236}">
                <a16:creationId xmlns:a16="http://schemas.microsoft.com/office/drawing/2014/main" id="{3C5A2524-C939-62AE-5265-D4CFE9C60B14}"/>
              </a:ext>
            </a:extLst>
          </p:cNvPr>
          <p:cNvSpPr txBox="1"/>
          <p:nvPr/>
        </p:nvSpPr>
        <p:spPr>
          <a:xfrm>
            <a:off x="2430463" y="3227388"/>
            <a:ext cx="4598987" cy="430212"/>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「最悪の状態を１、最良の状態を</a:t>
            </a:r>
            <a:r>
              <a:rPr lang="en-US" altLang="ja-JP" sz="1050" dirty="0">
                <a:latin typeface="MS PGothic" panose="020B0600070205080204" pitchFamily="34" charset="-128"/>
                <a:ea typeface="MS PGothic" panose="020B0600070205080204" pitchFamily="34" charset="-128"/>
              </a:rPr>
              <a:t>10</a:t>
            </a:r>
            <a:r>
              <a:rPr lang="ja-JP" altLang="en-US" sz="1050">
                <a:latin typeface="MS PGothic" panose="020B0600070205080204" pitchFamily="34" charset="-128"/>
                <a:ea typeface="MS PGothic" panose="020B0600070205080204" pitchFamily="34" charset="-128"/>
              </a:rPr>
              <a:t>とすると、今はどのくらいですか？」など、解決の度合いを具体的に表現する方法を提供する質問。</a:t>
            </a:r>
            <a:endParaRPr lang="en-US" altLang="ja-JP" sz="1050" dirty="0">
              <a:latin typeface="MS PGothic" panose="020B0600070205080204" pitchFamily="34" charset="-128"/>
              <a:ea typeface="MS PGothic" panose="020B0600070205080204" pitchFamily="34" charset="-128"/>
            </a:endParaRPr>
          </a:p>
        </p:txBody>
      </p:sp>
      <p:sp>
        <p:nvSpPr>
          <p:cNvPr id="25" name="テキスト ボックス 24">
            <a:extLst>
              <a:ext uri="{FF2B5EF4-FFF2-40B4-BE49-F238E27FC236}">
                <a16:creationId xmlns:a16="http://schemas.microsoft.com/office/drawing/2014/main" id="{F6ABF42D-BB16-5F25-28A8-15A111718AA3}"/>
              </a:ext>
            </a:extLst>
          </p:cNvPr>
          <p:cNvSpPr txBox="1"/>
          <p:nvPr/>
        </p:nvSpPr>
        <p:spPr>
          <a:xfrm>
            <a:off x="2405063" y="3605213"/>
            <a:ext cx="4648200" cy="579437"/>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相談者とカウンセラー双方が問題解決の糸口を見つけられないときに、「この大変な状況で、今までどうやって乗り切ってこられたのですか？」と、相談者に自分の工夫や努力を気づいてもらう質問。</a:t>
            </a:r>
            <a:endParaRPr lang="en-US" altLang="ja-JP" sz="1050" dirty="0">
              <a:latin typeface="MS PGothic" panose="020B0600070205080204" pitchFamily="34" charset="-128"/>
              <a:ea typeface="MS PGothic" panose="020B0600070205080204" pitchFamily="34" charset="-128"/>
            </a:endParaRPr>
          </a:p>
        </p:txBody>
      </p:sp>
      <p:sp>
        <p:nvSpPr>
          <p:cNvPr id="26" name="テキスト ボックス 25">
            <a:extLst>
              <a:ext uri="{FF2B5EF4-FFF2-40B4-BE49-F238E27FC236}">
                <a16:creationId xmlns:a16="http://schemas.microsoft.com/office/drawing/2014/main" id="{67406423-1D48-A279-C774-7B91DEA54523}"/>
              </a:ext>
            </a:extLst>
          </p:cNvPr>
          <p:cNvSpPr txBox="1"/>
          <p:nvPr/>
        </p:nvSpPr>
        <p:spPr>
          <a:xfrm>
            <a:off x="2405063" y="4146550"/>
            <a:ext cx="4648200" cy="415925"/>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相談者から問題解決のヒントが語られたとき、相談者自身がそれに気づいていない場合には、もっと多くのことを語ってもらうためにこの質問を使う。</a:t>
            </a:r>
            <a:endParaRPr lang="en-US" altLang="ja-JP" sz="1050" dirty="0">
              <a:latin typeface="MS PGothic" panose="020B0600070205080204" pitchFamily="34" charset="-128"/>
              <a:ea typeface="MS PGothic" panose="020B0600070205080204" pitchFamily="34" charset="-128"/>
            </a:endParaRPr>
          </a:p>
        </p:txBody>
      </p:sp>
      <p:sp>
        <p:nvSpPr>
          <p:cNvPr id="27" name="テキスト ボックス 26">
            <a:extLst>
              <a:ext uri="{FF2B5EF4-FFF2-40B4-BE49-F238E27FC236}">
                <a16:creationId xmlns:a16="http://schemas.microsoft.com/office/drawing/2014/main" id="{38EADF20-659E-4F5A-8450-90ECC801307F}"/>
              </a:ext>
            </a:extLst>
          </p:cNvPr>
          <p:cNvSpPr txBox="1"/>
          <p:nvPr/>
        </p:nvSpPr>
        <p:spPr>
          <a:xfrm>
            <a:off x="2405063" y="4554538"/>
            <a:ext cx="4648200" cy="430212"/>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相談者から解決の糸口をできるだけ引き出すための質問。いろいろな場面で使うことができる。</a:t>
            </a:r>
            <a:endParaRPr lang="en-US" altLang="ja-JP" sz="1050" dirty="0">
              <a:latin typeface="MS PGothic" panose="020B0600070205080204" pitchFamily="34" charset="-128"/>
              <a:ea typeface="MS PGothic" panose="020B0600070205080204" pitchFamily="34" charset="-128"/>
            </a:endParaRPr>
          </a:p>
        </p:txBody>
      </p:sp>
      <p:sp>
        <p:nvSpPr>
          <p:cNvPr id="28" name="テキスト ボックス 27">
            <a:extLst>
              <a:ext uri="{FF2B5EF4-FFF2-40B4-BE49-F238E27FC236}">
                <a16:creationId xmlns:a16="http://schemas.microsoft.com/office/drawing/2014/main" id="{FFBD11FF-0627-1A6E-D6ED-8060195C5B35}"/>
              </a:ext>
            </a:extLst>
          </p:cNvPr>
          <p:cNvSpPr txBox="1"/>
          <p:nvPr/>
        </p:nvSpPr>
        <p:spPr>
          <a:xfrm>
            <a:off x="2405063" y="4972050"/>
            <a:ext cx="4640262" cy="581025"/>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相談者自身が解決した後のイメージが出てこないとき、「ご主人（身近な人）に尋ねたら、どんなところが違うと答えると思いますか？」と、身近な人の視点から考えてもらうときに使う質問。</a:t>
            </a:r>
            <a:endParaRPr lang="en-US" altLang="ja-JP" sz="1050" dirty="0">
              <a:latin typeface="MS PGothic" panose="020B0600070205080204" pitchFamily="34" charset="-128"/>
              <a:ea typeface="MS PGothic" panose="020B0600070205080204" pitchFamily="34" charset="-128"/>
            </a:endParaRPr>
          </a:p>
        </p:txBody>
      </p:sp>
      <p:sp>
        <p:nvSpPr>
          <p:cNvPr id="29" name="テキスト ボックス 28">
            <a:extLst>
              <a:ext uri="{FF2B5EF4-FFF2-40B4-BE49-F238E27FC236}">
                <a16:creationId xmlns:a16="http://schemas.microsoft.com/office/drawing/2014/main" id="{D18BBF71-EBA9-42A6-3EF2-72977F37F915}"/>
              </a:ext>
            </a:extLst>
          </p:cNvPr>
          <p:cNvSpPr txBox="1"/>
          <p:nvPr/>
        </p:nvSpPr>
        <p:spPr>
          <a:xfrm>
            <a:off x="2405063" y="5486400"/>
            <a:ext cx="4632325" cy="581025"/>
          </a:xfrm>
          <a:prstGeom prst="rect">
            <a:avLst/>
          </a:prstGeom>
          <a:noFill/>
        </p:spPr>
        <p:txBody>
          <a:bodyPr>
            <a:spAutoFit/>
          </a:bodyPr>
          <a:lstStyle/>
          <a:p>
            <a:pPr>
              <a:defRPr/>
            </a:pPr>
            <a:r>
              <a:rPr lang="ja-JP" altLang="en-US" sz="1050">
                <a:latin typeface="MS PGothic" panose="020B0600070205080204" pitchFamily="34" charset="-128"/>
                <a:ea typeface="MS PGothic" panose="020B0600070205080204" pitchFamily="34" charset="-128"/>
              </a:rPr>
              <a:t>お世辞を言うのではなく、相談者から具体的に努力したことや解決の糸口になることが語られたときに、それに対して「素晴らしいですね！」と賞賛する。質問をした際によく使われる。</a:t>
            </a:r>
            <a:endParaRPr lang="en-US" altLang="ja-JP" sz="1050" dirty="0">
              <a:latin typeface="MS PGothic" panose="020B0600070205080204" pitchFamily="34" charset="-128"/>
              <a:ea typeface="MS PGothic" panose="020B0600070205080204" pitchFamily="34" charset="-128"/>
            </a:endParaRPr>
          </a:p>
        </p:txBody>
      </p:sp>
      <p:sp>
        <p:nvSpPr>
          <p:cNvPr id="19479" name="テキスト ボックス 29">
            <a:extLst>
              <a:ext uri="{FF2B5EF4-FFF2-40B4-BE49-F238E27FC236}">
                <a16:creationId xmlns:a16="http://schemas.microsoft.com/office/drawing/2014/main" id="{C640DE31-F75E-3FC8-A5BC-2AB36117F070}"/>
              </a:ext>
            </a:extLst>
          </p:cNvPr>
          <p:cNvSpPr txBox="1">
            <a:spLocks noChangeArrowheads="1"/>
          </p:cNvSpPr>
          <p:nvPr/>
        </p:nvSpPr>
        <p:spPr bwMode="auto">
          <a:xfrm>
            <a:off x="7062788" y="5483225"/>
            <a:ext cx="16843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800">
                <a:latin typeface="ＭＳ Ｐゴシック" panose="020B0600070205080204" pitchFamily="50" charset="-128"/>
              </a:rPr>
              <a:t>三島徳雄・久保田進也著</a:t>
            </a:r>
            <a:r>
              <a:rPr lang="en-US" altLang="ja-JP" sz="800">
                <a:latin typeface="ＭＳ Ｐゴシック" panose="020B0600070205080204" pitchFamily="50" charset="-128"/>
              </a:rPr>
              <a:t>『</a:t>
            </a:r>
            <a:r>
              <a:rPr lang="ja-JP" altLang="en-US" sz="800">
                <a:latin typeface="ＭＳ Ｐゴシック" panose="020B0600070205080204" pitchFamily="50" charset="-128"/>
              </a:rPr>
              <a:t>積極的傾聴を学ぶー発見的体験学習法の実際ー</a:t>
            </a:r>
            <a:r>
              <a:rPr lang="en-US" altLang="ja-JP" sz="800">
                <a:latin typeface="ＭＳ Ｐゴシック" panose="020B0600070205080204" pitchFamily="50" charset="-128"/>
              </a:rPr>
              <a:t>』</a:t>
            </a:r>
            <a:r>
              <a:rPr lang="ja-JP" altLang="en-US" sz="800">
                <a:latin typeface="ＭＳ Ｐゴシック" panose="020B0600070205080204" pitchFamily="50" charset="-128"/>
              </a:rPr>
              <a:t>（中央労働災害防止協会）</a:t>
            </a:r>
            <a:r>
              <a:rPr lang="en-US" altLang="ja-JP" sz="800">
                <a:latin typeface="ＭＳ Ｐゴシック" panose="020B0600070205080204" pitchFamily="50" charset="-128"/>
              </a:rPr>
              <a:t>p237-244</a:t>
            </a:r>
            <a:r>
              <a:rPr lang="ja-JP" altLang="en-US" sz="800">
                <a:latin typeface="ＭＳ Ｐゴシック" panose="020B0600070205080204" pitchFamily="50" charset="-128"/>
              </a:rPr>
              <a:t>をもとに著者作成</a:t>
            </a:r>
            <a:endParaRPr lang="en-US" altLang="ja-JP">
              <a:latin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E6AF8D35-5CBE-A814-C133-D9684C226012}"/>
              </a:ext>
            </a:extLst>
          </p:cNvPr>
          <p:cNvSpPr txBox="1"/>
          <p:nvPr/>
        </p:nvSpPr>
        <p:spPr>
          <a:xfrm>
            <a:off x="-7938" y="2286004"/>
            <a:ext cx="934167" cy="369332"/>
          </a:xfrm>
          <a:prstGeom prst="rect">
            <a:avLst/>
          </a:prstGeom>
          <a:noFill/>
        </p:spPr>
        <p:txBody>
          <a:bodyPr wrap="square">
            <a:spAutoFit/>
          </a:bodyPr>
          <a:lstStyle/>
          <a:p>
            <a:r>
              <a:rPr lang="ja-JP" altLang="en-US" sz="1800" spc="-30" dirty="0"/>
              <a:t>（質問）</a:t>
            </a:r>
            <a:endParaRPr lang="ja-JP" alt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A1E1BD17-2AEE-69DE-F746-42567064728C}"/>
              </a:ext>
            </a:extLst>
          </p:cNvPr>
          <p:cNvSpPr>
            <a:spLocks noGrp="1" noChangeArrowheads="1"/>
          </p:cNvSpPr>
          <p:nvPr>
            <p:ph idx="1"/>
          </p:nvPr>
        </p:nvSpPr>
        <p:spPr>
          <a:xfrm>
            <a:off x="539750" y="1700213"/>
            <a:ext cx="8135938" cy="4537075"/>
          </a:xfrm>
        </p:spPr>
        <p:txBody>
          <a:bodyPr/>
          <a:lstStyle/>
          <a:p>
            <a:pPr marL="0" indent="0">
              <a:buFont typeface="Wingdings" panose="05000000000000000000" pitchFamily="2" charset="2"/>
              <a:buNone/>
              <a:defRPr/>
            </a:pPr>
            <a:r>
              <a:rPr lang="en-US" altLang="ja-JP" sz="2600" dirty="0"/>
              <a:t>〈</a:t>
            </a:r>
            <a:r>
              <a:rPr lang="ja-JP" altLang="en-US" sz="2600"/>
              <a:t>ワーク</a:t>
            </a:r>
            <a:r>
              <a:rPr lang="en-US" altLang="ja-JP" sz="2600" dirty="0"/>
              <a:t>〉 </a:t>
            </a:r>
            <a:r>
              <a:rPr lang="ja-JP" altLang="en-US" sz="2600" spc="-30"/>
              <a:t>「</a:t>
            </a:r>
            <a:r>
              <a:rPr lang="en-US" altLang="ja-JP" sz="2600" spc="-30" dirty="0"/>
              <a:t>SFA</a:t>
            </a:r>
            <a:r>
              <a:rPr lang="ja-JP" altLang="en-US" sz="2600" spc="-30"/>
              <a:t>」を使ってカウンセリング体験をしてみよう</a:t>
            </a:r>
            <a:endParaRPr lang="en-US" altLang="ja-JP" sz="2600" spc="-30" dirty="0"/>
          </a:p>
          <a:p>
            <a:pPr marL="0" indent="0">
              <a:buFont typeface="Wingdings" panose="05000000000000000000" pitchFamily="2" charset="2"/>
              <a:buNone/>
              <a:defRPr/>
            </a:pPr>
            <a:r>
              <a:rPr lang="ja-JP" altLang="en-US" sz="2400"/>
              <a:t>　</a:t>
            </a:r>
            <a:endParaRPr lang="en-US" altLang="ja-JP" sz="2400" dirty="0"/>
          </a:p>
          <a:p>
            <a:pPr marL="0" indent="0">
              <a:buFont typeface="Wingdings" panose="05000000000000000000" pitchFamily="2" charset="2"/>
              <a:buNone/>
              <a:defRPr/>
            </a:pPr>
            <a:r>
              <a:rPr lang="ja-JP" altLang="en-US" sz="2400"/>
              <a:t>　</a:t>
            </a:r>
            <a:r>
              <a:rPr lang="en-US" altLang="ja-JP" sz="2000" dirty="0"/>
              <a:t>①</a:t>
            </a:r>
            <a:r>
              <a:rPr lang="ja-JP" altLang="en-US" sz="2000"/>
              <a:t>二人</a:t>
            </a:r>
            <a:r>
              <a:rPr lang="en-US" altLang="ja-JP" sz="2000" dirty="0"/>
              <a:t>1</a:t>
            </a:r>
            <a:r>
              <a:rPr lang="ja-JP" altLang="en-US" sz="2000"/>
              <a:t>組のペアを作り、一方がカウンセラー、一方が相談</a:t>
            </a:r>
            <a:endParaRPr lang="en-US" altLang="ja-JP" sz="2000" dirty="0"/>
          </a:p>
          <a:p>
            <a:pPr marL="0" indent="0">
              <a:buFont typeface="Wingdings" panose="05000000000000000000" pitchFamily="2" charset="2"/>
              <a:buNone/>
              <a:defRPr/>
            </a:pPr>
            <a:r>
              <a:rPr lang="ja-JP" altLang="en-US" sz="2000"/>
              <a:t>　　者になる。</a:t>
            </a:r>
            <a:endParaRPr lang="en-US" altLang="ja-JP" sz="2000" dirty="0"/>
          </a:p>
          <a:p>
            <a:pPr marL="0" indent="0">
              <a:buFont typeface="Wingdings" panose="05000000000000000000" pitchFamily="2" charset="2"/>
              <a:buNone/>
              <a:defRPr/>
            </a:pPr>
            <a:r>
              <a:rPr lang="ja-JP" altLang="en-US" sz="2000"/>
              <a:t>　</a:t>
            </a:r>
            <a:r>
              <a:rPr lang="en-US" altLang="ja-JP" sz="2000" dirty="0"/>
              <a:t>②</a:t>
            </a:r>
            <a:r>
              <a:rPr lang="ja-JP" altLang="en-US" sz="2000"/>
              <a:t>カウンセリングの手順</a:t>
            </a:r>
            <a:r>
              <a:rPr lang="en-US" altLang="ja-JP" sz="2000" dirty="0"/>
              <a:t>(</a:t>
            </a:r>
            <a:r>
              <a:rPr lang="ja-JP" altLang="en-US" sz="2000"/>
              <a:t>事例</a:t>
            </a:r>
            <a:r>
              <a:rPr lang="en-US" altLang="ja-JP" sz="2000" dirty="0"/>
              <a:t>)</a:t>
            </a:r>
            <a:r>
              <a:rPr lang="ja-JP" altLang="en-US" sz="2000"/>
              <a:t>を実際に読み上げて、カウン</a:t>
            </a:r>
            <a:endParaRPr lang="en-US" altLang="ja-JP" sz="2000" dirty="0"/>
          </a:p>
          <a:p>
            <a:pPr marL="0" indent="0">
              <a:buFont typeface="Wingdings" panose="05000000000000000000" pitchFamily="2" charset="2"/>
              <a:buNone/>
              <a:defRPr/>
            </a:pPr>
            <a:r>
              <a:rPr lang="ja-JP" altLang="en-US" sz="2000"/>
              <a:t>　　セリングを体験する。</a:t>
            </a:r>
            <a:endParaRPr lang="en-US" altLang="ja-JP" sz="2000" dirty="0"/>
          </a:p>
          <a:p>
            <a:pPr marL="0" indent="0">
              <a:buFont typeface="Wingdings" panose="05000000000000000000" pitchFamily="2" charset="2"/>
              <a:buNone/>
              <a:defRPr/>
            </a:pPr>
            <a:r>
              <a:rPr lang="ja-JP" altLang="en-US" sz="2000"/>
              <a:t>　</a:t>
            </a:r>
            <a:r>
              <a:rPr lang="en-US" altLang="ja-JP" sz="2000" dirty="0"/>
              <a:t>③</a:t>
            </a:r>
            <a:r>
              <a:rPr lang="ja-JP" altLang="en-US" sz="2000"/>
              <a:t> 終わったら役割を入れ替えて、同じことする。</a:t>
            </a:r>
          </a:p>
          <a:p>
            <a:pPr marL="0" indent="0">
              <a:buFont typeface="Wingdings" panose="05000000000000000000" pitchFamily="2" charset="2"/>
              <a:buNone/>
              <a:defRPr/>
            </a:pPr>
            <a:endParaRPr lang="en-US" altLang="ja-JP" sz="2600" spc="-30" dirty="0"/>
          </a:p>
        </p:txBody>
      </p:sp>
      <p:sp>
        <p:nvSpPr>
          <p:cNvPr id="20483" name="タイトル 1">
            <a:extLst>
              <a:ext uri="{FF2B5EF4-FFF2-40B4-BE49-F238E27FC236}">
                <a16:creationId xmlns:a16="http://schemas.microsoft.com/office/drawing/2014/main" id="{4F33DB6A-DFB2-8833-D4CA-B403E8AA7D50}"/>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20484" name="スライド番号プレースホルダ 3">
            <a:extLst>
              <a:ext uri="{FF2B5EF4-FFF2-40B4-BE49-F238E27FC236}">
                <a16:creationId xmlns:a16="http://schemas.microsoft.com/office/drawing/2014/main" id="{2B02E290-02C8-A767-0F70-E3D24B514D27}"/>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E4CA691-0145-447C-A906-3650B0343BE1}" type="slidenum">
              <a:rPr kumimoji="0" lang="en-US" altLang="ja-JP" sz="1800">
                <a:solidFill>
                  <a:srgbClr val="000000"/>
                </a:solidFill>
              </a:rPr>
              <a:pPr>
                <a:spcBef>
                  <a:spcPct val="0"/>
                </a:spcBef>
                <a:buClrTx/>
                <a:buFontTx/>
                <a:buNone/>
              </a:pPr>
              <a:t>209</a:t>
            </a:fld>
            <a:endParaRPr kumimoji="0" lang="en-US" altLang="ja-JP" sz="1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3FB11B0-B186-C45E-2AA6-25DACDB7FE5D}"/>
              </a:ext>
            </a:extLst>
          </p:cNvPr>
          <p:cNvSpPr>
            <a:spLocks noGrp="1" noChangeArrowheads="1"/>
          </p:cNvSpPr>
          <p:nvPr>
            <p:ph type="title"/>
          </p:nvPr>
        </p:nvSpPr>
        <p:spPr/>
        <p:txBody>
          <a:bodyPr/>
          <a:lstStyle/>
          <a:p>
            <a:r>
              <a:rPr lang="ja-JP" altLang="en-US" dirty="0"/>
              <a:t>対人コミュニケーション</a:t>
            </a:r>
          </a:p>
        </p:txBody>
      </p:sp>
      <p:sp>
        <p:nvSpPr>
          <p:cNvPr id="9219" name="コンテンツ プレースホルダー 2">
            <a:extLst>
              <a:ext uri="{FF2B5EF4-FFF2-40B4-BE49-F238E27FC236}">
                <a16:creationId xmlns:a16="http://schemas.microsoft.com/office/drawing/2014/main" id="{DE0C2631-0D5B-215C-CADC-F17D59082A2D}"/>
              </a:ext>
            </a:extLst>
          </p:cNvPr>
          <p:cNvSpPr>
            <a:spLocks noGrp="1"/>
          </p:cNvSpPr>
          <p:nvPr>
            <p:ph idx="1"/>
          </p:nvPr>
        </p:nvSpPr>
        <p:spPr>
          <a:xfrm>
            <a:off x="539750" y="1700213"/>
            <a:ext cx="8001000" cy="3817020"/>
          </a:xfrm>
        </p:spPr>
        <p:txBody>
          <a:bodyPr/>
          <a:lstStyle/>
          <a:p>
            <a:pPr>
              <a:defRPr/>
            </a:pPr>
            <a:r>
              <a:rPr lang="ja-JP" altLang="en-US" dirty="0">
                <a:latin typeface="メイリオ" panose="020B0604030504040204" pitchFamily="50" charset="-128"/>
                <a:ea typeface="メイリオ" panose="020B0604030504040204" pitchFamily="50" charset="-128"/>
              </a:rPr>
              <a:t>コミュニケーションの</a:t>
            </a: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a:t>
            </a:r>
            <a:endParaRPr lang="en-US" altLang="ja-JP" dirty="0"/>
          </a:p>
          <a:p>
            <a:pPr marL="471487" lvl="1" indent="0">
              <a:buNone/>
              <a:defRPr/>
            </a:pPr>
            <a:r>
              <a:rPr lang="ja-JP" altLang="en-US" sz="2000" b="0" i="0" u="none" strike="noStrike" baseline="0" dirty="0">
                <a:solidFill>
                  <a:srgbClr val="000000"/>
                </a:solidFill>
                <a:latin typeface="GlyphLessFont"/>
              </a:rPr>
              <a:t>パターソン</a:t>
            </a:r>
            <a:r>
              <a:rPr lang="en-US" altLang="ja-JP" sz="2000" b="0" i="0" u="none" strike="noStrike" baseline="0" dirty="0">
                <a:solidFill>
                  <a:srgbClr val="000000"/>
                </a:solidFill>
                <a:latin typeface="GlyphLessFont"/>
              </a:rPr>
              <a:t>Patterson, M. L.</a:t>
            </a:r>
            <a:r>
              <a:rPr lang="ja-JP" altLang="en-US" sz="2000" b="0" i="0" u="none" strike="noStrike" baseline="0" dirty="0">
                <a:solidFill>
                  <a:srgbClr val="000000"/>
                </a:solidFill>
                <a:latin typeface="GlyphLessFont"/>
              </a:rPr>
              <a:t>をもとに、大坊は、コミュニケーションには次の</a:t>
            </a:r>
            <a:r>
              <a:rPr lang="en-US" altLang="ja-JP" sz="2000" b="0" i="0" u="none" strike="noStrike" baseline="0" dirty="0">
                <a:solidFill>
                  <a:srgbClr val="000000"/>
                </a:solidFill>
                <a:latin typeface="GlyphLessFont"/>
              </a:rPr>
              <a:t>5</a:t>
            </a:r>
            <a:r>
              <a:rPr lang="ja-JP" altLang="en-US" sz="2000" b="0" i="0" u="none" strike="noStrike" baseline="0" dirty="0">
                <a:solidFill>
                  <a:srgbClr val="000000"/>
                </a:solidFill>
                <a:latin typeface="GlyphLessFont"/>
              </a:rPr>
              <a:t>つの機能があるとしている</a:t>
            </a:r>
            <a:r>
              <a:rPr lang="en-US" altLang="ja-JP" sz="2000" b="0" i="0" u="none" strike="noStrike" baseline="0" dirty="0">
                <a:solidFill>
                  <a:srgbClr val="000000"/>
                </a:solidFill>
                <a:latin typeface="GlyphLessFont"/>
              </a:rPr>
              <a:t>1)2)</a:t>
            </a:r>
          </a:p>
          <a:p>
            <a:pPr marL="985837" lvl="1" indent="-514350">
              <a:buClrTx/>
              <a:buFont typeface="+mj-lt"/>
              <a:buAutoNum type="arabicPeriod"/>
            </a:pPr>
            <a:r>
              <a:rPr lang="ja-JP" altLang="en-US" dirty="0">
                <a:latin typeface="メイリオ" panose="020B0604030504040204" pitchFamily="50" charset="-128"/>
                <a:ea typeface="メイリオ" panose="020B0604030504040204" pitchFamily="50" charset="-128"/>
              </a:rPr>
              <a:t>情報を提供する</a:t>
            </a:r>
            <a:endParaRPr lang="en-US" altLang="ja-JP" dirty="0">
              <a:latin typeface="メイリオ" panose="020B0604030504040204" pitchFamily="50" charset="-128"/>
              <a:ea typeface="メイリオ" panose="020B0604030504040204" pitchFamily="50" charset="-128"/>
            </a:endParaRPr>
          </a:p>
          <a:p>
            <a:pPr marL="985837" lvl="1" indent="-514350">
              <a:buClrTx/>
              <a:buFont typeface="+mj-lt"/>
              <a:buAutoNum type="arabicPeriod"/>
              <a:defRPr/>
            </a:pPr>
            <a:r>
              <a:rPr lang="ja-JP" altLang="en-US" dirty="0">
                <a:latin typeface="メイリオ" panose="020B0604030504040204" pitchFamily="50" charset="-128"/>
                <a:ea typeface="メイリオ" panose="020B0604030504040204" pitchFamily="50" charset="-128"/>
              </a:rPr>
              <a:t>相互作用を調整する</a:t>
            </a:r>
            <a:endParaRPr lang="en-US" altLang="ja-JP" dirty="0">
              <a:latin typeface="メイリオ" panose="020B0604030504040204" pitchFamily="50" charset="-128"/>
              <a:ea typeface="メイリオ" panose="020B0604030504040204" pitchFamily="50" charset="-128"/>
            </a:endParaRPr>
          </a:p>
          <a:p>
            <a:pPr marL="985837" lvl="1" indent="-514350">
              <a:buClrTx/>
              <a:buFont typeface="+mj-lt"/>
              <a:buAutoNum type="arabicPeriod"/>
              <a:defRPr/>
            </a:pPr>
            <a:r>
              <a:rPr lang="ja-JP" altLang="en-US" dirty="0">
                <a:latin typeface="メイリオ" panose="020B0604030504040204" pitchFamily="50" charset="-128"/>
                <a:ea typeface="メイリオ" panose="020B0604030504040204" pitchFamily="50" charset="-128"/>
              </a:rPr>
              <a:t>親密さを表す　</a:t>
            </a:r>
            <a:endParaRPr lang="en-US" altLang="ja-JP" dirty="0">
              <a:latin typeface="メイリオ" panose="020B0604030504040204" pitchFamily="50" charset="-128"/>
              <a:ea typeface="メイリオ" panose="020B0604030504040204" pitchFamily="50" charset="-128"/>
            </a:endParaRPr>
          </a:p>
          <a:p>
            <a:pPr marL="985837" lvl="1" indent="-514350">
              <a:buClrTx/>
              <a:buFont typeface="+mj-lt"/>
              <a:buAutoNum type="arabicPeriod"/>
              <a:defRPr/>
            </a:pPr>
            <a:r>
              <a:rPr lang="ja-JP" altLang="en-US" dirty="0">
                <a:latin typeface="メイリオ" panose="020B0604030504040204" pitchFamily="50" charset="-128"/>
                <a:ea typeface="メイリオ" panose="020B0604030504040204" pitchFamily="50" charset="-128"/>
              </a:rPr>
              <a:t>社会的コントロールを実行する</a:t>
            </a:r>
            <a:endParaRPr lang="en-US" altLang="ja-JP" dirty="0">
              <a:latin typeface="メイリオ" panose="020B0604030504040204" pitchFamily="50" charset="-128"/>
              <a:ea typeface="メイリオ" panose="020B0604030504040204" pitchFamily="50" charset="-128"/>
            </a:endParaRPr>
          </a:p>
          <a:p>
            <a:pPr marL="985837" lvl="1" indent="-514350">
              <a:buClrTx/>
              <a:buFont typeface="+mj-lt"/>
              <a:buAutoNum type="arabicPeriod"/>
              <a:defRPr/>
            </a:pPr>
            <a:r>
              <a:rPr lang="ja-JP" altLang="en-US" dirty="0">
                <a:latin typeface="メイリオ" panose="020B0604030504040204" pitchFamily="50" charset="-128"/>
                <a:ea typeface="メイリオ" panose="020B0604030504040204" pitchFamily="50" charset="-128"/>
              </a:rPr>
              <a:t>サービスや作業目標を促進する</a:t>
            </a:r>
            <a:endParaRPr lang="en-US" altLang="ja-JP" dirty="0">
              <a:latin typeface="メイリオ" panose="020B0604030504040204" pitchFamily="50" charset="-128"/>
              <a:ea typeface="メイリオ" panose="020B0604030504040204" pitchFamily="50" charset="-128"/>
            </a:endParaRPr>
          </a:p>
          <a:p>
            <a:pPr lvl="1">
              <a:defRPr/>
            </a:pPr>
            <a:endParaRPr lang="en-US" altLang="ja-JP"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5E53AF4E-E09D-A377-BEAE-20DEF7CECDF8}"/>
              </a:ext>
            </a:extLst>
          </p:cNvPr>
          <p:cNvSpPr>
            <a:spLocks noGrp="1"/>
          </p:cNvSpPr>
          <p:nvPr>
            <p:ph type="sldNum" sz="quarter" idx="12"/>
          </p:nvPr>
        </p:nvSpPr>
        <p:spPr>
          <a:xfrm>
            <a:off x="7162800" y="6412417"/>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5F79905-6277-441B-9FB3-7700606B76BA}" type="slidenum">
              <a:rPr kumimoji="0" lang="en-US" altLang="ja-JP">
                <a:solidFill>
                  <a:srgbClr val="000000"/>
                </a:solidFill>
                <a:latin typeface="Verdana" panose="020B0604030504040204" pitchFamily="34" charset="0"/>
                <a:ea typeface="ＭＳ Ｐゴシック" panose="020B0600070205080204" pitchFamily="50" charset="-128"/>
              </a:rPr>
              <a:pPr/>
              <a:t>21</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CFF85B3C-5746-403A-8B16-801457542F91}"/>
              </a:ext>
            </a:extLst>
          </p:cNvPr>
          <p:cNvSpPr txBox="1"/>
          <p:nvPr/>
        </p:nvSpPr>
        <p:spPr>
          <a:xfrm>
            <a:off x="1043608" y="6079724"/>
            <a:ext cx="6585457" cy="646331"/>
          </a:xfrm>
          <a:prstGeom prst="rect">
            <a:avLst/>
          </a:prstGeom>
          <a:noFill/>
        </p:spPr>
        <p:txBody>
          <a:bodyPr wrap="none" rtlCol="0">
            <a:spAutoFit/>
          </a:bodyPr>
          <a:lstStyle/>
          <a:p>
            <a:r>
              <a:rPr kumimoji="1" lang="ja-JP" altLang="en-US" sz="1200" dirty="0">
                <a:latin typeface="メイリオ" panose="020B0604030504040204" pitchFamily="50" charset="-128"/>
                <a:ea typeface="メイリオ" panose="020B0604030504040204" pitchFamily="50" charset="-128"/>
              </a:rPr>
              <a:t>１．パターソン、</a:t>
            </a:r>
            <a:r>
              <a:rPr kumimoji="1" lang="en-US" altLang="ja-JP" sz="1200" dirty="0">
                <a:latin typeface="メイリオ" panose="020B0604030504040204" pitchFamily="50" charset="-128"/>
                <a:ea typeface="メイリオ" panose="020B0604030504040204" pitchFamily="50" charset="-128"/>
              </a:rPr>
              <a:t>M.L.</a:t>
            </a:r>
            <a:r>
              <a:rPr kumimoji="1" lang="ja-JP" altLang="en-US" sz="1200" dirty="0">
                <a:latin typeface="メイリオ" panose="020B0604030504040204" pitchFamily="50" charset="-128"/>
                <a:ea typeface="メイリオ" panose="020B0604030504040204" pitchFamily="50" charset="-128"/>
              </a:rPr>
              <a:t>著　工藤力監訳非言語コミュニケーションの基礎理論　誠信書房</a:t>
            </a:r>
            <a:r>
              <a:rPr kumimoji="1" lang="en-US" altLang="ja-JP" sz="1200" dirty="0">
                <a:latin typeface="メイリオ" panose="020B0604030504040204" pitchFamily="50" charset="-128"/>
                <a:ea typeface="メイリオ" panose="020B0604030504040204" pitchFamily="50" charset="-128"/>
              </a:rPr>
              <a:t>1995</a:t>
            </a:r>
          </a:p>
          <a:p>
            <a:r>
              <a:rPr lang="ja-JP" altLang="en-US" sz="1200" dirty="0">
                <a:latin typeface="メイリオ" panose="020B0604030504040204" pitchFamily="50" charset="-128"/>
                <a:ea typeface="メイリオ" panose="020B0604030504040204" pitchFamily="50" charset="-128"/>
              </a:rPr>
              <a:t>２．大坊郁夫：しぐさのコミュニケーション　人は親しみをどう伝え合うか</a:t>
            </a:r>
            <a:endParaRPr lang="en-US" altLang="ja-JP" sz="1200" dirty="0">
              <a:latin typeface="メイリオ" panose="020B0604030504040204" pitchFamily="50" charset="-128"/>
              <a:ea typeface="メイリオ" panose="020B0604030504040204" pitchFamily="50" charset="-128"/>
            </a:endParaRPr>
          </a:p>
          <a:p>
            <a:r>
              <a:rPr lang="ja-JP" altLang="en-US" sz="1200" dirty="0">
                <a:latin typeface="メイリオ" panose="020B0604030504040204" pitchFamily="50" charset="-128"/>
                <a:ea typeface="メイリオ" panose="020B0604030504040204" pitchFamily="50" charset="-128"/>
              </a:rPr>
              <a:t>（セレクション社会心理学１４）サイエンス社</a:t>
            </a:r>
            <a:r>
              <a:rPr lang="en-US" altLang="ja-JP" sz="1200" dirty="0">
                <a:latin typeface="メイリオ" panose="020B0604030504040204" pitchFamily="50" charset="-128"/>
                <a:ea typeface="メイリオ" panose="020B0604030504040204" pitchFamily="50" charset="-128"/>
              </a:rPr>
              <a:t>1998</a:t>
            </a:r>
            <a:endParaRPr kumimoji="1" lang="ja-JP" altLang="en-US" sz="12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コンテンツ プレースホルダ 2">
            <a:extLst>
              <a:ext uri="{FF2B5EF4-FFF2-40B4-BE49-F238E27FC236}">
                <a16:creationId xmlns:a16="http://schemas.microsoft.com/office/drawing/2014/main" id="{7727553A-6321-23EB-2C53-E0ED9AFDA270}"/>
              </a:ext>
            </a:extLst>
          </p:cNvPr>
          <p:cNvSpPr>
            <a:spLocks noGrp="1" noChangeArrowheads="1"/>
          </p:cNvSpPr>
          <p:nvPr>
            <p:ph idx="1"/>
          </p:nvPr>
        </p:nvSpPr>
        <p:spPr>
          <a:xfrm>
            <a:off x="539750" y="1700213"/>
            <a:ext cx="8135938" cy="4537075"/>
          </a:xfrm>
        </p:spPr>
        <p:txBody>
          <a:bodyPr/>
          <a:lstStyle/>
          <a:p>
            <a:pPr marL="0" indent="0">
              <a:buFont typeface="Wingdings" panose="05000000000000000000" pitchFamily="2" charset="2"/>
              <a:buNone/>
              <a:defRPr/>
            </a:pPr>
            <a:r>
              <a:rPr lang="en-US" altLang="ja-JP" sz="2600" dirty="0"/>
              <a:t>〈</a:t>
            </a:r>
            <a:r>
              <a:rPr lang="ja-JP" altLang="en-US" sz="2600"/>
              <a:t>振り返り</a:t>
            </a:r>
            <a:r>
              <a:rPr lang="en-US" altLang="ja-JP" sz="2600" dirty="0"/>
              <a:t>〉</a:t>
            </a:r>
          </a:p>
          <a:p>
            <a:pPr marL="0" indent="0">
              <a:buFont typeface="Wingdings" panose="05000000000000000000" pitchFamily="2" charset="2"/>
              <a:buNone/>
              <a:defRPr/>
            </a:pPr>
            <a:r>
              <a:rPr lang="ja-JP" altLang="en-US" sz="2000"/>
              <a:t>「</a:t>
            </a:r>
            <a:r>
              <a:rPr lang="en" altLang="ja-JP" sz="2000" dirty="0"/>
              <a:t>SFA</a:t>
            </a:r>
            <a:r>
              <a:rPr lang="ja-JP" altLang="en" sz="2000"/>
              <a:t>」</a:t>
            </a:r>
            <a:r>
              <a:rPr lang="ja-JP" altLang="en-US" sz="2000"/>
              <a:t>は、カウンセリング手法の中でも特別な療法。従来の精神分析などのように「できなかったこと」を振り返らず、ほんの</a:t>
            </a:r>
            <a:r>
              <a:rPr lang="en-US" altLang="ja-JP" sz="2000" dirty="0"/>
              <a:t>1</a:t>
            </a:r>
            <a:r>
              <a:rPr lang="ja-JP" altLang="en-US" sz="2000"/>
              <a:t>回でも「できたこと」を手掛かりに、相談者が未来に注意・関心を向けて切り拓いていくことをサポートしていく。 </a:t>
            </a:r>
            <a:endParaRPr lang="en-US" altLang="ja-JP" sz="2000" dirty="0"/>
          </a:p>
          <a:p>
            <a:pPr marL="0" indent="0">
              <a:buFont typeface="Wingdings" panose="05000000000000000000" pitchFamily="2" charset="2"/>
              <a:buNone/>
              <a:defRPr/>
            </a:pPr>
            <a:endParaRPr lang="ja-JP" altLang="en-US" sz="2000"/>
          </a:p>
          <a:p>
            <a:pPr marL="0" indent="0">
              <a:buFont typeface="Wingdings" panose="05000000000000000000" pitchFamily="2" charset="2"/>
              <a:buNone/>
              <a:defRPr/>
            </a:pPr>
            <a:r>
              <a:rPr lang="ja-JP" altLang="en-US" sz="2000"/>
              <a:t>この考え方や姿勢は、私たちの日常生活にも役立つはず。「できなかった」ことで自分を責めるのではなく、</a:t>
            </a:r>
            <a:r>
              <a:rPr lang="en-US" altLang="ja-JP" sz="2000" dirty="0"/>
              <a:t>1</a:t>
            </a:r>
            <a:r>
              <a:rPr lang="ja-JP" altLang="en-US" sz="2000"/>
              <a:t>回でも「できたこと・起こったこと」を手がかりに、それを押し拡げていくようにしてみよう。</a:t>
            </a:r>
          </a:p>
          <a:p>
            <a:pPr marL="0" indent="0">
              <a:buFont typeface="Wingdings" panose="05000000000000000000" pitchFamily="2" charset="2"/>
              <a:buNone/>
              <a:defRPr/>
            </a:pPr>
            <a:endParaRPr lang="en-US" altLang="ja-JP" sz="2600" spc="-30" dirty="0"/>
          </a:p>
        </p:txBody>
      </p:sp>
      <p:sp>
        <p:nvSpPr>
          <p:cNvPr id="21507" name="タイトル 1">
            <a:extLst>
              <a:ext uri="{FF2B5EF4-FFF2-40B4-BE49-F238E27FC236}">
                <a16:creationId xmlns:a16="http://schemas.microsoft.com/office/drawing/2014/main" id="{A611C89A-F2BF-E08B-0E71-9BF8CB8192E3}"/>
              </a:ext>
            </a:extLst>
          </p:cNvPr>
          <p:cNvSpPr>
            <a:spLocks noGrp="1" noChangeArrowheads="1"/>
          </p:cNvSpPr>
          <p:nvPr>
            <p:ph type="title"/>
          </p:nvPr>
        </p:nvSpPr>
        <p:spPr>
          <a:xfrm>
            <a:off x="1403350" y="446088"/>
            <a:ext cx="7172325" cy="1196975"/>
          </a:xfrm>
        </p:spPr>
        <p:txBody>
          <a:bodyPr/>
          <a:lstStyle/>
          <a:p>
            <a:r>
              <a:rPr lang="en-US" altLang="ja-JP"/>
              <a:t>3</a:t>
            </a:r>
            <a:r>
              <a:rPr lang="ja-JP" altLang="en-US"/>
              <a:t>．「</a:t>
            </a:r>
            <a:r>
              <a:rPr lang="en-US" altLang="ja-JP"/>
              <a:t>SFA</a:t>
            </a:r>
            <a:r>
              <a:rPr lang="ja-JP" altLang="en-US"/>
              <a:t>」による</a:t>
            </a:r>
            <a:br>
              <a:rPr lang="en-US" altLang="ja-JP"/>
            </a:br>
            <a:r>
              <a:rPr lang="ja-JP" altLang="en-US"/>
              <a:t>　　カウンセリングの手順</a:t>
            </a:r>
          </a:p>
        </p:txBody>
      </p:sp>
      <p:sp>
        <p:nvSpPr>
          <p:cNvPr id="21508" name="スライド番号プレースホルダ 3">
            <a:extLst>
              <a:ext uri="{FF2B5EF4-FFF2-40B4-BE49-F238E27FC236}">
                <a16:creationId xmlns:a16="http://schemas.microsoft.com/office/drawing/2014/main" id="{6D67B8D4-6870-4175-5DD9-F55811BB2C2B}"/>
              </a:ext>
            </a:extLst>
          </p:cNvPr>
          <p:cNvSpPr>
            <a:spLocks noGrp="1" noChangeArrowheads="1"/>
          </p:cNvSpPr>
          <p:nvPr>
            <p:ph type="sldNum" sz="quarter" idx="12"/>
          </p:nvPr>
        </p:nvSpPr>
        <p:spPr>
          <a:xfrm>
            <a:off x="7162800" y="6421438"/>
            <a:ext cx="1927225" cy="4635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EF49497F-BABB-4E2F-89B1-E5614F099633}" type="slidenum">
              <a:rPr kumimoji="0" lang="en-US" altLang="ja-JP" sz="1800">
                <a:solidFill>
                  <a:srgbClr val="000000"/>
                </a:solidFill>
              </a:rPr>
              <a:pPr>
                <a:spcBef>
                  <a:spcPct val="0"/>
                </a:spcBef>
                <a:buClrTx/>
                <a:buFontTx/>
                <a:buNone/>
              </a:pPr>
              <a:t>210</a:t>
            </a:fld>
            <a:endParaRPr kumimoji="0" lang="en-US" altLang="ja-JP" sz="1800">
              <a:solidFill>
                <a:srgbClr val="000000"/>
              </a:solidFill>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D9E90964-8830-41A2-8B7A-3D7C0BB75FEB}"/>
              </a:ext>
            </a:extLst>
          </p:cNvPr>
          <p:cNvSpPr>
            <a:spLocks noGrp="1" noChangeArrowheads="1"/>
          </p:cNvSpPr>
          <p:nvPr>
            <p:ph type="ctrTitle"/>
          </p:nvPr>
        </p:nvSpPr>
        <p:spPr>
          <a:xfrm>
            <a:off x="467544" y="2158069"/>
            <a:ext cx="7701441"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10</a:t>
            </a:r>
            <a:endParaRPr lang="ja-JP" altLang="en-US" sz="4800" dirty="0">
              <a:latin typeface="メイリオ" panose="020B0604030504040204" pitchFamily="50" charset="-128"/>
              <a:ea typeface="メイリオ" panose="020B0604030504040204" pitchFamily="50" charset="-128"/>
            </a:endParaRPr>
          </a:p>
        </p:txBody>
      </p:sp>
      <p:sp>
        <p:nvSpPr>
          <p:cNvPr id="8195" name="Rectangle 5">
            <a:extLst>
              <a:ext uri="{FF2B5EF4-FFF2-40B4-BE49-F238E27FC236}">
                <a16:creationId xmlns:a16="http://schemas.microsoft.com/office/drawing/2014/main" id="{EBF8E1F5-CFB4-4BF7-A7D3-ADF1F8149543}"/>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Meiryo UI" panose="020B0604030504040204" pitchFamily="50" charset="-128"/>
                <a:ea typeface="Meiryo UI" panose="020B0604030504040204" pitchFamily="50" charset="-128"/>
              </a:rPr>
              <a:t>　</a:t>
            </a:r>
          </a:p>
          <a:p>
            <a:pPr eaLnBrk="1" hangingPunct="1">
              <a:lnSpc>
                <a:spcPct val="80000"/>
              </a:lnSpc>
            </a:pPr>
            <a:r>
              <a:rPr lang="ja-JP" altLang="en-US" sz="1800">
                <a:latin typeface="Meiryo UI" panose="020B0604030504040204" pitchFamily="50" charset="-128"/>
                <a:ea typeface="Meiryo UI" panose="020B0604030504040204" pitchFamily="50" charset="-128"/>
              </a:rPr>
              <a:t>公認心理師</a:t>
            </a:r>
            <a:endParaRPr lang="en-US" altLang="ja-JP" sz="1800">
              <a:latin typeface="Meiryo UI" panose="020B0604030504040204" pitchFamily="50" charset="-128"/>
              <a:ea typeface="Meiryo UI" panose="020B0604030504040204" pitchFamily="50" charset="-128"/>
            </a:endParaRPr>
          </a:p>
          <a:p>
            <a:pPr eaLnBrk="1" hangingPunct="1">
              <a:lnSpc>
                <a:spcPct val="80000"/>
              </a:lnSpc>
            </a:pPr>
            <a:r>
              <a:rPr lang="ja-JP" altLang="en-US" sz="1800">
                <a:latin typeface="Meiryo UI" panose="020B0604030504040204" pitchFamily="50" charset="-128"/>
                <a:ea typeface="Meiryo UI" panose="020B0604030504040204" pitchFamily="50" charset="-128"/>
              </a:rPr>
              <a:t>臨床心理士</a:t>
            </a:r>
          </a:p>
          <a:p>
            <a:pPr eaLnBrk="1" hangingPunct="1">
              <a:lnSpc>
                <a:spcPct val="80000"/>
              </a:lnSpc>
            </a:pPr>
            <a:r>
              <a:rPr lang="ja-JP" altLang="en-US" sz="1800">
                <a:latin typeface="Meiryo UI" panose="020B0604030504040204" pitchFamily="50" charset="-128"/>
                <a:ea typeface="Meiryo UI" panose="020B0604030504040204" pitchFamily="50" charset="-128"/>
              </a:rPr>
              <a:t>シニア産業カウンセラー</a:t>
            </a:r>
            <a:endParaRPr lang="en-US" altLang="ja-JP" sz="1800">
              <a:latin typeface="Meiryo UI" panose="020B0604030504040204" pitchFamily="50" charset="-128"/>
              <a:ea typeface="Meiryo UI" panose="020B0604030504040204" pitchFamily="50" charset="-128"/>
            </a:endParaRPr>
          </a:p>
          <a:p>
            <a:pPr eaLnBrk="1" hangingPunct="1">
              <a:lnSpc>
                <a:spcPct val="80000"/>
              </a:lnSpc>
            </a:pPr>
            <a:r>
              <a:rPr lang="ja-JP" altLang="en-US" sz="1800">
                <a:latin typeface="Meiryo UI" panose="020B0604030504040204" pitchFamily="50" charset="-128"/>
                <a:ea typeface="Meiryo UI" panose="020B0604030504040204" pitchFamily="50" charset="-128"/>
              </a:rPr>
              <a:t>小児発達学博士</a:t>
            </a:r>
            <a:r>
              <a:rPr lang="en-US" altLang="ja-JP" sz="1800">
                <a:latin typeface="Meiryo UI" panose="020B0604030504040204" pitchFamily="50" charset="-128"/>
                <a:ea typeface="Meiryo UI" panose="020B0604030504040204" pitchFamily="50" charset="-128"/>
              </a:rPr>
              <a:t>(</a:t>
            </a:r>
            <a:r>
              <a:rPr lang="ja-JP" altLang="en-US" sz="1800">
                <a:latin typeface="Meiryo UI" panose="020B0604030504040204" pitchFamily="50" charset="-128"/>
                <a:ea typeface="Meiryo UI" panose="020B0604030504040204" pitchFamily="50" charset="-128"/>
              </a:rPr>
              <a:t>メンタルヘルス支援領域）</a:t>
            </a:r>
            <a:endParaRPr lang="ja-JP" altLang="en-US" sz="1200">
              <a:latin typeface="Meiryo UI" panose="020B0604030504040204" pitchFamily="50" charset="-128"/>
              <a:ea typeface="Meiryo UI" panose="020B0604030504040204" pitchFamily="50" charset="-128"/>
            </a:endParaRPr>
          </a:p>
          <a:p>
            <a:pPr eaLnBrk="1" hangingPunct="1">
              <a:lnSpc>
                <a:spcPct val="80000"/>
              </a:lnSpc>
            </a:pPr>
            <a:endParaRPr lang="ja-JP" altLang="en-US" sz="1100">
              <a:latin typeface="Meiryo UI" panose="020B0604030504040204" pitchFamily="50" charset="-128"/>
              <a:ea typeface="Meiryo UI" panose="020B0604030504040204" pitchFamily="50" charset="-128"/>
            </a:endParaRPr>
          </a:p>
          <a:p>
            <a:pPr eaLnBrk="1" hangingPunct="1">
              <a:lnSpc>
                <a:spcPct val="80000"/>
              </a:lnSpc>
            </a:pPr>
            <a:r>
              <a:rPr lang="ja-JP" altLang="en-US" sz="3200">
                <a:latin typeface="Meiryo UI" panose="020B0604030504040204" pitchFamily="50" charset="-128"/>
                <a:ea typeface="Meiryo UI" panose="020B0604030504040204" pitchFamily="50" charset="-128"/>
              </a:rPr>
              <a:t>三尾　眞由美</a:t>
            </a:r>
          </a:p>
        </p:txBody>
      </p:sp>
      <p:sp>
        <p:nvSpPr>
          <p:cNvPr id="8196" name="Rectangle 6">
            <a:extLst>
              <a:ext uri="{FF2B5EF4-FFF2-40B4-BE49-F238E27FC236}">
                <a16:creationId xmlns:a16="http://schemas.microsoft.com/office/drawing/2014/main" id="{9435DB1D-8D26-4919-BDA6-DD7FCC0E39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spcBef>
                <a:spcPct val="0"/>
              </a:spcBef>
              <a:buClrTx/>
              <a:buFontTx/>
              <a:buNone/>
            </a:pPr>
            <a:fld id="{6065DE44-E921-4A5F-990A-A55032A5B9D3}" type="slidenum">
              <a:rPr kumimoji="0" lang="en-US" altLang="ja-JP" sz="1800" smtClean="0">
                <a:latin typeface="ホリデイMDJP03" panose="02000000000000000000" pitchFamily="2" charset="-128"/>
                <a:ea typeface="ホリデイMDJP03" panose="02000000000000000000" pitchFamily="2" charset="-128"/>
              </a:rPr>
              <a:pPr>
                <a:spcBef>
                  <a:spcPct val="0"/>
                </a:spcBef>
                <a:buClrTx/>
                <a:buFontTx/>
                <a:buNone/>
              </a:pPr>
              <a:t>211</a:t>
            </a:fld>
            <a:endParaRPr kumimoji="0" lang="en-US" altLang="ja-JP" sz="1800">
              <a:latin typeface="ホリデイMDJP03" panose="02000000000000000000" pitchFamily="2" charset="-128"/>
              <a:ea typeface="ホリデイMDJP03" panose="02000000000000000000" pitchFamily="2" charset="-128"/>
            </a:endParaRPr>
          </a:p>
        </p:txBody>
      </p:sp>
      <p:sp>
        <p:nvSpPr>
          <p:cNvPr id="8197" name="テキスト ボックス 4">
            <a:extLst>
              <a:ext uri="{FF2B5EF4-FFF2-40B4-BE49-F238E27FC236}">
                <a16:creationId xmlns:a16="http://schemas.microsoft.com/office/drawing/2014/main" id="{31ABCDA9-CDA9-4C31-B69D-F6697C18C73A}"/>
              </a:ext>
            </a:extLst>
          </p:cNvPr>
          <p:cNvSpPr txBox="1">
            <a:spLocks noChangeArrowheads="1"/>
          </p:cNvSpPr>
          <p:nvPr/>
        </p:nvSpPr>
        <p:spPr bwMode="auto">
          <a:xfrm>
            <a:off x="1163541" y="3808321"/>
            <a:ext cx="70054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eaLnBrk="1" hangingPunct="1">
              <a:spcBef>
                <a:spcPct val="0"/>
              </a:spcBef>
              <a:buClrTx/>
              <a:buFontTx/>
              <a:buNone/>
            </a:pPr>
            <a:r>
              <a:rPr lang="ja-JP" altLang="en-US" sz="3200" dirty="0">
                <a:latin typeface="Meiryo UI" panose="020B0604030504040204" pitchFamily="50" charset="-128"/>
                <a:ea typeface="Meiryo UI" panose="020B0604030504040204" pitchFamily="50" charset="-128"/>
              </a:rPr>
              <a:t>第</a:t>
            </a:r>
            <a:r>
              <a:rPr lang="en-US" altLang="ja-JP" sz="3200" dirty="0">
                <a:latin typeface="Meiryo UI" panose="020B0604030504040204" pitchFamily="50" charset="-128"/>
                <a:ea typeface="Meiryo UI" panose="020B0604030504040204" pitchFamily="50" charset="-128"/>
              </a:rPr>
              <a:t>9</a:t>
            </a:r>
            <a:r>
              <a:rPr lang="ja-JP" altLang="en-US" sz="3200" dirty="0">
                <a:latin typeface="Meiryo UI" panose="020B0604030504040204" pitchFamily="50" charset="-128"/>
                <a:ea typeface="Meiryo UI" panose="020B0604030504040204" pitchFamily="50" charset="-128"/>
              </a:rPr>
              <a:t>章　コミュニケーションが求められる職場</a:t>
            </a:r>
          </a:p>
        </p:txBody>
      </p:sp>
    </p:spTree>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29A0791-4286-4229-81B4-65004B318599}"/>
              </a:ext>
            </a:extLst>
          </p:cNvPr>
          <p:cNvSpPr>
            <a:spLocks noGrp="1" noChangeArrowheads="1"/>
          </p:cNvSpPr>
          <p:nvPr>
            <p:ph type="title"/>
          </p:nvPr>
        </p:nvSpPr>
        <p:spPr>
          <a:xfrm>
            <a:off x="1368425" y="520700"/>
            <a:ext cx="7172325" cy="820738"/>
          </a:xfrm>
        </p:spPr>
        <p:txBody>
          <a:bodyPr/>
          <a:lstStyle/>
          <a:p>
            <a:r>
              <a:rPr lang="ja-JP" altLang="en-US" sz="2800" dirty="0"/>
              <a:t>コミュニケーション自体が職務の手段</a:t>
            </a:r>
            <a:endParaRPr lang="en-US" altLang="ja-JP" sz="3600" dirty="0"/>
          </a:p>
        </p:txBody>
      </p:sp>
      <p:sp>
        <p:nvSpPr>
          <p:cNvPr id="10243" name="コンテンツ プレースホルダー 1">
            <a:extLst>
              <a:ext uri="{FF2B5EF4-FFF2-40B4-BE49-F238E27FC236}">
                <a16:creationId xmlns:a16="http://schemas.microsoft.com/office/drawing/2014/main" id="{E1218F22-6585-41A6-95B5-3AB51816549F}"/>
              </a:ext>
            </a:extLst>
          </p:cNvPr>
          <p:cNvSpPr>
            <a:spLocks noGrp="1" noChangeArrowheads="1"/>
          </p:cNvSpPr>
          <p:nvPr>
            <p:ph idx="1"/>
          </p:nvPr>
        </p:nvSpPr>
        <p:spPr>
          <a:xfrm>
            <a:off x="143668" y="1774825"/>
            <a:ext cx="8856663" cy="5038725"/>
          </a:xfrm>
        </p:spPr>
        <p:txBody>
          <a:bodyPr/>
          <a:lstStyle/>
          <a:p>
            <a:pPr lvl="1"/>
            <a:r>
              <a:rPr lang="en-US" altLang="ja-JP" dirty="0"/>
              <a:t>9-1</a:t>
            </a:r>
            <a:r>
              <a:rPr lang="ja-JP" altLang="en-US" dirty="0"/>
              <a:t>　コミュニケーション自体が職務の手段である職業</a:t>
            </a:r>
            <a:endParaRPr lang="en-US" altLang="ja-JP" dirty="0"/>
          </a:p>
          <a:p>
            <a:pPr lvl="2"/>
            <a:r>
              <a:rPr lang="ja-JP" altLang="en-US" dirty="0"/>
              <a:t>対人援助職</a:t>
            </a:r>
            <a:endParaRPr lang="en-US" altLang="ja-JP" dirty="0"/>
          </a:p>
          <a:p>
            <a:pPr lvl="2"/>
            <a:r>
              <a:rPr lang="ja-JP" altLang="en-US" dirty="0"/>
              <a:t>チーム医療</a:t>
            </a:r>
            <a:endParaRPr lang="en-US" altLang="ja-JP" dirty="0"/>
          </a:p>
          <a:p>
            <a:pPr lvl="2"/>
            <a:r>
              <a:rPr lang="ja-JP" altLang="en-US" dirty="0"/>
              <a:t>チーム学校</a:t>
            </a:r>
            <a:endParaRPr lang="en-US" altLang="ja-JP" dirty="0"/>
          </a:p>
        </p:txBody>
      </p:sp>
      <p:sp>
        <p:nvSpPr>
          <p:cNvPr id="10244" name="スライド番号プレースホルダ 3">
            <a:extLst>
              <a:ext uri="{FF2B5EF4-FFF2-40B4-BE49-F238E27FC236}">
                <a16:creationId xmlns:a16="http://schemas.microsoft.com/office/drawing/2014/main" id="{E0E12725-67E6-4456-8FD9-1D86617B122D}"/>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27EB49A9-D482-4AF5-BC48-EEE803E5AF23}"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212</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pic>
        <p:nvPicPr>
          <p:cNvPr id="10245" name="図 2">
            <a:extLst>
              <a:ext uri="{FF2B5EF4-FFF2-40B4-BE49-F238E27FC236}">
                <a16:creationId xmlns:a16="http://schemas.microsoft.com/office/drawing/2014/main" id="{75E4AB98-D65A-496A-BE18-331121148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1613" y="4294188"/>
            <a:ext cx="254317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6" name="図 1">
            <a:extLst>
              <a:ext uri="{FF2B5EF4-FFF2-40B4-BE49-F238E27FC236}">
                <a16:creationId xmlns:a16="http://schemas.microsoft.com/office/drawing/2014/main" id="{174E75D7-062F-4D4D-97C4-99C32481CD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063" y="3913188"/>
            <a:ext cx="3208337"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思考の吹き出し: 雲形 2">
            <a:extLst>
              <a:ext uri="{FF2B5EF4-FFF2-40B4-BE49-F238E27FC236}">
                <a16:creationId xmlns:a16="http://schemas.microsoft.com/office/drawing/2014/main" id="{4F9A7A93-9FC3-4FD2-BBAA-932ABF0EF017}"/>
              </a:ext>
            </a:extLst>
          </p:cNvPr>
          <p:cNvSpPr/>
          <p:nvPr/>
        </p:nvSpPr>
        <p:spPr>
          <a:xfrm>
            <a:off x="5435600" y="2492375"/>
            <a:ext cx="2520950" cy="1223963"/>
          </a:xfrm>
          <a:prstGeom prst="cloudCallout">
            <a:avLst>
              <a:gd name="adj1" fmla="val -2220"/>
              <a:gd name="adj2" fmla="val 64312"/>
            </a:avLst>
          </a:prstGeom>
        </p:spPr>
        <p:style>
          <a:lnRef idx="3">
            <a:schemeClr val="lt1"/>
          </a:lnRef>
          <a:fillRef idx="1">
            <a:schemeClr val="accent2"/>
          </a:fillRef>
          <a:effectRef idx="1">
            <a:schemeClr val="accent2"/>
          </a:effectRef>
          <a:fontRef idx="minor">
            <a:schemeClr val="lt1"/>
          </a:fontRef>
        </p:style>
        <p:txBody>
          <a:bodyPr anchor="ctr"/>
          <a:lstStyle/>
          <a:p>
            <a:pPr algn="ctr">
              <a:defRPr/>
            </a:pPr>
            <a:r>
              <a:rPr lang="en-US" altLang="ja-JP" sz="2800" dirty="0"/>
              <a:t>One Team</a:t>
            </a:r>
            <a:endParaRPr lang="ja-JP" altLang="en-US" sz="2800" dirty="0"/>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B8C44C3F-A11F-4445-A2E8-5F2C93DD7FB0}"/>
              </a:ext>
            </a:extLst>
          </p:cNvPr>
          <p:cNvSpPr>
            <a:spLocks noGrp="1" noChangeArrowheads="1"/>
          </p:cNvSpPr>
          <p:nvPr>
            <p:ph type="title"/>
          </p:nvPr>
        </p:nvSpPr>
        <p:spPr/>
        <p:txBody>
          <a:bodyPr/>
          <a:lstStyle/>
          <a:p>
            <a:r>
              <a:rPr lang="ja-JP" altLang="en-US" dirty="0"/>
              <a:t>チーム医療のイメージ</a:t>
            </a:r>
          </a:p>
        </p:txBody>
      </p:sp>
      <p:sp>
        <p:nvSpPr>
          <p:cNvPr id="12291" name="スライド番号プレースホルダー 3">
            <a:extLst>
              <a:ext uri="{FF2B5EF4-FFF2-40B4-BE49-F238E27FC236}">
                <a16:creationId xmlns:a16="http://schemas.microsoft.com/office/drawing/2014/main" id="{A17E4054-F6FA-4EEA-85C8-054E3A38A7A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D86D82D2-9101-4628-A1BA-D43AC747EF64}" type="slidenum">
              <a:rPr kumimoji="0" lang="en-US" altLang="ja-JP" smtClean="0">
                <a:solidFill>
                  <a:srgbClr val="000000"/>
                </a:solidFill>
                <a:latin typeface="Verdana" panose="020B0604030504040204" pitchFamily="34" charset="0"/>
                <a:ea typeface="ＭＳ Ｐゴシック" panose="020B0600070205080204" pitchFamily="50" charset="-128"/>
              </a:rPr>
              <a:pPr/>
              <a:t>213</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12292" name="コンテンツ プレースホルダー 5">
            <a:extLst>
              <a:ext uri="{FF2B5EF4-FFF2-40B4-BE49-F238E27FC236}">
                <a16:creationId xmlns:a16="http://schemas.microsoft.com/office/drawing/2014/main" id="{D5C0730B-4721-4F73-AD49-9E0E876696CE}"/>
              </a:ext>
            </a:extLst>
          </p:cNvPr>
          <p:cNvSpPr>
            <a:spLocks noGrp="1" noChangeArrowheads="1"/>
          </p:cNvSpPr>
          <p:nvPr>
            <p:ph idx="1"/>
          </p:nvPr>
        </p:nvSpPr>
        <p:spPr/>
        <p:txBody>
          <a:bodyPr/>
          <a:lstStyle/>
          <a:p>
            <a:endParaRPr lang="ja-JP" altLang="en-US"/>
          </a:p>
        </p:txBody>
      </p:sp>
      <p:pic>
        <p:nvPicPr>
          <p:cNvPr id="12293" name="図 34">
            <a:extLst>
              <a:ext uri="{FF2B5EF4-FFF2-40B4-BE49-F238E27FC236}">
                <a16:creationId xmlns:a16="http://schemas.microsoft.com/office/drawing/2014/main" id="{BFD6C9B9-0E65-4CC1-9EF0-84EBD0AF2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3991" y="1929606"/>
            <a:ext cx="5846762" cy="424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タイトル 1">
            <a:extLst>
              <a:ext uri="{FF2B5EF4-FFF2-40B4-BE49-F238E27FC236}">
                <a16:creationId xmlns:a16="http://schemas.microsoft.com/office/drawing/2014/main" id="{8FA0AF32-DCF7-40BB-9954-4931516480B5}"/>
              </a:ext>
            </a:extLst>
          </p:cNvPr>
          <p:cNvSpPr>
            <a:spLocks noGrp="1" noChangeArrowheads="1"/>
          </p:cNvSpPr>
          <p:nvPr>
            <p:ph type="title"/>
          </p:nvPr>
        </p:nvSpPr>
        <p:spPr/>
        <p:txBody>
          <a:bodyPr/>
          <a:lstStyle/>
          <a:p>
            <a:endParaRPr lang="ja-JP" altLang="en-US"/>
          </a:p>
        </p:txBody>
      </p:sp>
      <p:sp>
        <p:nvSpPr>
          <p:cNvPr id="13315" name="スライド番号プレースホルダー 3">
            <a:extLst>
              <a:ext uri="{FF2B5EF4-FFF2-40B4-BE49-F238E27FC236}">
                <a16:creationId xmlns:a16="http://schemas.microsoft.com/office/drawing/2014/main" id="{863CDE15-1FCD-440D-9D8E-D4A938CCB6C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E5DD040F-BCE0-427E-B7DA-578A9AACBFDC}" type="slidenum">
              <a:rPr kumimoji="0" lang="en-US" altLang="ja-JP" smtClean="0">
                <a:solidFill>
                  <a:srgbClr val="000000"/>
                </a:solidFill>
                <a:latin typeface="Verdana" panose="020B0604030504040204" pitchFamily="34" charset="0"/>
                <a:ea typeface="ＭＳ Ｐゴシック" panose="020B0600070205080204" pitchFamily="50" charset="-128"/>
              </a:rPr>
              <a:pPr/>
              <a:t>214</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13316" name="コンテンツ プレースホルダー 2">
            <a:extLst>
              <a:ext uri="{FF2B5EF4-FFF2-40B4-BE49-F238E27FC236}">
                <a16:creationId xmlns:a16="http://schemas.microsoft.com/office/drawing/2014/main" id="{1D84D714-31FC-4672-820E-156E45944E68}"/>
              </a:ext>
            </a:extLst>
          </p:cNvPr>
          <p:cNvSpPr>
            <a:spLocks noGrp="1" noChangeArrowheads="1"/>
          </p:cNvSpPr>
          <p:nvPr>
            <p:ph idx="1"/>
          </p:nvPr>
        </p:nvSpPr>
        <p:spPr/>
        <p:txBody>
          <a:bodyPr/>
          <a:lstStyle/>
          <a:p>
            <a:endParaRPr lang="ja-JP" altLang="en-US"/>
          </a:p>
        </p:txBody>
      </p:sp>
      <p:sp>
        <p:nvSpPr>
          <p:cNvPr id="13317" name="テキスト ボックス 5">
            <a:extLst>
              <a:ext uri="{FF2B5EF4-FFF2-40B4-BE49-F238E27FC236}">
                <a16:creationId xmlns:a16="http://schemas.microsoft.com/office/drawing/2014/main" id="{A012F708-DE12-47E4-A39F-19C74D46B7B4}"/>
              </a:ext>
            </a:extLst>
          </p:cNvPr>
          <p:cNvSpPr txBox="1">
            <a:spLocks noChangeArrowheads="1"/>
          </p:cNvSpPr>
          <p:nvPr/>
        </p:nvSpPr>
        <p:spPr bwMode="auto">
          <a:xfrm>
            <a:off x="1379538" y="2184400"/>
            <a:ext cx="65055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r>
              <a:rPr lang="ja-JP" altLang="en-US" sz="2000">
                <a:latin typeface="メイリオ" panose="020B0604030504040204" pitchFamily="50" charset="-128"/>
              </a:rPr>
              <a:t>図表９−２：チーム学校に携わる専門家・専門機関</a:t>
            </a:r>
            <a:endParaRPr lang="en-US" altLang="ja-JP" sz="2000">
              <a:latin typeface="メイリオ" panose="020B0604030504040204" pitchFamily="50" charset="-128"/>
            </a:endParaRPr>
          </a:p>
        </p:txBody>
      </p:sp>
      <p:sp>
        <p:nvSpPr>
          <p:cNvPr id="7" name="正方形/長方形 6">
            <a:extLst>
              <a:ext uri="{FF2B5EF4-FFF2-40B4-BE49-F238E27FC236}">
                <a16:creationId xmlns:a16="http://schemas.microsoft.com/office/drawing/2014/main" id="{CC825C78-B676-46A3-8994-2745D63112E4}"/>
              </a:ext>
            </a:extLst>
          </p:cNvPr>
          <p:cNvSpPr/>
          <p:nvPr/>
        </p:nvSpPr>
        <p:spPr>
          <a:xfrm>
            <a:off x="900113" y="1916113"/>
            <a:ext cx="7343775" cy="4176712"/>
          </a:xfrm>
          <a:prstGeom prst="rect">
            <a:avLst/>
          </a:prstGeom>
          <a:noFill/>
          <a:ln w="28575" cmpd="dbl">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メイリオ" panose="020B0604030504040204" pitchFamily="50" charset="-128"/>
              <a:ea typeface="メイリオ" panose="020B0604030504040204" pitchFamily="50" charset="-128"/>
            </a:endParaRPr>
          </a:p>
        </p:txBody>
      </p:sp>
      <p:sp>
        <p:nvSpPr>
          <p:cNvPr id="13319" name="テキスト ボックス 7">
            <a:extLst>
              <a:ext uri="{FF2B5EF4-FFF2-40B4-BE49-F238E27FC236}">
                <a16:creationId xmlns:a16="http://schemas.microsoft.com/office/drawing/2014/main" id="{7635D784-8017-44CC-8EE4-AFD422338A5E}"/>
              </a:ext>
            </a:extLst>
          </p:cNvPr>
          <p:cNvSpPr txBox="1">
            <a:spLocks noChangeArrowheads="1"/>
          </p:cNvSpPr>
          <p:nvPr/>
        </p:nvSpPr>
        <p:spPr bwMode="auto">
          <a:xfrm>
            <a:off x="1403350" y="2852738"/>
            <a:ext cx="4357688"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pPr>
              <a:lnSpc>
                <a:spcPct val="150000"/>
              </a:lnSpc>
            </a:pPr>
            <a:r>
              <a:rPr lang="ja-JP" altLang="en-US" dirty="0">
                <a:latin typeface="メイリオ" panose="020B0604030504040204" pitchFamily="50" charset="-128"/>
              </a:rPr>
              <a:t>●学校教職員</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●スクールカウンセラー</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●スクールソーシャルワーカー</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●児童相談所</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●子ども家庭支援センター</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●警視庁少年センター</a:t>
            </a:r>
            <a:endParaRPr lang="en-US" altLang="ja-JP" dirty="0">
              <a:latin typeface="メイリオ" panose="020B0604030504040204" pitchFamily="50" charset="-128"/>
            </a:endParaRPr>
          </a:p>
          <a:p>
            <a:pPr>
              <a:lnSpc>
                <a:spcPct val="150000"/>
              </a:lnSpc>
            </a:pPr>
            <a:r>
              <a:rPr lang="ja-JP" altLang="en-US" dirty="0">
                <a:latin typeface="メイリオ" panose="020B0604030504040204" pitchFamily="50" charset="-128"/>
              </a:rPr>
              <a:t>●民生児童委員</a:t>
            </a:r>
            <a:endParaRPr lang="en-US" altLang="ja-JP" dirty="0">
              <a:latin typeface="メイリオ" panose="020B0604030504040204" pitchFamily="50" charset="-128"/>
            </a:endParaRPr>
          </a:p>
        </p:txBody>
      </p:sp>
      <p:sp>
        <p:nvSpPr>
          <p:cNvPr id="13320" name="テキスト ボックス 8">
            <a:extLst>
              <a:ext uri="{FF2B5EF4-FFF2-40B4-BE49-F238E27FC236}">
                <a16:creationId xmlns:a16="http://schemas.microsoft.com/office/drawing/2014/main" id="{56E4CC4F-E1AD-4594-857D-E934BEFCE8C6}"/>
              </a:ext>
            </a:extLst>
          </p:cNvPr>
          <p:cNvSpPr txBox="1">
            <a:spLocks noChangeArrowheads="1"/>
          </p:cNvSpPr>
          <p:nvPr/>
        </p:nvSpPr>
        <p:spPr bwMode="auto">
          <a:xfrm>
            <a:off x="4710113" y="2871788"/>
            <a:ext cx="3438525" cy="296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pPr>
              <a:lnSpc>
                <a:spcPct val="150000"/>
              </a:lnSpc>
            </a:pPr>
            <a:r>
              <a:rPr lang="ja-JP" altLang="en-US">
                <a:latin typeface="メイリオ" panose="020B0604030504040204" pitchFamily="50" charset="-128"/>
              </a:rPr>
              <a:t>●児童精神科</a:t>
            </a:r>
            <a:endParaRPr lang="en-US" altLang="ja-JP">
              <a:latin typeface="メイリオ" panose="020B0604030504040204" pitchFamily="50" charset="-128"/>
            </a:endParaRPr>
          </a:p>
          <a:p>
            <a:pPr>
              <a:lnSpc>
                <a:spcPct val="150000"/>
              </a:lnSpc>
            </a:pPr>
            <a:r>
              <a:rPr lang="ja-JP" altLang="en-US">
                <a:latin typeface="メイリオ" panose="020B0604030504040204" pitchFamily="50" charset="-128"/>
              </a:rPr>
              <a:t>●通級指導教室</a:t>
            </a:r>
            <a:endParaRPr lang="en-US" altLang="ja-JP">
              <a:latin typeface="メイリオ" panose="020B0604030504040204" pitchFamily="50" charset="-128"/>
            </a:endParaRPr>
          </a:p>
          <a:p>
            <a:pPr>
              <a:lnSpc>
                <a:spcPct val="150000"/>
              </a:lnSpc>
            </a:pPr>
            <a:r>
              <a:rPr lang="ja-JP" altLang="en-US">
                <a:latin typeface="メイリオ" panose="020B0604030504040204" pitchFamily="50" charset="-128"/>
              </a:rPr>
              <a:t>●適応指導教室</a:t>
            </a:r>
            <a:endParaRPr lang="en-US" altLang="ja-JP">
              <a:latin typeface="メイリオ" panose="020B0604030504040204" pitchFamily="50" charset="-128"/>
            </a:endParaRPr>
          </a:p>
          <a:p>
            <a:pPr>
              <a:lnSpc>
                <a:spcPct val="150000"/>
              </a:lnSpc>
            </a:pPr>
            <a:r>
              <a:rPr lang="ja-JP" altLang="en-US">
                <a:latin typeface="メイリオ" panose="020B0604030504040204" pitchFamily="50" charset="-128"/>
              </a:rPr>
              <a:t>●特別支援学校</a:t>
            </a:r>
            <a:endParaRPr lang="en-US" altLang="ja-JP">
              <a:latin typeface="メイリオ" panose="020B0604030504040204" pitchFamily="50" charset="-128"/>
            </a:endParaRPr>
          </a:p>
          <a:p>
            <a:pPr>
              <a:lnSpc>
                <a:spcPct val="150000"/>
              </a:lnSpc>
            </a:pPr>
            <a:r>
              <a:rPr lang="ja-JP" altLang="en-US">
                <a:latin typeface="メイリオ" panose="020B0604030504040204" pitchFamily="50" charset="-128"/>
              </a:rPr>
              <a:t>●地域コミュニティ関係者</a:t>
            </a:r>
            <a:endParaRPr lang="en-US" altLang="ja-JP">
              <a:latin typeface="メイリオ" panose="020B0604030504040204" pitchFamily="50" charset="-128"/>
            </a:endParaRPr>
          </a:p>
          <a:p>
            <a:pPr>
              <a:lnSpc>
                <a:spcPct val="150000"/>
              </a:lnSpc>
            </a:pPr>
            <a:endParaRPr lang="en-US" altLang="ja-JP">
              <a:latin typeface="メイリオ" panose="020B0604030504040204" pitchFamily="50" charset="-128"/>
            </a:endParaRPr>
          </a:p>
          <a:p>
            <a:pPr>
              <a:lnSpc>
                <a:spcPct val="150000"/>
              </a:lnSpc>
            </a:pPr>
            <a:r>
              <a:rPr lang="ja-JP" altLang="en-US">
                <a:latin typeface="メイリオ" panose="020B0604030504040204" pitchFamily="50" charset="-128"/>
              </a:rPr>
              <a:t>など</a:t>
            </a:r>
            <a:endParaRPr lang="en-US" altLang="ja-JP">
              <a:latin typeface="メイリオ" panose="020B0604030504040204" pitchFamily="50" charset="-128"/>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50AD1CFF-6D3C-4C6B-BAC3-6F86BDA4BD11}"/>
              </a:ext>
            </a:extLst>
          </p:cNvPr>
          <p:cNvSpPr>
            <a:spLocks noGrp="1" noChangeArrowheads="1"/>
          </p:cNvSpPr>
          <p:nvPr>
            <p:ph type="title"/>
          </p:nvPr>
        </p:nvSpPr>
        <p:spPr/>
        <p:txBody>
          <a:bodyPr/>
          <a:lstStyle/>
          <a:p>
            <a:r>
              <a:rPr lang="ja-JP" altLang="en-US" dirty="0"/>
              <a:t>ストレス</a:t>
            </a:r>
          </a:p>
        </p:txBody>
      </p:sp>
      <p:sp>
        <p:nvSpPr>
          <p:cNvPr id="14339" name="コンテンツ プレースホルダー 2">
            <a:extLst>
              <a:ext uri="{FF2B5EF4-FFF2-40B4-BE49-F238E27FC236}">
                <a16:creationId xmlns:a16="http://schemas.microsoft.com/office/drawing/2014/main" id="{34E2F6E1-04D9-470C-A966-C8B0E4580AE6}"/>
              </a:ext>
            </a:extLst>
          </p:cNvPr>
          <p:cNvSpPr>
            <a:spLocks noGrp="1" noChangeArrowheads="1"/>
          </p:cNvSpPr>
          <p:nvPr>
            <p:ph idx="1"/>
          </p:nvPr>
        </p:nvSpPr>
        <p:spPr/>
        <p:txBody>
          <a:bodyPr/>
          <a:lstStyle/>
          <a:p>
            <a:r>
              <a:rPr lang="en-US" altLang="ja-JP"/>
              <a:t>9-2</a:t>
            </a:r>
            <a:r>
              <a:rPr lang="ja-JP" altLang="en-US"/>
              <a:t>　職場でのストレスマネージメント</a:t>
            </a:r>
          </a:p>
        </p:txBody>
      </p:sp>
      <p:sp>
        <p:nvSpPr>
          <p:cNvPr id="14340" name="スライド番号プレースホルダー 3">
            <a:extLst>
              <a:ext uri="{FF2B5EF4-FFF2-40B4-BE49-F238E27FC236}">
                <a16:creationId xmlns:a16="http://schemas.microsoft.com/office/drawing/2014/main" id="{2D11093E-ED38-425D-88FC-0EDD7FEEDE5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F8D4EB04-7DCF-4751-990D-E1F193F71708}" type="slidenum">
              <a:rPr kumimoji="0" lang="en-US" altLang="ja-JP" smtClean="0">
                <a:solidFill>
                  <a:srgbClr val="000000"/>
                </a:solidFill>
                <a:latin typeface="Verdana" panose="020B0604030504040204" pitchFamily="34" charset="0"/>
                <a:ea typeface="ＭＳ Ｐゴシック" panose="020B0600070205080204" pitchFamily="50" charset="-128"/>
              </a:rPr>
              <a:pPr/>
              <a:t>215</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pic>
        <p:nvPicPr>
          <p:cNvPr id="14341" name="Picture 4">
            <a:extLst>
              <a:ext uri="{FF2B5EF4-FFF2-40B4-BE49-F238E27FC236}">
                <a16:creationId xmlns:a16="http://schemas.microsoft.com/office/drawing/2014/main" id="{A3EB2A63-4429-4A85-8C4B-F5B38B427E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575" y="2492375"/>
            <a:ext cx="3333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B3B8FC3A-9206-43F6-A984-845EABB6F239}"/>
              </a:ext>
            </a:extLst>
          </p:cNvPr>
          <p:cNvSpPr>
            <a:spLocks noGrp="1" noChangeArrowheads="1"/>
          </p:cNvSpPr>
          <p:nvPr>
            <p:ph type="title"/>
          </p:nvPr>
        </p:nvSpPr>
        <p:spPr/>
        <p:txBody>
          <a:bodyPr/>
          <a:lstStyle/>
          <a:p>
            <a:r>
              <a:rPr lang="ja-JP" altLang="en-US" dirty="0"/>
              <a:t>ストレス</a:t>
            </a:r>
          </a:p>
        </p:txBody>
      </p:sp>
      <p:pic>
        <p:nvPicPr>
          <p:cNvPr id="15363" name="コンテンツ プレースホルダー 4">
            <a:extLst>
              <a:ext uri="{FF2B5EF4-FFF2-40B4-BE49-F238E27FC236}">
                <a16:creationId xmlns:a16="http://schemas.microsoft.com/office/drawing/2014/main" id="{4E18EBD3-2BCA-433C-95C5-947366873B9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057400"/>
            <a:ext cx="8001000" cy="3608388"/>
          </a:xfrm>
        </p:spPr>
      </p:pic>
      <p:sp>
        <p:nvSpPr>
          <p:cNvPr id="15364" name="スライド番号プレースホルダー 3">
            <a:extLst>
              <a:ext uri="{FF2B5EF4-FFF2-40B4-BE49-F238E27FC236}">
                <a16:creationId xmlns:a16="http://schemas.microsoft.com/office/drawing/2014/main" id="{DD89B3DC-8E4A-4BD2-AAE6-A500BEA7442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2FD5AB7B-A4E1-42C4-B35C-37E9629E7633}" type="slidenum">
              <a:rPr kumimoji="0" lang="en-US" altLang="ja-JP" smtClean="0">
                <a:solidFill>
                  <a:srgbClr val="000000"/>
                </a:solidFill>
                <a:latin typeface="Verdana" panose="020B0604030504040204" pitchFamily="34" charset="0"/>
                <a:ea typeface="ＭＳ Ｐゴシック" panose="020B0600070205080204" pitchFamily="50" charset="-128"/>
              </a:rPr>
              <a:pPr/>
              <a:t>216</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6" name="思考の吹き出し: 雲形 5">
            <a:extLst>
              <a:ext uri="{FF2B5EF4-FFF2-40B4-BE49-F238E27FC236}">
                <a16:creationId xmlns:a16="http://schemas.microsoft.com/office/drawing/2014/main" id="{9F28D726-1791-45C0-859D-67EF9308C2CD}"/>
              </a:ext>
            </a:extLst>
          </p:cNvPr>
          <p:cNvSpPr/>
          <p:nvPr/>
        </p:nvSpPr>
        <p:spPr>
          <a:xfrm>
            <a:off x="3995936" y="1628800"/>
            <a:ext cx="2592288" cy="820738"/>
          </a:xfrm>
          <a:prstGeom prst="cloudCallout">
            <a:avLst/>
          </a:prstGeom>
          <a:solidFill>
            <a:srgbClr val="00B050"/>
          </a:solidFill>
          <a:ln/>
        </p:spPr>
        <p:style>
          <a:lnRef idx="0">
            <a:schemeClr val="accent2"/>
          </a:lnRef>
          <a:fillRef idx="3">
            <a:schemeClr val="accent2"/>
          </a:fillRef>
          <a:effectRef idx="3">
            <a:schemeClr val="accent2"/>
          </a:effectRef>
          <a:fontRef idx="minor">
            <a:schemeClr val="lt1"/>
          </a:fontRef>
        </p:style>
        <p:txBody>
          <a:bodyPr anchor="ctr"/>
          <a:lstStyle/>
          <a:p>
            <a:pPr algn="ctr">
              <a:defRPr/>
            </a:pPr>
            <a:r>
              <a:rPr lang="ja-JP" altLang="en-US" dirty="0"/>
              <a:t>適度なストレス</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088FA658-2B5B-4276-9AB6-FCE0F1A2A2A6}"/>
              </a:ext>
            </a:extLst>
          </p:cNvPr>
          <p:cNvSpPr>
            <a:spLocks noGrp="1" noChangeArrowheads="1"/>
          </p:cNvSpPr>
          <p:nvPr>
            <p:ph type="title"/>
          </p:nvPr>
        </p:nvSpPr>
        <p:spPr/>
        <p:txBody>
          <a:bodyPr/>
          <a:lstStyle/>
          <a:p>
            <a:r>
              <a:rPr lang="ja-JP" altLang="en-US" dirty="0"/>
              <a:t>ストレス</a:t>
            </a:r>
          </a:p>
        </p:txBody>
      </p:sp>
      <p:pic>
        <p:nvPicPr>
          <p:cNvPr id="16387" name="コンテンツ プレースホルダー 4">
            <a:extLst>
              <a:ext uri="{FF2B5EF4-FFF2-40B4-BE49-F238E27FC236}">
                <a16:creationId xmlns:a16="http://schemas.microsoft.com/office/drawing/2014/main" id="{A35926AD-CC49-4C12-ACDD-C914057172B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9750" y="2027238"/>
            <a:ext cx="8001000" cy="3668712"/>
          </a:xfrm>
        </p:spPr>
      </p:pic>
      <p:sp>
        <p:nvSpPr>
          <p:cNvPr id="16388" name="スライド番号プレースホルダー 3">
            <a:extLst>
              <a:ext uri="{FF2B5EF4-FFF2-40B4-BE49-F238E27FC236}">
                <a16:creationId xmlns:a16="http://schemas.microsoft.com/office/drawing/2014/main" id="{12081DE6-D098-4792-BA29-89789D70A2E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F0A34D0F-DBFE-49C6-AA65-E0157109CD92}" type="slidenum">
              <a:rPr kumimoji="0" lang="en-US" altLang="ja-JP" smtClean="0">
                <a:solidFill>
                  <a:srgbClr val="000000"/>
                </a:solidFill>
                <a:latin typeface="Verdana" panose="020B0604030504040204" pitchFamily="34" charset="0"/>
                <a:ea typeface="ＭＳ Ｐゴシック" panose="020B0600070205080204" pitchFamily="50" charset="-128"/>
              </a:rPr>
              <a:pPr/>
              <a:t>217</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EC045ED4-2CB7-4092-B857-1DBCBCBD0923}"/>
              </a:ext>
            </a:extLst>
          </p:cNvPr>
          <p:cNvSpPr>
            <a:spLocks noGrp="1" noChangeArrowheads="1"/>
          </p:cNvSpPr>
          <p:nvPr>
            <p:ph type="title"/>
          </p:nvPr>
        </p:nvSpPr>
        <p:spPr/>
        <p:txBody>
          <a:bodyPr/>
          <a:lstStyle/>
          <a:p>
            <a:r>
              <a:rPr lang="ja-JP" altLang="en-US" dirty="0"/>
              <a:t>ストレスモデル</a:t>
            </a:r>
          </a:p>
        </p:txBody>
      </p:sp>
      <p:sp>
        <p:nvSpPr>
          <p:cNvPr id="17412" name="スライド番号プレースホルダー 3">
            <a:extLst>
              <a:ext uri="{FF2B5EF4-FFF2-40B4-BE49-F238E27FC236}">
                <a16:creationId xmlns:a16="http://schemas.microsoft.com/office/drawing/2014/main" id="{5FBFFFB2-D170-4B90-B9B8-BA11A90FC9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BED265C-FF49-4BEF-9D8C-073F679614CE}" type="slidenum">
              <a:rPr kumimoji="0" lang="en-US" altLang="ja-JP" smtClean="0">
                <a:solidFill>
                  <a:srgbClr val="000000"/>
                </a:solidFill>
                <a:latin typeface="Verdana" panose="020B0604030504040204" pitchFamily="34" charset="0"/>
                <a:ea typeface="ＭＳ Ｐゴシック" panose="020B0600070205080204" pitchFamily="50" charset="-128"/>
              </a:rPr>
              <a:pPr/>
              <a:t>218</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pic>
        <p:nvPicPr>
          <p:cNvPr id="4" name="図 3">
            <a:extLst>
              <a:ext uri="{FF2B5EF4-FFF2-40B4-BE49-F238E27FC236}">
                <a16:creationId xmlns:a16="http://schemas.microsoft.com/office/drawing/2014/main" id="{8CD74E81-8343-4E84-B3EC-87689613BA03}"/>
              </a:ext>
            </a:extLst>
          </p:cNvPr>
          <p:cNvPicPr>
            <a:picLocks noChangeAspect="1"/>
          </p:cNvPicPr>
          <p:nvPr/>
        </p:nvPicPr>
        <p:blipFill>
          <a:blip r:embed="rId2"/>
          <a:stretch>
            <a:fillRect/>
          </a:stretch>
        </p:blipFill>
        <p:spPr>
          <a:xfrm>
            <a:off x="467544" y="1700808"/>
            <a:ext cx="7930278" cy="4392488"/>
          </a:xfrm>
          <a:prstGeom prst="rect">
            <a:avLst/>
          </a:prstGeom>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EC045ED4-2CB7-4092-B857-1DBCBCBD0923}"/>
              </a:ext>
            </a:extLst>
          </p:cNvPr>
          <p:cNvSpPr>
            <a:spLocks noGrp="1" noChangeArrowheads="1"/>
          </p:cNvSpPr>
          <p:nvPr>
            <p:ph type="title"/>
          </p:nvPr>
        </p:nvSpPr>
        <p:spPr/>
        <p:txBody>
          <a:bodyPr/>
          <a:lstStyle/>
          <a:p>
            <a:r>
              <a:rPr lang="ja-JP" altLang="en-US" dirty="0"/>
              <a:t>学校でのストレスモデル</a:t>
            </a:r>
          </a:p>
        </p:txBody>
      </p:sp>
      <p:sp>
        <p:nvSpPr>
          <p:cNvPr id="17412" name="スライド番号プレースホルダー 3">
            <a:extLst>
              <a:ext uri="{FF2B5EF4-FFF2-40B4-BE49-F238E27FC236}">
                <a16:creationId xmlns:a16="http://schemas.microsoft.com/office/drawing/2014/main" id="{5FBFFFB2-D170-4B90-B9B8-BA11A90FC9A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BED265C-FF49-4BEF-9D8C-073F679614CE}" type="slidenum">
              <a:rPr kumimoji="0" lang="en-US" altLang="ja-JP" smtClean="0">
                <a:solidFill>
                  <a:srgbClr val="000000"/>
                </a:solidFill>
                <a:latin typeface="Verdana" panose="020B0604030504040204" pitchFamily="34" charset="0"/>
                <a:ea typeface="ＭＳ Ｐゴシック" panose="020B0600070205080204" pitchFamily="50" charset="-128"/>
              </a:rPr>
              <a:pPr/>
              <a:t>219</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24" name="フリーフォーム 117">
            <a:extLst>
              <a:ext uri="{FF2B5EF4-FFF2-40B4-BE49-F238E27FC236}">
                <a16:creationId xmlns:a16="http://schemas.microsoft.com/office/drawing/2014/main" id="{47934173-C7B7-4C05-8B2D-2A0FF7F6D96A}"/>
              </a:ext>
            </a:extLst>
          </p:cNvPr>
          <p:cNvSpPr/>
          <p:nvPr/>
        </p:nvSpPr>
        <p:spPr>
          <a:xfrm>
            <a:off x="2362907" y="3422161"/>
            <a:ext cx="1312529" cy="388854"/>
          </a:xfrm>
          <a:custGeom>
            <a:avLst/>
            <a:gdLst>
              <a:gd name="connsiteX0" fmla="*/ 64810 w 1312529"/>
              <a:gd name="connsiteY0" fmla="*/ 0 h 388854"/>
              <a:gd name="connsiteX1" fmla="*/ 864073 w 1312529"/>
              <a:gd name="connsiteY1" fmla="*/ 0 h 388854"/>
              <a:gd name="connsiteX2" fmla="*/ 928883 w 1312529"/>
              <a:gd name="connsiteY2" fmla="*/ 64810 h 388854"/>
              <a:gd name="connsiteX3" fmla="*/ 928883 w 1312529"/>
              <a:gd name="connsiteY3" fmla="*/ 123670 h 388854"/>
              <a:gd name="connsiteX4" fmla="*/ 1215184 w 1312529"/>
              <a:gd name="connsiteY4" fmla="*/ 123670 h 388854"/>
              <a:gd name="connsiteX5" fmla="*/ 1215184 w 1312529"/>
              <a:gd name="connsiteY5" fmla="*/ 74997 h 388854"/>
              <a:gd name="connsiteX6" fmla="*/ 1312529 w 1312529"/>
              <a:gd name="connsiteY6" fmla="*/ 172342 h 388854"/>
              <a:gd name="connsiteX7" fmla="*/ 1215184 w 1312529"/>
              <a:gd name="connsiteY7" fmla="*/ 269687 h 388854"/>
              <a:gd name="connsiteX8" fmla="*/ 1215184 w 1312529"/>
              <a:gd name="connsiteY8" fmla="*/ 221015 h 388854"/>
              <a:gd name="connsiteX9" fmla="*/ 928883 w 1312529"/>
              <a:gd name="connsiteY9" fmla="*/ 221015 h 388854"/>
              <a:gd name="connsiteX10" fmla="*/ 928883 w 1312529"/>
              <a:gd name="connsiteY10" fmla="*/ 324044 h 388854"/>
              <a:gd name="connsiteX11" fmla="*/ 864073 w 1312529"/>
              <a:gd name="connsiteY11" fmla="*/ 388854 h 388854"/>
              <a:gd name="connsiteX12" fmla="*/ 64810 w 1312529"/>
              <a:gd name="connsiteY12" fmla="*/ 388854 h 388854"/>
              <a:gd name="connsiteX13" fmla="*/ 0 w 1312529"/>
              <a:gd name="connsiteY13" fmla="*/ 324044 h 388854"/>
              <a:gd name="connsiteX14" fmla="*/ 0 w 1312529"/>
              <a:gd name="connsiteY14" fmla="*/ 64810 h 388854"/>
              <a:gd name="connsiteX15" fmla="*/ 64810 w 1312529"/>
              <a:gd name="connsiteY15" fmla="*/ 0 h 38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529" h="388854">
                <a:moveTo>
                  <a:pt x="64810" y="0"/>
                </a:moveTo>
                <a:lnTo>
                  <a:pt x="864073" y="0"/>
                </a:lnTo>
                <a:cubicBezTo>
                  <a:pt x="899867" y="0"/>
                  <a:pt x="928883" y="29016"/>
                  <a:pt x="928883" y="64810"/>
                </a:cubicBezTo>
                <a:lnTo>
                  <a:pt x="928883" y="123670"/>
                </a:lnTo>
                <a:lnTo>
                  <a:pt x="1215184" y="123670"/>
                </a:lnTo>
                <a:lnTo>
                  <a:pt x="1215184" y="74997"/>
                </a:lnTo>
                <a:lnTo>
                  <a:pt x="1312529" y="172342"/>
                </a:lnTo>
                <a:lnTo>
                  <a:pt x="1215184" y="269687"/>
                </a:lnTo>
                <a:lnTo>
                  <a:pt x="1215184" y="221015"/>
                </a:lnTo>
                <a:lnTo>
                  <a:pt x="928883" y="221015"/>
                </a:lnTo>
                <a:lnTo>
                  <a:pt x="928883" y="324044"/>
                </a:lnTo>
                <a:cubicBezTo>
                  <a:pt x="928883" y="359838"/>
                  <a:pt x="899867" y="388854"/>
                  <a:pt x="864073" y="388854"/>
                </a:cubicBezTo>
                <a:lnTo>
                  <a:pt x="64810" y="388854"/>
                </a:lnTo>
                <a:cubicBezTo>
                  <a:pt x="29016" y="388854"/>
                  <a:pt x="0" y="359838"/>
                  <a:pt x="0" y="324044"/>
                </a:cubicBezTo>
                <a:lnTo>
                  <a:pt x="0" y="64810"/>
                </a:lnTo>
                <a:cubicBezTo>
                  <a:pt x="0" y="29016"/>
                  <a:pt x="29016" y="0"/>
                  <a:pt x="64810" y="0"/>
                </a:cubicBezTo>
                <a:close/>
              </a:path>
            </a:pathLst>
          </a:custGeom>
          <a:solidFill>
            <a:srgbClr val="C00000"/>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5" name="フリーフォーム 118">
            <a:extLst>
              <a:ext uri="{FF2B5EF4-FFF2-40B4-BE49-F238E27FC236}">
                <a16:creationId xmlns:a16="http://schemas.microsoft.com/office/drawing/2014/main" id="{F0040E2F-5880-4516-8133-05A03F003926}"/>
              </a:ext>
            </a:extLst>
          </p:cNvPr>
          <p:cNvSpPr/>
          <p:nvPr/>
        </p:nvSpPr>
        <p:spPr>
          <a:xfrm>
            <a:off x="3807759" y="3417335"/>
            <a:ext cx="1908452" cy="388854"/>
          </a:xfrm>
          <a:custGeom>
            <a:avLst/>
            <a:gdLst>
              <a:gd name="connsiteX0" fmla="*/ 64810 w 1312529"/>
              <a:gd name="connsiteY0" fmla="*/ 0 h 388854"/>
              <a:gd name="connsiteX1" fmla="*/ 864073 w 1312529"/>
              <a:gd name="connsiteY1" fmla="*/ 0 h 388854"/>
              <a:gd name="connsiteX2" fmla="*/ 928883 w 1312529"/>
              <a:gd name="connsiteY2" fmla="*/ 64810 h 388854"/>
              <a:gd name="connsiteX3" fmla="*/ 928883 w 1312529"/>
              <a:gd name="connsiteY3" fmla="*/ 123670 h 388854"/>
              <a:gd name="connsiteX4" fmla="*/ 1215184 w 1312529"/>
              <a:gd name="connsiteY4" fmla="*/ 123670 h 388854"/>
              <a:gd name="connsiteX5" fmla="*/ 1215184 w 1312529"/>
              <a:gd name="connsiteY5" fmla="*/ 74997 h 388854"/>
              <a:gd name="connsiteX6" fmla="*/ 1312529 w 1312529"/>
              <a:gd name="connsiteY6" fmla="*/ 172342 h 388854"/>
              <a:gd name="connsiteX7" fmla="*/ 1215184 w 1312529"/>
              <a:gd name="connsiteY7" fmla="*/ 269687 h 388854"/>
              <a:gd name="connsiteX8" fmla="*/ 1215184 w 1312529"/>
              <a:gd name="connsiteY8" fmla="*/ 221015 h 388854"/>
              <a:gd name="connsiteX9" fmla="*/ 928883 w 1312529"/>
              <a:gd name="connsiteY9" fmla="*/ 221015 h 388854"/>
              <a:gd name="connsiteX10" fmla="*/ 928883 w 1312529"/>
              <a:gd name="connsiteY10" fmla="*/ 324044 h 388854"/>
              <a:gd name="connsiteX11" fmla="*/ 864073 w 1312529"/>
              <a:gd name="connsiteY11" fmla="*/ 388854 h 388854"/>
              <a:gd name="connsiteX12" fmla="*/ 64810 w 1312529"/>
              <a:gd name="connsiteY12" fmla="*/ 388854 h 388854"/>
              <a:gd name="connsiteX13" fmla="*/ 0 w 1312529"/>
              <a:gd name="connsiteY13" fmla="*/ 324044 h 388854"/>
              <a:gd name="connsiteX14" fmla="*/ 0 w 1312529"/>
              <a:gd name="connsiteY14" fmla="*/ 64810 h 388854"/>
              <a:gd name="connsiteX15" fmla="*/ 64810 w 1312529"/>
              <a:gd name="connsiteY15" fmla="*/ 0 h 388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12529" h="388854">
                <a:moveTo>
                  <a:pt x="64810" y="0"/>
                </a:moveTo>
                <a:lnTo>
                  <a:pt x="864073" y="0"/>
                </a:lnTo>
                <a:cubicBezTo>
                  <a:pt x="899867" y="0"/>
                  <a:pt x="928883" y="29016"/>
                  <a:pt x="928883" y="64810"/>
                </a:cubicBezTo>
                <a:lnTo>
                  <a:pt x="928883" y="123670"/>
                </a:lnTo>
                <a:lnTo>
                  <a:pt x="1215184" y="123670"/>
                </a:lnTo>
                <a:lnTo>
                  <a:pt x="1215184" y="74997"/>
                </a:lnTo>
                <a:lnTo>
                  <a:pt x="1312529" y="172342"/>
                </a:lnTo>
                <a:lnTo>
                  <a:pt x="1215184" y="269687"/>
                </a:lnTo>
                <a:lnTo>
                  <a:pt x="1215184" y="221015"/>
                </a:lnTo>
                <a:lnTo>
                  <a:pt x="928883" y="221015"/>
                </a:lnTo>
                <a:lnTo>
                  <a:pt x="928883" y="324044"/>
                </a:lnTo>
                <a:cubicBezTo>
                  <a:pt x="928883" y="359838"/>
                  <a:pt x="899867" y="388854"/>
                  <a:pt x="864073" y="388854"/>
                </a:cubicBezTo>
                <a:lnTo>
                  <a:pt x="64810" y="388854"/>
                </a:lnTo>
                <a:cubicBezTo>
                  <a:pt x="29016" y="388854"/>
                  <a:pt x="0" y="359838"/>
                  <a:pt x="0" y="324044"/>
                </a:cubicBezTo>
                <a:lnTo>
                  <a:pt x="0" y="64810"/>
                </a:lnTo>
                <a:cubicBezTo>
                  <a:pt x="0" y="29016"/>
                  <a:pt x="29016" y="0"/>
                  <a:pt x="64810" y="0"/>
                </a:cubicBezTo>
                <a:close/>
              </a:path>
            </a:pathLst>
          </a:custGeom>
          <a:solidFill>
            <a:srgbClr val="7030A0"/>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26" name="テキスト ボックス 25">
            <a:extLst>
              <a:ext uri="{FF2B5EF4-FFF2-40B4-BE49-F238E27FC236}">
                <a16:creationId xmlns:a16="http://schemas.microsoft.com/office/drawing/2014/main" id="{2A0092EC-C004-4752-8582-CEF023668496}"/>
              </a:ext>
            </a:extLst>
          </p:cNvPr>
          <p:cNvSpPr txBox="1"/>
          <p:nvPr/>
        </p:nvSpPr>
        <p:spPr>
          <a:xfrm>
            <a:off x="3997336" y="3767164"/>
            <a:ext cx="1324962" cy="461665"/>
          </a:xfrm>
          <a:prstGeom prst="rect">
            <a:avLst/>
          </a:prstGeom>
          <a:noFill/>
        </p:spPr>
        <p:txBody>
          <a:bodyPr wrap="square" rtlCol="0">
            <a:spAutoFit/>
          </a:bodyPr>
          <a:lstStyle/>
          <a:p>
            <a:r>
              <a:rPr kumimoji="1" lang="ja-JP" altLang="en-US" sz="800">
                <a:latin typeface="MS PGothic" panose="020B0600070205080204" pitchFamily="34" charset="-128"/>
                <a:ea typeface="MS PGothic" panose="020B0600070205080204" pitchFamily="34" charset="-128"/>
              </a:rPr>
              <a:t>心理的反応・</a:t>
            </a:r>
            <a:endParaRPr kumimoji="1" lang="en-US" altLang="ja-JP" sz="800" dirty="0">
              <a:latin typeface="MS PGothic" panose="020B0600070205080204" pitchFamily="34" charset="-128"/>
              <a:ea typeface="MS PGothic" panose="020B0600070205080204" pitchFamily="34" charset="-128"/>
            </a:endParaRPr>
          </a:p>
          <a:p>
            <a:r>
              <a:rPr kumimoji="1" lang="ja-JP" altLang="en-US" sz="800">
                <a:latin typeface="MS PGothic" panose="020B0600070205080204" pitchFamily="34" charset="-128"/>
                <a:ea typeface="MS PGothic" panose="020B0600070205080204" pitchFamily="34" charset="-128"/>
              </a:rPr>
              <a:t>身体的反応・</a:t>
            </a:r>
            <a:endParaRPr kumimoji="1" lang="en-US" altLang="ja-JP" sz="800" dirty="0">
              <a:latin typeface="MS PGothic" panose="020B0600070205080204" pitchFamily="34" charset="-128"/>
              <a:ea typeface="MS PGothic" panose="020B0600070205080204" pitchFamily="34" charset="-128"/>
            </a:endParaRPr>
          </a:p>
          <a:p>
            <a:r>
              <a:rPr kumimoji="1" lang="ja-JP" altLang="en-US" sz="800">
                <a:latin typeface="MS PGothic" panose="020B0600070205080204" pitchFamily="34" charset="-128"/>
                <a:ea typeface="MS PGothic" panose="020B0600070205080204" pitchFamily="34" charset="-128"/>
              </a:rPr>
              <a:t>行動化</a:t>
            </a:r>
          </a:p>
        </p:txBody>
      </p:sp>
      <p:sp>
        <p:nvSpPr>
          <p:cNvPr id="27" name="テキスト ボックス 26">
            <a:extLst>
              <a:ext uri="{FF2B5EF4-FFF2-40B4-BE49-F238E27FC236}">
                <a16:creationId xmlns:a16="http://schemas.microsoft.com/office/drawing/2014/main" id="{8D2D946C-7958-419C-8DA5-5DDF6FCB290F}"/>
              </a:ext>
            </a:extLst>
          </p:cNvPr>
          <p:cNvSpPr txBox="1"/>
          <p:nvPr/>
        </p:nvSpPr>
        <p:spPr>
          <a:xfrm>
            <a:off x="5519412" y="4055557"/>
            <a:ext cx="862737" cy="461665"/>
          </a:xfrm>
          <a:prstGeom prst="rect">
            <a:avLst/>
          </a:prstGeom>
          <a:noFill/>
        </p:spPr>
        <p:txBody>
          <a:bodyPr wrap="none" rtlCol="0">
            <a:spAutoFit/>
          </a:bodyPr>
          <a:lstStyle/>
          <a:p>
            <a:r>
              <a:rPr kumimoji="1" lang="ja-JP" altLang="en-US" sz="800" dirty="0">
                <a:latin typeface="MS PGothic" panose="020B0600070205080204" pitchFamily="34" charset="-128"/>
                <a:ea typeface="MS PGothic" panose="020B0600070205080204" pitchFamily="34" charset="-128"/>
              </a:rPr>
              <a:t>先生や友人、</a:t>
            </a:r>
            <a:endParaRPr kumimoji="1" lang="en-US" altLang="ja-JP" sz="800" dirty="0">
              <a:latin typeface="MS PGothic" panose="020B0600070205080204" pitchFamily="34" charset="-128"/>
              <a:ea typeface="MS PGothic" panose="020B0600070205080204" pitchFamily="34" charset="-128"/>
            </a:endParaRPr>
          </a:p>
          <a:p>
            <a:r>
              <a:rPr kumimoji="1" lang="ja-JP" altLang="en-US" sz="800" dirty="0">
                <a:latin typeface="MS PGothic" panose="020B0600070205080204" pitchFamily="34" charset="-128"/>
                <a:ea typeface="MS PGothic" panose="020B0600070205080204" pitchFamily="34" charset="-128"/>
              </a:rPr>
              <a:t>家族などからの</a:t>
            </a:r>
            <a:endParaRPr kumimoji="1" lang="en-US" altLang="ja-JP" sz="800" dirty="0">
              <a:latin typeface="MS PGothic" panose="020B0600070205080204" pitchFamily="34" charset="-128"/>
              <a:ea typeface="MS PGothic" panose="020B0600070205080204" pitchFamily="34" charset="-128"/>
            </a:endParaRPr>
          </a:p>
          <a:p>
            <a:r>
              <a:rPr kumimoji="1" lang="ja-JP" altLang="en-US" sz="800" dirty="0">
                <a:latin typeface="MS PGothic" panose="020B0600070205080204" pitchFamily="34" charset="-128"/>
                <a:ea typeface="MS PGothic" panose="020B0600070205080204" pitchFamily="34" charset="-128"/>
              </a:rPr>
              <a:t>社会的支援</a:t>
            </a:r>
          </a:p>
        </p:txBody>
      </p:sp>
      <p:sp>
        <p:nvSpPr>
          <p:cNvPr id="28" name="テキスト ボックス 27">
            <a:extLst>
              <a:ext uri="{FF2B5EF4-FFF2-40B4-BE49-F238E27FC236}">
                <a16:creationId xmlns:a16="http://schemas.microsoft.com/office/drawing/2014/main" id="{AE5D7CC5-6FAF-4A1B-B9E1-56850F5FBB05}"/>
              </a:ext>
            </a:extLst>
          </p:cNvPr>
          <p:cNvSpPr txBox="1"/>
          <p:nvPr/>
        </p:nvSpPr>
        <p:spPr>
          <a:xfrm>
            <a:off x="2340941" y="4055557"/>
            <a:ext cx="987156" cy="461665"/>
          </a:xfrm>
          <a:prstGeom prst="rect">
            <a:avLst/>
          </a:prstGeom>
          <a:noFill/>
        </p:spPr>
        <p:txBody>
          <a:bodyPr wrap="square" rtlCol="0">
            <a:spAutoFit/>
          </a:bodyPr>
          <a:lstStyle/>
          <a:p>
            <a:r>
              <a:rPr kumimoji="1" lang="ja-JP" altLang="en-US" sz="800">
                <a:latin typeface="MS PGothic" panose="020B0600070205080204" pitchFamily="34" charset="-128"/>
                <a:ea typeface="MS PGothic" panose="020B0600070205080204" pitchFamily="34" charset="-128"/>
              </a:rPr>
              <a:t>自分や家族の</a:t>
            </a:r>
            <a:endParaRPr kumimoji="1" lang="en-US" altLang="ja-JP" sz="800" dirty="0">
              <a:latin typeface="MS PGothic" panose="020B0600070205080204" pitchFamily="34" charset="-128"/>
              <a:ea typeface="MS PGothic" panose="020B0600070205080204" pitchFamily="34" charset="-128"/>
            </a:endParaRPr>
          </a:p>
          <a:p>
            <a:r>
              <a:rPr kumimoji="1" lang="ja-JP" altLang="en-US" sz="800">
                <a:latin typeface="MS PGothic" panose="020B0600070205080204" pitchFamily="34" charset="-128"/>
                <a:ea typeface="MS PGothic" panose="020B0600070205080204" pitchFamily="34" charset="-128"/>
              </a:rPr>
              <a:t>出来事、事件・</a:t>
            </a:r>
            <a:endParaRPr kumimoji="1" lang="en-US" altLang="ja-JP" sz="800" dirty="0">
              <a:latin typeface="MS PGothic" panose="020B0600070205080204" pitchFamily="34" charset="-128"/>
              <a:ea typeface="MS PGothic" panose="020B0600070205080204" pitchFamily="34" charset="-128"/>
            </a:endParaRPr>
          </a:p>
          <a:p>
            <a:r>
              <a:rPr kumimoji="1" lang="ja-JP" altLang="en-US" sz="800">
                <a:latin typeface="MS PGothic" panose="020B0600070205080204" pitchFamily="34" charset="-128"/>
                <a:ea typeface="MS PGothic" panose="020B0600070205080204" pitchFamily="34" charset="-128"/>
              </a:rPr>
              <a:t>事故</a:t>
            </a:r>
            <a:r>
              <a:rPr kumimoji="1" lang="en-US" altLang="ja-JP" sz="800" dirty="0">
                <a:latin typeface="MS PGothic" panose="020B0600070205080204" pitchFamily="34" charset="-128"/>
                <a:ea typeface="MS PGothic" panose="020B0600070205080204" pitchFamily="34" charset="-128"/>
              </a:rPr>
              <a:t> </a:t>
            </a:r>
            <a:r>
              <a:rPr kumimoji="1" lang="ja-JP" altLang="en-US" sz="800">
                <a:latin typeface="MS PGothic" panose="020B0600070205080204" pitchFamily="34" charset="-128"/>
                <a:ea typeface="MS PGothic" panose="020B0600070205080204" pitchFamily="34" charset="-128"/>
              </a:rPr>
              <a:t>など　</a:t>
            </a:r>
          </a:p>
        </p:txBody>
      </p:sp>
      <p:sp>
        <p:nvSpPr>
          <p:cNvPr id="29" name="テキスト ボックス 28">
            <a:extLst>
              <a:ext uri="{FF2B5EF4-FFF2-40B4-BE49-F238E27FC236}">
                <a16:creationId xmlns:a16="http://schemas.microsoft.com/office/drawing/2014/main" id="{C7EA4022-F076-4BD8-A4ED-D39D81437DC2}"/>
              </a:ext>
            </a:extLst>
          </p:cNvPr>
          <p:cNvSpPr txBox="1"/>
          <p:nvPr/>
        </p:nvSpPr>
        <p:spPr>
          <a:xfrm>
            <a:off x="4788024" y="2780928"/>
            <a:ext cx="1317990" cy="707886"/>
          </a:xfrm>
          <a:prstGeom prst="rect">
            <a:avLst/>
          </a:prstGeom>
          <a:noFill/>
        </p:spPr>
        <p:txBody>
          <a:bodyPr wrap="none" rtlCol="0">
            <a:spAutoFit/>
          </a:bodyPr>
          <a:lstStyle/>
          <a:p>
            <a:r>
              <a:rPr kumimoji="1" lang="ja-JP" altLang="en-US" sz="800" dirty="0">
                <a:latin typeface="MS PGothic" panose="020B0600070205080204" pitchFamily="34" charset="-128"/>
                <a:ea typeface="MS PGothic" panose="020B0600070205080204" pitchFamily="34" charset="-128"/>
              </a:rPr>
              <a:t>年齢・性別・職種</a:t>
            </a:r>
            <a:endParaRPr kumimoji="1" lang="en-US" altLang="ja-JP" sz="800" dirty="0">
              <a:latin typeface="MS PGothic" panose="020B0600070205080204" pitchFamily="34" charset="-128"/>
              <a:ea typeface="MS PGothic" panose="020B0600070205080204" pitchFamily="34" charset="-128"/>
            </a:endParaRPr>
          </a:p>
          <a:p>
            <a:r>
              <a:rPr kumimoji="1" lang="ja-JP" altLang="en-US" sz="800" dirty="0">
                <a:latin typeface="MS PGothic" panose="020B0600070205080204" pitchFamily="34" charset="-128"/>
                <a:ea typeface="MS PGothic" panose="020B0600070205080204" pitchFamily="34" charset="-128"/>
              </a:rPr>
              <a:t>性格・人生観</a:t>
            </a:r>
            <a:endParaRPr kumimoji="1" lang="en-US" altLang="ja-JP" sz="800" dirty="0">
              <a:latin typeface="MS PGothic" panose="020B0600070205080204" pitchFamily="34" charset="-128"/>
              <a:ea typeface="MS PGothic" panose="020B0600070205080204" pitchFamily="34" charset="-128"/>
            </a:endParaRPr>
          </a:p>
          <a:p>
            <a:r>
              <a:rPr kumimoji="1" lang="ja-JP" altLang="en-US" sz="800" dirty="0">
                <a:latin typeface="MS PGothic" panose="020B0600070205080204" pitchFamily="34" charset="-128"/>
                <a:ea typeface="MS PGothic" panose="020B0600070205080204" pitchFamily="34" charset="-128"/>
              </a:rPr>
              <a:t>ストレスへの対処能力</a:t>
            </a:r>
            <a:endParaRPr kumimoji="1" lang="en-US" altLang="ja-JP" sz="800" dirty="0">
              <a:latin typeface="MS PGothic" panose="020B0600070205080204" pitchFamily="34" charset="-128"/>
              <a:ea typeface="MS PGothic" panose="020B0600070205080204" pitchFamily="34" charset="-128"/>
            </a:endParaRPr>
          </a:p>
          <a:p>
            <a:r>
              <a:rPr lang="ja-JP" altLang="en-US" sz="800" dirty="0">
                <a:latin typeface="MS PGothic" panose="020B0600070205080204" pitchFamily="34" charset="-128"/>
                <a:ea typeface="MS PGothic" panose="020B0600070205080204" pitchFamily="34" charset="-128"/>
              </a:rPr>
              <a:t>心理予防教育　</a:t>
            </a:r>
            <a:r>
              <a:rPr lang="en-US" altLang="ja-JP" sz="800" dirty="0">
                <a:latin typeface="MS PGothic" panose="020B0600070205080204" pitchFamily="34" charset="-128"/>
                <a:ea typeface="MS PGothic" panose="020B0600070205080204" pitchFamily="34" charset="-128"/>
              </a:rPr>
              <a:t>OKS</a:t>
            </a:r>
            <a:r>
              <a:rPr lang="ja-JP" altLang="en-US" sz="800" dirty="0">
                <a:latin typeface="MS PGothic" panose="020B0600070205080204" pitchFamily="34" charset="-128"/>
                <a:ea typeface="MS PGothic" panose="020B0600070205080204" pitchFamily="34" charset="-128"/>
              </a:rPr>
              <a:t>など　</a:t>
            </a:r>
          </a:p>
          <a:p>
            <a:endParaRPr kumimoji="1" lang="en-US" altLang="ja-JP" sz="800" dirty="0">
              <a:latin typeface="MS PGothic" panose="020B0600070205080204" pitchFamily="34" charset="-128"/>
              <a:ea typeface="MS PGothic" panose="020B0600070205080204" pitchFamily="34" charset="-128"/>
            </a:endParaRPr>
          </a:p>
        </p:txBody>
      </p:sp>
      <p:sp>
        <p:nvSpPr>
          <p:cNvPr id="30" name="テキスト ボックス 29">
            <a:extLst>
              <a:ext uri="{FF2B5EF4-FFF2-40B4-BE49-F238E27FC236}">
                <a16:creationId xmlns:a16="http://schemas.microsoft.com/office/drawing/2014/main" id="{5677F015-93D1-4298-B378-3816BB6FC429}"/>
              </a:ext>
            </a:extLst>
          </p:cNvPr>
          <p:cNvSpPr txBox="1"/>
          <p:nvPr/>
        </p:nvSpPr>
        <p:spPr>
          <a:xfrm>
            <a:off x="2232868" y="2904038"/>
            <a:ext cx="1409734" cy="215444"/>
          </a:xfrm>
          <a:prstGeom prst="rect">
            <a:avLst/>
          </a:prstGeom>
          <a:noFill/>
        </p:spPr>
        <p:txBody>
          <a:bodyPr wrap="square" rtlCol="0">
            <a:spAutoFit/>
          </a:bodyPr>
          <a:lstStyle/>
          <a:p>
            <a:r>
              <a:rPr kumimoji="1" lang="ja-JP" altLang="en-US" sz="800" dirty="0"/>
              <a:t>学校に当てはめてみると</a:t>
            </a:r>
            <a:endParaRPr kumimoji="1" lang="en-US" altLang="ja-JP" sz="800" dirty="0"/>
          </a:p>
        </p:txBody>
      </p:sp>
      <p:sp>
        <p:nvSpPr>
          <p:cNvPr id="31" name="角丸四角形 100">
            <a:extLst>
              <a:ext uri="{FF2B5EF4-FFF2-40B4-BE49-F238E27FC236}">
                <a16:creationId xmlns:a16="http://schemas.microsoft.com/office/drawing/2014/main" id="{C112935F-01C5-4F04-B0D7-B9240B06F512}"/>
              </a:ext>
            </a:extLst>
          </p:cNvPr>
          <p:cNvSpPr/>
          <p:nvPr/>
        </p:nvSpPr>
        <p:spPr>
          <a:xfrm>
            <a:off x="2802760" y="3815609"/>
            <a:ext cx="461145" cy="1667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64">
            <a:extLst>
              <a:ext uri="{FF2B5EF4-FFF2-40B4-BE49-F238E27FC236}">
                <a16:creationId xmlns:a16="http://schemas.microsoft.com/office/drawing/2014/main" id="{F2C20EE9-D4A2-46DB-9AD3-ECFDF16B3CE2}"/>
              </a:ext>
            </a:extLst>
          </p:cNvPr>
          <p:cNvSpPr/>
          <p:nvPr/>
        </p:nvSpPr>
        <p:spPr>
          <a:xfrm>
            <a:off x="4729293" y="3422618"/>
            <a:ext cx="683794" cy="388854"/>
          </a:xfrm>
          <a:prstGeom prst="roundRect">
            <a:avLst/>
          </a:prstGeom>
          <a:solidFill>
            <a:srgbClr val="FF0000"/>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フリーフォーム 113">
            <a:extLst>
              <a:ext uri="{FF2B5EF4-FFF2-40B4-BE49-F238E27FC236}">
                <a16:creationId xmlns:a16="http://schemas.microsoft.com/office/drawing/2014/main" id="{D28FAD3C-30B2-4682-A8FA-F87A0AC917F8}"/>
              </a:ext>
            </a:extLst>
          </p:cNvPr>
          <p:cNvSpPr/>
          <p:nvPr/>
        </p:nvSpPr>
        <p:spPr>
          <a:xfrm>
            <a:off x="3083769" y="3822272"/>
            <a:ext cx="928883" cy="643838"/>
          </a:xfrm>
          <a:custGeom>
            <a:avLst/>
            <a:gdLst>
              <a:gd name="connsiteX0" fmla="*/ 844840 w 928883"/>
              <a:gd name="connsiteY0" fmla="*/ 0 h 594376"/>
              <a:gd name="connsiteX1" fmla="*/ 902354 w 928883"/>
              <a:gd name="connsiteY1" fmla="*/ 57514 h 594376"/>
              <a:gd name="connsiteX2" fmla="*/ 873597 w 928883"/>
              <a:gd name="connsiteY2" fmla="*/ 57514 h 594376"/>
              <a:gd name="connsiteX3" fmla="*/ 873597 w 928883"/>
              <a:gd name="connsiteY3" fmla="*/ 253251 h 594376"/>
              <a:gd name="connsiteX4" fmla="*/ 894125 w 928883"/>
              <a:gd name="connsiteY4" fmla="*/ 257395 h 594376"/>
              <a:gd name="connsiteX5" fmla="*/ 928883 w 928883"/>
              <a:gd name="connsiteY5" fmla="*/ 309833 h 594376"/>
              <a:gd name="connsiteX6" fmla="*/ 928883 w 928883"/>
              <a:gd name="connsiteY6" fmla="*/ 537466 h 594376"/>
              <a:gd name="connsiteX7" fmla="*/ 871973 w 928883"/>
              <a:gd name="connsiteY7" fmla="*/ 594376 h 594376"/>
              <a:gd name="connsiteX8" fmla="*/ 56910 w 928883"/>
              <a:gd name="connsiteY8" fmla="*/ 594376 h 594376"/>
              <a:gd name="connsiteX9" fmla="*/ 0 w 928883"/>
              <a:gd name="connsiteY9" fmla="*/ 537466 h 594376"/>
              <a:gd name="connsiteX10" fmla="*/ 0 w 928883"/>
              <a:gd name="connsiteY10" fmla="*/ 309833 h 594376"/>
              <a:gd name="connsiteX11" fmla="*/ 56910 w 928883"/>
              <a:gd name="connsiteY11" fmla="*/ 252923 h 594376"/>
              <a:gd name="connsiteX12" fmla="*/ 816083 w 928883"/>
              <a:gd name="connsiteY12" fmla="*/ 252923 h 594376"/>
              <a:gd name="connsiteX13" fmla="*/ 816083 w 928883"/>
              <a:gd name="connsiteY13" fmla="*/ 57514 h 594376"/>
              <a:gd name="connsiteX14" fmla="*/ 787326 w 928883"/>
              <a:gd name="connsiteY14" fmla="*/ 57514 h 594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8883" h="594376">
                <a:moveTo>
                  <a:pt x="844840" y="0"/>
                </a:moveTo>
                <a:lnTo>
                  <a:pt x="902354" y="57514"/>
                </a:lnTo>
                <a:lnTo>
                  <a:pt x="873597" y="57514"/>
                </a:lnTo>
                <a:lnTo>
                  <a:pt x="873597" y="253251"/>
                </a:lnTo>
                <a:lnTo>
                  <a:pt x="894125" y="257395"/>
                </a:lnTo>
                <a:cubicBezTo>
                  <a:pt x="914551" y="266035"/>
                  <a:pt x="928883" y="286260"/>
                  <a:pt x="928883" y="309833"/>
                </a:cubicBezTo>
                <a:lnTo>
                  <a:pt x="928883" y="537466"/>
                </a:lnTo>
                <a:cubicBezTo>
                  <a:pt x="928883" y="568897"/>
                  <a:pt x="903404" y="594376"/>
                  <a:pt x="871973" y="594376"/>
                </a:cubicBezTo>
                <a:lnTo>
                  <a:pt x="56910" y="594376"/>
                </a:lnTo>
                <a:cubicBezTo>
                  <a:pt x="25479" y="594376"/>
                  <a:pt x="0" y="568897"/>
                  <a:pt x="0" y="537466"/>
                </a:cubicBezTo>
                <a:lnTo>
                  <a:pt x="0" y="309833"/>
                </a:lnTo>
                <a:cubicBezTo>
                  <a:pt x="0" y="278402"/>
                  <a:pt x="25479" y="252923"/>
                  <a:pt x="56910" y="252923"/>
                </a:cubicBezTo>
                <a:lnTo>
                  <a:pt x="816083" y="252923"/>
                </a:lnTo>
                <a:lnTo>
                  <a:pt x="816083" y="57514"/>
                </a:lnTo>
                <a:lnTo>
                  <a:pt x="787326" y="57514"/>
                </a:lnTo>
                <a:close/>
              </a:path>
            </a:pathLst>
          </a:cu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4" name="フリーフォーム 106">
            <a:extLst>
              <a:ext uri="{FF2B5EF4-FFF2-40B4-BE49-F238E27FC236}">
                <a16:creationId xmlns:a16="http://schemas.microsoft.com/office/drawing/2014/main" id="{AEF4F3D1-8430-4D0D-94A3-3016F03F0F44}"/>
              </a:ext>
            </a:extLst>
          </p:cNvPr>
          <p:cNvSpPr/>
          <p:nvPr/>
        </p:nvSpPr>
        <p:spPr>
          <a:xfrm>
            <a:off x="3906914" y="2791708"/>
            <a:ext cx="928883" cy="593767"/>
          </a:xfrm>
          <a:custGeom>
            <a:avLst/>
            <a:gdLst>
              <a:gd name="connsiteX0" fmla="*/ 56910 w 928883"/>
              <a:gd name="connsiteY0" fmla="*/ 0 h 593767"/>
              <a:gd name="connsiteX1" fmla="*/ 871973 w 928883"/>
              <a:gd name="connsiteY1" fmla="*/ 0 h 593767"/>
              <a:gd name="connsiteX2" fmla="*/ 928883 w 928883"/>
              <a:gd name="connsiteY2" fmla="*/ 56910 h 593767"/>
              <a:gd name="connsiteX3" fmla="*/ 928883 w 928883"/>
              <a:gd name="connsiteY3" fmla="*/ 284543 h 593767"/>
              <a:gd name="connsiteX4" fmla="*/ 871973 w 928883"/>
              <a:gd name="connsiteY4" fmla="*/ 341453 h 593767"/>
              <a:gd name="connsiteX5" fmla="*/ 493199 w 928883"/>
              <a:gd name="connsiteY5" fmla="*/ 341453 h 593767"/>
              <a:gd name="connsiteX6" fmla="*/ 493199 w 928883"/>
              <a:gd name="connsiteY6" fmla="*/ 536253 h 593767"/>
              <a:gd name="connsiteX7" fmla="*/ 521956 w 928883"/>
              <a:gd name="connsiteY7" fmla="*/ 536253 h 593767"/>
              <a:gd name="connsiteX8" fmla="*/ 464442 w 928883"/>
              <a:gd name="connsiteY8" fmla="*/ 593767 h 593767"/>
              <a:gd name="connsiteX9" fmla="*/ 406928 w 928883"/>
              <a:gd name="connsiteY9" fmla="*/ 536253 h 593767"/>
              <a:gd name="connsiteX10" fmla="*/ 435685 w 928883"/>
              <a:gd name="connsiteY10" fmla="*/ 536253 h 593767"/>
              <a:gd name="connsiteX11" fmla="*/ 435685 w 928883"/>
              <a:gd name="connsiteY11" fmla="*/ 341453 h 593767"/>
              <a:gd name="connsiteX12" fmla="*/ 56910 w 928883"/>
              <a:gd name="connsiteY12" fmla="*/ 341453 h 593767"/>
              <a:gd name="connsiteX13" fmla="*/ 0 w 928883"/>
              <a:gd name="connsiteY13" fmla="*/ 284543 h 593767"/>
              <a:gd name="connsiteX14" fmla="*/ 0 w 928883"/>
              <a:gd name="connsiteY14" fmla="*/ 56910 h 593767"/>
              <a:gd name="connsiteX15" fmla="*/ 56910 w 928883"/>
              <a:gd name="connsiteY15" fmla="*/ 0 h 59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8883" h="593767">
                <a:moveTo>
                  <a:pt x="56910" y="0"/>
                </a:moveTo>
                <a:lnTo>
                  <a:pt x="871973" y="0"/>
                </a:lnTo>
                <a:cubicBezTo>
                  <a:pt x="903404" y="0"/>
                  <a:pt x="928883" y="25479"/>
                  <a:pt x="928883" y="56910"/>
                </a:cubicBezTo>
                <a:lnTo>
                  <a:pt x="928883" y="284543"/>
                </a:lnTo>
                <a:cubicBezTo>
                  <a:pt x="928883" y="315974"/>
                  <a:pt x="903404" y="341453"/>
                  <a:pt x="871973" y="341453"/>
                </a:cubicBezTo>
                <a:lnTo>
                  <a:pt x="493199" y="341453"/>
                </a:lnTo>
                <a:lnTo>
                  <a:pt x="493199" y="536253"/>
                </a:lnTo>
                <a:lnTo>
                  <a:pt x="521956" y="536253"/>
                </a:lnTo>
                <a:lnTo>
                  <a:pt x="464442" y="593767"/>
                </a:lnTo>
                <a:lnTo>
                  <a:pt x="406928" y="536253"/>
                </a:lnTo>
                <a:lnTo>
                  <a:pt x="435685" y="536253"/>
                </a:lnTo>
                <a:lnTo>
                  <a:pt x="435685" y="341453"/>
                </a:lnTo>
                <a:lnTo>
                  <a:pt x="56910" y="341453"/>
                </a:lnTo>
                <a:cubicBezTo>
                  <a:pt x="25479" y="341453"/>
                  <a:pt x="0" y="315974"/>
                  <a:pt x="0" y="284543"/>
                </a:cubicBezTo>
                <a:lnTo>
                  <a:pt x="0" y="56910"/>
                </a:lnTo>
                <a:cubicBezTo>
                  <a:pt x="0" y="25479"/>
                  <a:pt x="25479" y="0"/>
                  <a:pt x="56910" y="0"/>
                </a:cubicBezTo>
                <a:close/>
              </a:path>
            </a:pathLst>
          </a:cu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5" name="フリーフォーム 112">
            <a:extLst>
              <a:ext uri="{FF2B5EF4-FFF2-40B4-BE49-F238E27FC236}">
                <a16:creationId xmlns:a16="http://schemas.microsoft.com/office/drawing/2014/main" id="{96030279-0C3D-4076-86ED-04C49C912DAB}"/>
              </a:ext>
            </a:extLst>
          </p:cNvPr>
          <p:cNvSpPr/>
          <p:nvPr/>
        </p:nvSpPr>
        <p:spPr>
          <a:xfrm>
            <a:off x="4642485" y="3826637"/>
            <a:ext cx="928883" cy="633126"/>
          </a:xfrm>
          <a:custGeom>
            <a:avLst/>
            <a:gdLst>
              <a:gd name="connsiteX0" fmla="*/ 104094 w 928883"/>
              <a:gd name="connsiteY0" fmla="*/ 0 h 611782"/>
              <a:gd name="connsiteX1" fmla="*/ 161608 w 928883"/>
              <a:gd name="connsiteY1" fmla="*/ 57514 h 611782"/>
              <a:gd name="connsiteX2" fmla="*/ 132851 w 928883"/>
              <a:gd name="connsiteY2" fmla="*/ 57514 h 611782"/>
              <a:gd name="connsiteX3" fmla="*/ 132851 w 928883"/>
              <a:gd name="connsiteY3" fmla="*/ 270329 h 611782"/>
              <a:gd name="connsiteX4" fmla="*/ 871973 w 928883"/>
              <a:gd name="connsiteY4" fmla="*/ 270329 h 611782"/>
              <a:gd name="connsiteX5" fmla="*/ 928883 w 928883"/>
              <a:gd name="connsiteY5" fmla="*/ 327239 h 611782"/>
              <a:gd name="connsiteX6" fmla="*/ 928883 w 928883"/>
              <a:gd name="connsiteY6" fmla="*/ 554872 h 611782"/>
              <a:gd name="connsiteX7" fmla="*/ 871973 w 928883"/>
              <a:gd name="connsiteY7" fmla="*/ 611782 h 611782"/>
              <a:gd name="connsiteX8" fmla="*/ 56910 w 928883"/>
              <a:gd name="connsiteY8" fmla="*/ 611782 h 611782"/>
              <a:gd name="connsiteX9" fmla="*/ 0 w 928883"/>
              <a:gd name="connsiteY9" fmla="*/ 554872 h 611782"/>
              <a:gd name="connsiteX10" fmla="*/ 0 w 928883"/>
              <a:gd name="connsiteY10" fmla="*/ 327239 h 611782"/>
              <a:gd name="connsiteX11" fmla="*/ 56910 w 928883"/>
              <a:gd name="connsiteY11" fmla="*/ 270329 h 611782"/>
              <a:gd name="connsiteX12" fmla="*/ 75337 w 928883"/>
              <a:gd name="connsiteY12" fmla="*/ 270329 h 611782"/>
              <a:gd name="connsiteX13" fmla="*/ 75337 w 928883"/>
              <a:gd name="connsiteY13" fmla="*/ 57514 h 611782"/>
              <a:gd name="connsiteX14" fmla="*/ 46580 w 928883"/>
              <a:gd name="connsiteY14" fmla="*/ 57514 h 611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28883" h="611782">
                <a:moveTo>
                  <a:pt x="104094" y="0"/>
                </a:moveTo>
                <a:lnTo>
                  <a:pt x="161608" y="57514"/>
                </a:lnTo>
                <a:lnTo>
                  <a:pt x="132851" y="57514"/>
                </a:lnTo>
                <a:lnTo>
                  <a:pt x="132851" y="270329"/>
                </a:lnTo>
                <a:lnTo>
                  <a:pt x="871973" y="270329"/>
                </a:lnTo>
                <a:cubicBezTo>
                  <a:pt x="903404" y="270329"/>
                  <a:pt x="928883" y="295808"/>
                  <a:pt x="928883" y="327239"/>
                </a:cubicBezTo>
                <a:lnTo>
                  <a:pt x="928883" y="554872"/>
                </a:lnTo>
                <a:cubicBezTo>
                  <a:pt x="928883" y="586303"/>
                  <a:pt x="903404" y="611782"/>
                  <a:pt x="871973" y="611782"/>
                </a:cubicBezTo>
                <a:lnTo>
                  <a:pt x="56910" y="611782"/>
                </a:lnTo>
                <a:cubicBezTo>
                  <a:pt x="25479" y="611782"/>
                  <a:pt x="0" y="586303"/>
                  <a:pt x="0" y="554872"/>
                </a:cubicBezTo>
                <a:lnTo>
                  <a:pt x="0" y="327239"/>
                </a:lnTo>
                <a:cubicBezTo>
                  <a:pt x="0" y="295808"/>
                  <a:pt x="25479" y="270329"/>
                  <a:pt x="56910" y="270329"/>
                </a:cubicBezTo>
                <a:lnTo>
                  <a:pt x="75337" y="270329"/>
                </a:lnTo>
                <a:lnTo>
                  <a:pt x="75337" y="57514"/>
                </a:lnTo>
                <a:lnTo>
                  <a:pt x="46580" y="57514"/>
                </a:lnTo>
                <a:close/>
              </a:path>
            </a:pathLst>
          </a:cu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kumimoji="1" lang="ja-JP" altLang="en-US"/>
          </a:p>
        </p:txBody>
      </p:sp>
      <p:sp>
        <p:nvSpPr>
          <p:cNvPr id="36" name="テキスト ボックス 35">
            <a:extLst>
              <a:ext uri="{FF2B5EF4-FFF2-40B4-BE49-F238E27FC236}">
                <a16:creationId xmlns:a16="http://schemas.microsoft.com/office/drawing/2014/main" id="{6095874F-AC16-4179-B419-77625C33D5A2}"/>
              </a:ext>
            </a:extLst>
          </p:cNvPr>
          <p:cNvSpPr txBox="1"/>
          <p:nvPr/>
        </p:nvSpPr>
        <p:spPr>
          <a:xfrm>
            <a:off x="2323063" y="3413813"/>
            <a:ext cx="996998" cy="400110"/>
          </a:xfrm>
          <a:prstGeom prst="rect">
            <a:avLst/>
          </a:prstGeom>
          <a:noFill/>
          <a:ln>
            <a:noFill/>
          </a:ln>
        </p:spPr>
        <p:txBody>
          <a:bodyPr wrap="square" rtlCol="0">
            <a:spAutoFit/>
          </a:bodyPr>
          <a:lstStyle/>
          <a:p>
            <a:pPr algn="ctr"/>
            <a:r>
              <a:rPr kumimoji="1" lang="ja-JP" altLang="en-US" sz="1000" dirty="0">
                <a:solidFill>
                  <a:schemeClr val="bg1"/>
                </a:solidFill>
                <a:latin typeface="MS PGothic" panose="020B0600070205080204" pitchFamily="34" charset="-128"/>
                <a:ea typeface="MS PGothic" panose="020B0600070205080204" pitchFamily="34" charset="-128"/>
              </a:rPr>
              <a:t>学校のストレス要因</a:t>
            </a:r>
          </a:p>
        </p:txBody>
      </p:sp>
      <p:sp>
        <p:nvSpPr>
          <p:cNvPr id="37" name="テキスト ボックス 36">
            <a:extLst>
              <a:ext uri="{FF2B5EF4-FFF2-40B4-BE49-F238E27FC236}">
                <a16:creationId xmlns:a16="http://schemas.microsoft.com/office/drawing/2014/main" id="{D353EFAB-4024-48FF-9C19-D6B4CCAA7746}"/>
              </a:ext>
            </a:extLst>
          </p:cNvPr>
          <p:cNvSpPr txBox="1"/>
          <p:nvPr/>
        </p:nvSpPr>
        <p:spPr>
          <a:xfrm>
            <a:off x="3914296" y="3472680"/>
            <a:ext cx="996998" cy="246221"/>
          </a:xfrm>
          <a:prstGeom prst="rect">
            <a:avLst/>
          </a:prstGeom>
          <a:noFill/>
        </p:spPr>
        <p:txBody>
          <a:bodyPr wrap="square" rtlCol="0">
            <a:spAutoFit/>
          </a:bodyPr>
          <a:lstStyle/>
          <a:p>
            <a:r>
              <a:rPr kumimoji="1" lang="ja-JP" altLang="en-US" sz="1000">
                <a:solidFill>
                  <a:schemeClr val="bg1"/>
                </a:solidFill>
                <a:latin typeface="MS PGothic" panose="020B0600070205080204" pitchFamily="34" charset="-128"/>
                <a:ea typeface="MS PGothic" panose="020B0600070205080204" pitchFamily="34" charset="-128"/>
              </a:rPr>
              <a:t>ストレス反応</a:t>
            </a:r>
          </a:p>
        </p:txBody>
      </p:sp>
      <p:sp>
        <p:nvSpPr>
          <p:cNvPr id="38" name="テキスト ボックス 37">
            <a:extLst>
              <a:ext uri="{FF2B5EF4-FFF2-40B4-BE49-F238E27FC236}">
                <a16:creationId xmlns:a16="http://schemas.microsoft.com/office/drawing/2014/main" id="{37F1E03F-A6D7-45C5-B48F-6B3CF6B97BB8}"/>
              </a:ext>
            </a:extLst>
          </p:cNvPr>
          <p:cNvSpPr txBox="1"/>
          <p:nvPr/>
        </p:nvSpPr>
        <p:spPr>
          <a:xfrm>
            <a:off x="4720771" y="3433705"/>
            <a:ext cx="727081" cy="400110"/>
          </a:xfrm>
          <a:prstGeom prst="rect">
            <a:avLst/>
          </a:prstGeom>
          <a:noFill/>
        </p:spPr>
        <p:txBody>
          <a:bodyPr wrap="square" rtlCol="0">
            <a:spAutoFit/>
          </a:bodyPr>
          <a:lstStyle/>
          <a:p>
            <a:r>
              <a:rPr kumimoji="1" lang="ja-JP" altLang="en-US" sz="1000" dirty="0">
                <a:solidFill>
                  <a:schemeClr val="bg1"/>
                </a:solidFill>
                <a:latin typeface="MS PGothic" panose="020B0600070205080204" pitchFamily="34" charset="-128"/>
                <a:ea typeface="MS PGothic" panose="020B0600070205080204" pitchFamily="34" charset="-128"/>
              </a:rPr>
              <a:t>いじめ</a:t>
            </a:r>
            <a:endParaRPr kumimoji="1" lang="en-US" altLang="ja-JP" sz="1000" dirty="0">
              <a:solidFill>
                <a:schemeClr val="bg1"/>
              </a:solidFill>
              <a:latin typeface="MS PGothic" panose="020B0600070205080204" pitchFamily="34" charset="-128"/>
              <a:ea typeface="MS PGothic" panose="020B0600070205080204" pitchFamily="34" charset="-128"/>
            </a:endParaRPr>
          </a:p>
          <a:p>
            <a:r>
              <a:rPr lang="ja-JP" altLang="en-US" sz="1000" dirty="0">
                <a:solidFill>
                  <a:schemeClr val="bg1"/>
                </a:solidFill>
                <a:latin typeface="MS PGothic" panose="020B0600070205080204" pitchFamily="34" charset="-128"/>
                <a:ea typeface="MS PGothic" panose="020B0600070205080204" pitchFamily="34" charset="-128"/>
              </a:rPr>
              <a:t>不登校等</a:t>
            </a:r>
            <a:endParaRPr kumimoji="1" lang="ja-JP" altLang="en-US" sz="1000" dirty="0">
              <a:solidFill>
                <a:schemeClr val="bg1"/>
              </a:solidFill>
              <a:latin typeface="MS PGothic" panose="020B0600070205080204" pitchFamily="34" charset="-128"/>
              <a:ea typeface="MS PGothic" panose="020B0600070205080204" pitchFamily="34" charset="-128"/>
            </a:endParaRPr>
          </a:p>
        </p:txBody>
      </p:sp>
      <p:sp>
        <p:nvSpPr>
          <p:cNvPr id="39" name="テキスト ボックス 38">
            <a:extLst>
              <a:ext uri="{FF2B5EF4-FFF2-40B4-BE49-F238E27FC236}">
                <a16:creationId xmlns:a16="http://schemas.microsoft.com/office/drawing/2014/main" id="{509B453C-73FD-4B36-B28E-F56B38A0F76F}"/>
              </a:ext>
            </a:extLst>
          </p:cNvPr>
          <p:cNvSpPr txBox="1"/>
          <p:nvPr/>
        </p:nvSpPr>
        <p:spPr>
          <a:xfrm>
            <a:off x="4001096" y="2813672"/>
            <a:ext cx="811738" cy="246221"/>
          </a:xfrm>
          <a:prstGeom prst="rect">
            <a:avLst/>
          </a:prstGeom>
          <a:noFill/>
        </p:spPr>
        <p:txBody>
          <a:bodyPr wrap="square" rtlCol="0">
            <a:spAutoFit/>
          </a:bodyPr>
          <a:lstStyle/>
          <a:p>
            <a:r>
              <a:rPr kumimoji="1" lang="ja-JP" altLang="en-US" sz="1000">
                <a:latin typeface="MS PGothic" panose="020B0600070205080204" pitchFamily="34" charset="-128"/>
                <a:ea typeface="MS PGothic" panose="020B0600070205080204" pitchFamily="34" charset="-128"/>
              </a:rPr>
              <a:t>個人要因</a:t>
            </a:r>
          </a:p>
        </p:txBody>
      </p:sp>
      <p:sp>
        <p:nvSpPr>
          <p:cNvPr id="40" name="テキスト ボックス 39">
            <a:extLst>
              <a:ext uri="{FF2B5EF4-FFF2-40B4-BE49-F238E27FC236}">
                <a16:creationId xmlns:a16="http://schemas.microsoft.com/office/drawing/2014/main" id="{4E3B36D0-0BCD-44D8-936B-CCBFB84DBAD9}"/>
              </a:ext>
            </a:extLst>
          </p:cNvPr>
          <p:cNvSpPr txBox="1"/>
          <p:nvPr/>
        </p:nvSpPr>
        <p:spPr>
          <a:xfrm>
            <a:off x="3129076" y="4081262"/>
            <a:ext cx="811738" cy="400110"/>
          </a:xfrm>
          <a:prstGeom prst="rect">
            <a:avLst/>
          </a:prstGeom>
          <a:noFill/>
        </p:spPr>
        <p:txBody>
          <a:bodyPr wrap="square" rtlCol="0">
            <a:spAutoFit/>
          </a:bodyPr>
          <a:lstStyle/>
          <a:p>
            <a:pPr algn="ctr"/>
            <a:r>
              <a:rPr kumimoji="1" lang="ja-JP" altLang="en-US" sz="1000" dirty="0">
                <a:latin typeface="MS PGothic" panose="020B0600070205080204" pitchFamily="34" charset="-128"/>
                <a:ea typeface="MS PGothic" panose="020B0600070205080204" pitchFamily="34" charset="-128"/>
              </a:rPr>
              <a:t>学校外の</a:t>
            </a:r>
            <a:endParaRPr kumimoji="1" lang="en-US" altLang="ja-JP" sz="1000" dirty="0">
              <a:latin typeface="MS PGothic" panose="020B0600070205080204" pitchFamily="34" charset="-128"/>
              <a:ea typeface="MS PGothic" panose="020B0600070205080204" pitchFamily="34" charset="-128"/>
            </a:endParaRPr>
          </a:p>
          <a:p>
            <a:pPr algn="ctr"/>
            <a:r>
              <a:rPr kumimoji="1" lang="ja-JP" altLang="en-US" sz="1000" dirty="0">
                <a:latin typeface="MS PGothic" panose="020B0600070205080204" pitchFamily="34" charset="-128"/>
                <a:ea typeface="MS PGothic" panose="020B0600070205080204" pitchFamily="34" charset="-128"/>
              </a:rPr>
              <a:t>要因</a:t>
            </a:r>
          </a:p>
        </p:txBody>
      </p:sp>
      <p:sp>
        <p:nvSpPr>
          <p:cNvPr id="41" name="テキスト ボックス 40">
            <a:extLst>
              <a:ext uri="{FF2B5EF4-FFF2-40B4-BE49-F238E27FC236}">
                <a16:creationId xmlns:a16="http://schemas.microsoft.com/office/drawing/2014/main" id="{D2D201C8-5B66-4307-B419-222B75F14C19}"/>
              </a:ext>
            </a:extLst>
          </p:cNvPr>
          <p:cNvSpPr txBox="1"/>
          <p:nvPr/>
        </p:nvSpPr>
        <p:spPr>
          <a:xfrm>
            <a:off x="4753068" y="4161159"/>
            <a:ext cx="811738" cy="246221"/>
          </a:xfrm>
          <a:prstGeom prst="rect">
            <a:avLst/>
          </a:prstGeom>
          <a:noFill/>
        </p:spPr>
        <p:txBody>
          <a:bodyPr wrap="square" rtlCol="0">
            <a:spAutoFit/>
          </a:bodyPr>
          <a:lstStyle/>
          <a:p>
            <a:r>
              <a:rPr kumimoji="1" lang="ja-JP" altLang="en-US" sz="1000">
                <a:latin typeface="MS PGothic" panose="020B0600070205080204" pitchFamily="34" charset="-128"/>
                <a:ea typeface="MS PGothic" panose="020B0600070205080204" pitchFamily="34" charset="-128"/>
              </a:rPr>
              <a:t>緩衝要因</a:t>
            </a:r>
          </a:p>
        </p:txBody>
      </p:sp>
      <p:sp>
        <p:nvSpPr>
          <p:cNvPr id="23" name="角丸四角形 64">
            <a:extLst>
              <a:ext uri="{FF2B5EF4-FFF2-40B4-BE49-F238E27FC236}">
                <a16:creationId xmlns:a16="http://schemas.microsoft.com/office/drawing/2014/main" id="{080A89DC-7BF6-4C2C-BC46-74C592EF2A45}"/>
              </a:ext>
            </a:extLst>
          </p:cNvPr>
          <p:cNvSpPr/>
          <p:nvPr/>
        </p:nvSpPr>
        <p:spPr>
          <a:xfrm>
            <a:off x="5716211" y="3410386"/>
            <a:ext cx="683794" cy="388854"/>
          </a:xfrm>
          <a:prstGeom prst="roundRect">
            <a:avLst/>
          </a:prstGeom>
          <a:solidFill>
            <a:srgbClr val="FF0000"/>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DE989B7E-BFD6-4712-8CB2-3EE932FF46D2}"/>
              </a:ext>
            </a:extLst>
          </p:cNvPr>
          <p:cNvSpPr txBox="1"/>
          <p:nvPr/>
        </p:nvSpPr>
        <p:spPr>
          <a:xfrm>
            <a:off x="5792404" y="3466313"/>
            <a:ext cx="727081" cy="276999"/>
          </a:xfrm>
          <a:prstGeom prst="rect">
            <a:avLst/>
          </a:prstGeom>
          <a:noFill/>
        </p:spPr>
        <p:txBody>
          <a:bodyPr wrap="square" rtlCol="0">
            <a:spAutoFit/>
          </a:bodyPr>
          <a:lstStyle/>
          <a:p>
            <a:r>
              <a:rPr kumimoji="1" lang="ja-JP" altLang="en-US" sz="1200" dirty="0">
                <a:solidFill>
                  <a:schemeClr val="bg1"/>
                </a:solidFill>
                <a:latin typeface="MS PGothic" panose="020B0600070205080204" pitchFamily="34" charset="-128"/>
                <a:ea typeface="MS PGothic" panose="020B0600070205080204" pitchFamily="34" charset="-128"/>
              </a:rPr>
              <a:t>疾患</a:t>
            </a:r>
          </a:p>
        </p:txBody>
      </p:sp>
      <p:pic>
        <p:nvPicPr>
          <p:cNvPr id="2" name="図 1">
            <a:extLst>
              <a:ext uri="{FF2B5EF4-FFF2-40B4-BE49-F238E27FC236}">
                <a16:creationId xmlns:a16="http://schemas.microsoft.com/office/drawing/2014/main" id="{A95D05CA-FC45-4EA8-83F0-A03CB51CCEAE}"/>
              </a:ext>
            </a:extLst>
          </p:cNvPr>
          <p:cNvPicPr>
            <a:picLocks noChangeAspect="1"/>
          </p:cNvPicPr>
          <p:nvPr/>
        </p:nvPicPr>
        <p:blipFill>
          <a:blip r:embed="rId2"/>
          <a:stretch>
            <a:fillRect/>
          </a:stretch>
        </p:blipFill>
        <p:spPr>
          <a:xfrm>
            <a:off x="876528" y="1896903"/>
            <a:ext cx="7531914" cy="3064193"/>
          </a:xfrm>
          <a:prstGeom prst="rect">
            <a:avLst/>
          </a:prstGeom>
          <a:solidFill>
            <a:schemeClr val="bg1"/>
          </a:solidFill>
        </p:spPr>
      </p:pic>
    </p:spTree>
    <p:extLst>
      <p:ext uri="{BB962C8B-B14F-4D97-AF65-F5344CB8AC3E}">
        <p14:creationId xmlns:p14="http://schemas.microsoft.com/office/powerpoint/2010/main" val="2206586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3FB11B0-B186-C45E-2AA6-25DACDB7FE5D}"/>
              </a:ext>
            </a:extLst>
          </p:cNvPr>
          <p:cNvSpPr>
            <a:spLocks noGrp="1" noChangeArrowheads="1"/>
          </p:cNvSpPr>
          <p:nvPr>
            <p:ph type="title"/>
          </p:nvPr>
        </p:nvSpPr>
        <p:spPr/>
        <p:txBody>
          <a:bodyPr/>
          <a:lstStyle/>
          <a:p>
            <a:r>
              <a:rPr lang="ja-JP" altLang="en-US" dirty="0"/>
              <a:t>対人コミュニケーション</a:t>
            </a:r>
            <a:br>
              <a:rPr lang="en-US" altLang="ja-JP" dirty="0"/>
            </a:b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という切り口１</a:t>
            </a:r>
            <a:endParaRPr lang="ja-JP" altLang="en-US" dirty="0"/>
          </a:p>
        </p:txBody>
      </p:sp>
      <p:sp>
        <p:nvSpPr>
          <p:cNvPr id="9219" name="コンテンツ プレースホルダー 2">
            <a:extLst>
              <a:ext uri="{FF2B5EF4-FFF2-40B4-BE49-F238E27FC236}">
                <a16:creationId xmlns:a16="http://schemas.microsoft.com/office/drawing/2014/main" id="{DE0C2631-0D5B-215C-CADC-F17D59082A2D}"/>
              </a:ext>
            </a:extLst>
          </p:cNvPr>
          <p:cNvSpPr>
            <a:spLocks noGrp="1"/>
          </p:cNvSpPr>
          <p:nvPr>
            <p:ph idx="1"/>
          </p:nvPr>
        </p:nvSpPr>
        <p:spPr>
          <a:xfrm>
            <a:off x="539750" y="1700213"/>
            <a:ext cx="8001000" cy="3817020"/>
          </a:xfrm>
        </p:spPr>
        <p:txBody>
          <a:bodyPr/>
          <a:lstStyle/>
          <a:p>
            <a:pPr marL="0" indent="0">
              <a:buNone/>
            </a:pPr>
            <a:r>
              <a:rPr lang="ja-JP" altLang="en-US" dirty="0">
                <a:latin typeface="メイリオ" panose="020B0604030504040204" pitchFamily="50" charset="-128"/>
                <a:ea typeface="メイリオ" panose="020B0604030504040204" pitchFamily="50" charset="-128"/>
              </a:rPr>
              <a:t>１．情報を提供する</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意図的に知識・情報などのメッセージを相手に伝えるという基本的機能である。言葉による説明として伝えられることもあれば、表情やジェスチャーなどによって伝えられることもある。</a:t>
            </a:r>
          </a:p>
          <a:p>
            <a:pPr lvl="1">
              <a:defRPr/>
            </a:pPr>
            <a:endParaRPr lang="en-US" altLang="ja-JP"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5E53AF4E-E09D-A377-BEAE-20DEF7CECDF8}"/>
              </a:ext>
            </a:extLst>
          </p:cNvPr>
          <p:cNvSpPr>
            <a:spLocks noGrp="1"/>
          </p:cNvSpPr>
          <p:nvPr>
            <p:ph type="sldNum" sz="quarter" idx="12"/>
          </p:nvPr>
        </p:nvSpPr>
        <p:spPr>
          <a:xfrm>
            <a:off x="7162800" y="6412417"/>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5F79905-6277-441B-9FB3-7700606B76BA}" type="slidenum">
              <a:rPr kumimoji="0" lang="en-US" altLang="ja-JP">
                <a:solidFill>
                  <a:srgbClr val="000000"/>
                </a:solidFill>
                <a:latin typeface="Verdana" panose="020B0604030504040204" pitchFamily="34" charset="0"/>
                <a:ea typeface="ＭＳ Ｐゴシック" panose="020B0600070205080204" pitchFamily="50" charset="-128"/>
              </a:rPr>
              <a:pPr/>
              <a:t>22</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3539639558"/>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6746A65F-D961-4279-8471-7F211065249A}"/>
              </a:ext>
            </a:extLst>
          </p:cNvPr>
          <p:cNvSpPr>
            <a:spLocks noGrp="1" noChangeArrowheads="1"/>
          </p:cNvSpPr>
          <p:nvPr>
            <p:ph type="title"/>
          </p:nvPr>
        </p:nvSpPr>
        <p:spPr/>
        <p:txBody>
          <a:bodyPr/>
          <a:lstStyle/>
          <a:p>
            <a:endParaRPr lang="ja-JP" altLang="en-US"/>
          </a:p>
        </p:txBody>
      </p:sp>
      <p:pic>
        <p:nvPicPr>
          <p:cNvPr id="20483" name="コンテンツ プレースホルダー 4">
            <a:extLst>
              <a:ext uri="{FF2B5EF4-FFF2-40B4-BE49-F238E27FC236}">
                <a16:creationId xmlns:a16="http://schemas.microsoft.com/office/drawing/2014/main" id="{80A509BB-58E8-4C6D-A2C9-0089FF24053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1550" y="1341438"/>
            <a:ext cx="7137400" cy="5040312"/>
          </a:xfrm>
        </p:spPr>
      </p:pic>
      <p:sp>
        <p:nvSpPr>
          <p:cNvPr id="20484" name="スライド番号プレースホルダー 3">
            <a:extLst>
              <a:ext uri="{FF2B5EF4-FFF2-40B4-BE49-F238E27FC236}">
                <a16:creationId xmlns:a16="http://schemas.microsoft.com/office/drawing/2014/main" id="{33BCCF31-4EF5-408D-B5ED-D280E5FC692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5FACD42E-FBC2-4F89-9FC4-387CB128CD24}" type="slidenum">
              <a:rPr kumimoji="0" lang="en-US" altLang="ja-JP" smtClean="0">
                <a:solidFill>
                  <a:srgbClr val="000000"/>
                </a:solidFill>
                <a:latin typeface="Verdana" panose="020B0604030504040204" pitchFamily="34" charset="0"/>
                <a:ea typeface="ＭＳ Ｐゴシック" panose="020B0600070205080204" pitchFamily="50" charset="-128"/>
              </a:rPr>
              <a:pPr/>
              <a:t>220</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1088C4E0-4F70-4CA1-BD06-DFCED23F6D7D}"/>
              </a:ext>
            </a:extLst>
          </p:cNvPr>
          <p:cNvSpPr>
            <a:spLocks noGrp="1" noChangeArrowheads="1"/>
          </p:cNvSpPr>
          <p:nvPr>
            <p:ph type="title"/>
          </p:nvPr>
        </p:nvSpPr>
        <p:spPr/>
        <p:txBody>
          <a:bodyPr/>
          <a:lstStyle/>
          <a:p>
            <a:r>
              <a:rPr lang="ja-JP" altLang="en-US" dirty="0"/>
              <a:t>ストレスチェック</a:t>
            </a:r>
          </a:p>
        </p:txBody>
      </p:sp>
      <p:sp>
        <p:nvSpPr>
          <p:cNvPr id="21507" name="コンテンツ プレースホルダー 2">
            <a:extLst>
              <a:ext uri="{FF2B5EF4-FFF2-40B4-BE49-F238E27FC236}">
                <a16:creationId xmlns:a16="http://schemas.microsoft.com/office/drawing/2014/main" id="{65D2EA43-34DD-449B-AC97-CEDA398B641F}"/>
              </a:ext>
            </a:extLst>
          </p:cNvPr>
          <p:cNvSpPr>
            <a:spLocks noGrp="1" noChangeArrowheads="1"/>
          </p:cNvSpPr>
          <p:nvPr>
            <p:ph idx="1"/>
          </p:nvPr>
        </p:nvSpPr>
        <p:spPr/>
        <p:txBody>
          <a:bodyPr/>
          <a:lstStyle/>
          <a:p>
            <a:r>
              <a:rPr lang="ja-JP" altLang="en-US"/>
              <a:t>こころの耳</a:t>
            </a:r>
          </a:p>
        </p:txBody>
      </p:sp>
      <p:sp>
        <p:nvSpPr>
          <p:cNvPr id="21508" name="スライド番号プレースホルダー 3">
            <a:extLst>
              <a:ext uri="{FF2B5EF4-FFF2-40B4-BE49-F238E27FC236}">
                <a16:creationId xmlns:a16="http://schemas.microsoft.com/office/drawing/2014/main" id="{2B2F20DF-52A4-4C53-A51A-25E96ECF9E6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CC4CA6B-ED6B-4084-A382-9CEAD240539E}" type="slidenum">
              <a:rPr kumimoji="0" lang="en-US" altLang="ja-JP" smtClean="0">
                <a:solidFill>
                  <a:srgbClr val="000000"/>
                </a:solidFill>
                <a:latin typeface="Verdana" panose="020B0604030504040204" pitchFamily="34" charset="0"/>
                <a:ea typeface="ＭＳ Ｐゴシック" panose="020B0600070205080204" pitchFamily="50" charset="-128"/>
              </a:rPr>
              <a:pPr/>
              <a:t>221</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pic>
        <p:nvPicPr>
          <p:cNvPr id="21509" name="図 5" descr="スクリーンショットの画面&#10;&#10;自動的に生成された説明">
            <a:extLst>
              <a:ext uri="{FF2B5EF4-FFF2-40B4-BE49-F238E27FC236}">
                <a16:creationId xmlns:a16="http://schemas.microsoft.com/office/drawing/2014/main" id="{4D64491E-1748-48E9-BF15-0FAA94AA30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2263775"/>
            <a:ext cx="7092950"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F3B7A2C0-867C-4F41-A50B-CECD170F0909}"/>
              </a:ext>
            </a:extLst>
          </p:cNvPr>
          <p:cNvSpPr>
            <a:spLocks noGrp="1" noChangeArrowheads="1"/>
          </p:cNvSpPr>
          <p:nvPr>
            <p:ph type="title"/>
          </p:nvPr>
        </p:nvSpPr>
        <p:spPr/>
        <p:txBody>
          <a:bodyPr/>
          <a:lstStyle/>
          <a:p>
            <a:r>
              <a:rPr lang="ja-JP" altLang="en-US"/>
              <a:t>こころの耳　ストレスチェック</a:t>
            </a:r>
          </a:p>
        </p:txBody>
      </p:sp>
      <p:pic>
        <p:nvPicPr>
          <p:cNvPr id="22531" name="コンテンツ プレースホルダー 4">
            <a:extLst>
              <a:ext uri="{FF2B5EF4-FFF2-40B4-BE49-F238E27FC236}">
                <a16:creationId xmlns:a16="http://schemas.microsoft.com/office/drawing/2014/main" id="{E06C901C-5B3C-4C43-9260-CBD6A17535F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43163" y="1674813"/>
            <a:ext cx="4257675" cy="4257675"/>
          </a:xfrm>
        </p:spPr>
      </p:pic>
      <p:sp>
        <p:nvSpPr>
          <p:cNvPr id="22532" name="スライド番号プレースホルダー 3">
            <a:extLst>
              <a:ext uri="{FF2B5EF4-FFF2-40B4-BE49-F238E27FC236}">
                <a16:creationId xmlns:a16="http://schemas.microsoft.com/office/drawing/2014/main" id="{1BAC5A8F-E15D-44B4-906C-88DA493E286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B8625469-5C35-4ACF-BA84-D8FEFDC474CF}" type="slidenum">
              <a:rPr kumimoji="0" lang="en-US" altLang="ja-JP" smtClean="0">
                <a:solidFill>
                  <a:srgbClr val="000000"/>
                </a:solidFill>
                <a:latin typeface="Verdana" panose="020B0604030504040204" pitchFamily="34" charset="0"/>
                <a:ea typeface="ＭＳ Ｐゴシック" panose="020B0600070205080204" pitchFamily="50" charset="-128"/>
              </a:rPr>
              <a:pPr/>
              <a:t>222</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06AF0A56-E6BE-4337-9981-5258450F0D08}"/>
              </a:ext>
            </a:extLst>
          </p:cNvPr>
          <p:cNvSpPr>
            <a:spLocks noGrp="1" noChangeArrowheads="1"/>
          </p:cNvSpPr>
          <p:nvPr>
            <p:ph type="title"/>
          </p:nvPr>
        </p:nvSpPr>
        <p:spPr/>
        <p:txBody>
          <a:bodyPr/>
          <a:lstStyle/>
          <a:p>
            <a:r>
              <a:rPr lang="ja-JP" altLang="en-US"/>
              <a:t>３つの </a:t>
            </a:r>
            <a:r>
              <a:rPr lang="en-US" altLang="ja-JP"/>
              <a:t>R</a:t>
            </a:r>
            <a:endParaRPr lang="ja-JP" altLang="en-US"/>
          </a:p>
        </p:txBody>
      </p:sp>
      <p:sp>
        <p:nvSpPr>
          <p:cNvPr id="23555" name="コンテンツ プレースホルダー 2">
            <a:extLst>
              <a:ext uri="{FF2B5EF4-FFF2-40B4-BE49-F238E27FC236}">
                <a16:creationId xmlns:a16="http://schemas.microsoft.com/office/drawing/2014/main" id="{7E712CC2-34CB-4F5D-8A88-DA45D5E450AA}"/>
              </a:ext>
            </a:extLst>
          </p:cNvPr>
          <p:cNvSpPr>
            <a:spLocks noGrp="1" noChangeArrowheads="1"/>
          </p:cNvSpPr>
          <p:nvPr>
            <p:ph idx="1"/>
          </p:nvPr>
        </p:nvSpPr>
        <p:spPr>
          <a:xfrm>
            <a:off x="539750" y="1773064"/>
            <a:ext cx="7777163" cy="5040312"/>
          </a:xfrm>
        </p:spPr>
        <p:txBody>
          <a:bodyPr/>
          <a:lstStyle/>
          <a:p>
            <a:r>
              <a:rPr lang="en-US" altLang="ja-JP" dirty="0"/>
              <a:t>Rest</a:t>
            </a:r>
          </a:p>
          <a:p>
            <a:pPr lvl="1"/>
            <a:r>
              <a:rPr lang="ja-JP" altLang="en-US" dirty="0"/>
              <a:t>休息</a:t>
            </a:r>
            <a:endParaRPr lang="en-US" altLang="ja-JP" dirty="0"/>
          </a:p>
          <a:p>
            <a:r>
              <a:rPr lang="en-US" altLang="ja-JP" dirty="0"/>
              <a:t>Recreation</a:t>
            </a:r>
          </a:p>
          <a:p>
            <a:pPr lvl="1"/>
            <a:r>
              <a:rPr lang="ja-JP" altLang="en-US" dirty="0"/>
              <a:t>リクリエーション</a:t>
            </a:r>
            <a:endParaRPr lang="en-US" altLang="ja-JP" dirty="0"/>
          </a:p>
          <a:p>
            <a:r>
              <a:rPr lang="en-US" altLang="ja-JP" dirty="0"/>
              <a:t>Relaxation</a:t>
            </a:r>
          </a:p>
          <a:p>
            <a:pPr lvl="1"/>
            <a:r>
              <a:rPr lang="ja-JP" altLang="en-US" dirty="0"/>
              <a:t>日本語ではリラクゼーションとゼということが多いですがリラクセーションと濁らないのが通のいいかた</a:t>
            </a:r>
          </a:p>
        </p:txBody>
      </p:sp>
      <p:sp>
        <p:nvSpPr>
          <p:cNvPr id="23556" name="スライド番号プレースホルダー 3">
            <a:extLst>
              <a:ext uri="{FF2B5EF4-FFF2-40B4-BE49-F238E27FC236}">
                <a16:creationId xmlns:a16="http://schemas.microsoft.com/office/drawing/2014/main" id="{17B3B7C5-A8F8-4D39-AA11-309933EB8D1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AE84B7C0-A1F7-4F68-BB38-3013C3FED063}" type="slidenum">
              <a:rPr kumimoji="0" lang="en-US" altLang="ja-JP" smtClean="0">
                <a:solidFill>
                  <a:srgbClr val="000000"/>
                </a:solidFill>
                <a:latin typeface="Verdana" panose="020B0604030504040204" pitchFamily="34" charset="0"/>
                <a:ea typeface="ＭＳ Ｐゴシック" panose="020B0600070205080204" pitchFamily="50" charset="-128"/>
              </a:rPr>
              <a:pPr/>
              <a:t>223</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256C6C0F-C4A3-42A7-9EFA-E6A23DE7AD4E}"/>
              </a:ext>
            </a:extLst>
          </p:cNvPr>
          <p:cNvSpPr>
            <a:spLocks noGrp="1" noChangeArrowheads="1"/>
          </p:cNvSpPr>
          <p:nvPr>
            <p:ph type="title"/>
          </p:nvPr>
        </p:nvSpPr>
        <p:spPr/>
        <p:txBody>
          <a:bodyPr/>
          <a:lstStyle/>
          <a:p>
            <a:endParaRPr lang="ja-JP" altLang="en-US"/>
          </a:p>
        </p:txBody>
      </p:sp>
      <p:sp>
        <p:nvSpPr>
          <p:cNvPr id="24579" name="コンテンツ プレースホルダー 2">
            <a:extLst>
              <a:ext uri="{FF2B5EF4-FFF2-40B4-BE49-F238E27FC236}">
                <a16:creationId xmlns:a16="http://schemas.microsoft.com/office/drawing/2014/main" id="{59B8393E-CBD7-4077-9CE4-EB05D091CF52}"/>
              </a:ext>
            </a:extLst>
          </p:cNvPr>
          <p:cNvSpPr>
            <a:spLocks noGrp="1" noChangeArrowheads="1"/>
          </p:cNvSpPr>
          <p:nvPr>
            <p:ph idx="1"/>
          </p:nvPr>
        </p:nvSpPr>
        <p:spPr/>
        <p:txBody>
          <a:bodyPr/>
          <a:lstStyle/>
          <a:p>
            <a:r>
              <a:rPr lang="en-US" altLang="ja-JP"/>
              <a:t>9-3</a:t>
            </a:r>
            <a:r>
              <a:rPr lang="ja-JP" altLang="en-US"/>
              <a:t>　職場のイライラした場面から起こる気まずい人間関係</a:t>
            </a:r>
            <a:endParaRPr lang="en-US" altLang="ja-JP"/>
          </a:p>
          <a:p>
            <a:pPr lvl="1"/>
            <a:r>
              <a:rPr lang="ja-JP" altLang="en-US"/>
              <a:t>対人葛藤は避けられない</a:t>
            </a:r>
            <a:endParaRPr lang="en-US" altLang="ja-JP"/>
          </a:p>
          <a:p>
            <a:pPr lvl="1"/>
            <a:r>
              <a:rPr lang="ja-JP" altLang="en-US"/>
              <a:t>うまく処理することが大切</a:t>
            </a:r>
            <a:endParaRPr lang="en-US" altLang="ja-JP"/>
          </a:p>
          <a:p>
            <a:pPr lvl="1"/>
            <a:r>
              <a:rPr lang="ja-JP" altLang="en-US"/>
              <a:t>実はいま、人との葛藤の処理を経験し、心を育む機会が減っている</a:t>
            </a:r>
            <a:br>
              <a:rPr lang="en-US" altLang="ja-JP"/>
            </a:br>
            <a:endParaRPr lang="en-US" altLang="ja-JP"/>
          </a:p>
          <a:p>
            <a:endParaRPr lang="en-US" altLang="ja-JP"/>
          </a:p>
          <a:p>
            <a:endParaRPr lang="ja-JP" altLang="en-US"/>
          </a:p>
        </p:txBody>
      </p:sp>
      <p:sp>
        <p:nvSpPr>
          <p:cNvPr id="24580" name="スライド番号プレースホルダー 3">
            <a:extLst>
              <a:ext uri="{FF2B5EF4-FFF2-40B4-BE49-F238E27FC236}">
                <a16:creationId xmlns:a16="http://schemas.microsoft.com/office/drawing/2014/main" id="{E3766A7A-BA1B-4867-8BA0-9E245DAA162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406B7EC9-1F4E-4F10-9D69-75DD9427682F}" type="slidenum">
              <a:rPr kumimoji="0" lang="en-US" altLang="ja-JP" smtClean="0">
                <a:solidFill>
                  <a:srgbClr val="000000"/>
                </a:solidFill>
                <a:latin typeface="Verdana" panose="020B0604030504040204" pitchFamily="34" charset="0"/>
                <a:ea typeface="ＭＳ Ｐゴシック" panose="020B0600070205080204" pitchFamily="50" charset="-128"/>
              </a:rPr>
              <a:pPr/>
              <a:t>224</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コンテンツ プレースホルダー 2">
            <a:extLst>
              <a:ext uri="{FF2B5EF4-FFF2-40B4-BE49-F238E27FC236}">
                <a16:creationId xmlns:a16="http://schemas.microsoft.com/office/drawing/2014/main" id="{11DE6AFB-B879-42FD-B633-7DAD178314B7}"/>
              </a:ext>
            </a:extLst>
          </p:cNvPr>
          <p:cNvSpPr txBox="1">
            <a:spLocks/>
          </p:cNvSpPr>
          <p:nvPr/>
        </p:nvSpPr>
        <p:spPr bwMode="auto">
          <a:xfrm>
            <a:off x="503892" y="1724026"/>
            <a:ext cx="7775575" cy="5040312"/>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anose="05000000000000000000" pitchFamily="2" charset="2"/>
              <a:buChar char="o"/>
              <a:defRPr kumimoji="1" sz="2800">
                <a:solidFill>
                  <a:schemeClr val="tx1"/>
                </a:solidFill>
                <a:latin typeface="メイリオ" pitchFamily="50" charset="-128"/>
                <a:ea typeface="メイリオ" pitchFamily="50" charset="-128"/>
                <a:cs typeface="メイリオ" pitchFamily="50" charset="-128"/>
              </a:defRPr>
            </a:lvl1pPr>
            <a:lvl2pPr marL="908050" indent="-436563" algn="l" rtl="0" eaLnBrk="0" fontAlgn="base" hangingPunct="0">
              <a:spcBef>
                <a:spcPct val="20000"/>
              </a:spcBef>
              <a:spcAft>
                <a:spcPct val="0"/>
              </a:spcAft>
              <a:buClr>
                <a:srgbClr val="669900"/>
              </a:buClr>
              <a:buFont typeface="Wingdings" panose="05000000000000000000" pitchFamily="2" charset="2"/>
              <a:buChar char="n"/>
              <a:defRPr kumimoji="1" sz="2400">
                <a:solidFill>
                  <a:schemeClr val="tx1"/>
                </a:solidFill>
                <a:latin typeface="メイリオ" pitchFamily="50" charset="-128"/>
                <a:ea typeface="メイリオ" pitchFamily="50" charset="-128"/>
                <a:cs typeface="メイリオ" pitchFamily="50" charset="-128"/>
              </a:defRPr>
            </a:lvl2pPr>
            <a:lvl3pPr marL="1304925" indent="-395288" algn="l" rtl="0" eaLnBrk="0" fontAlgn="base" hangingPunct="0">
              <a:spcBef>
                <a:spcPct val="20000"/>
              </a:spcBef>
              <a:spcAft>
                <a:spcPct val="0"/>
              </a:spcAft>
              <a:buClr>
                <a:srgbClr val="669900"/>
              </a:buClr>
              <a:buFont typeface="Wingdings" panose="05000000000000000000" pitchFamily="2" charset="2"/>
              <a:buChar char="o"/>
              <a:defRPr kumimoji="1" sz="2000">
                <a:solidFill>
                  <a:schemeClr val="tx1"/>
                </a:solidFill>
                <a:latin typeface="メイリオ" pitchFamily="50" charset="-128"/>
                <a:ea typeface="メイリオ" pitchFamily="50" charset="-128"/>
                <a:cs typeface="メイリオ" pitchFamily="50" charset="-128"/>
              </a:defRPr>
            </a:lvl3pPr>
            <a:lvl4pPr marL="1693863" indent="-387350" algn="l" rtl="0" eaLnBrk="0" fontAlgn="base" hangingPunct="0">
              <a:spcBef>
                <a:spcPct val="20000"/>
              </a:spcBef>
              <a:spcAft>
                <a:spcPct val="0"/>
              </a:spcAft>
              <a:buClr>
                <a:srgbClr val="669900"/>
              </a:buClr>
              <a:buFont typeface="Wingdings" panose="05000000000000000000" pitchFamily="2" charset="2"/>
              <a:buChar char="n"/>
              <a:defRPr kumimoji="1">
                <a:solidFill>
                  <a:schemeClr val="tx1"/>
                </a:solidFill>
                <a:latin typeface="メイリオ" pitchFamily="50" charset="-128"/>
                <a:ea typeface="メイリオ" pitchFamily="50" charset="-128"/>
                <a:cs typeface="メイリオ" pitchFamily="50" charset="-128"/>
              </a:defRPr>
            </a:lvl4pPr>
            <a:lvl5pPr marL="2093913" indent="-398463" algn="l" rtl="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itchFamily="50" charset="-128"/>
                <a:ea typeface="メイリオ" pitchFamily="50" charset="-128"/>
                <a:cs typeface="メイリオ" pitchFamily="50" charset="-128"/>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en-US" altLang="ja-JP" kern="0" dirty="0"/>
              <a:t>9-4</a:t>
            </a:r>
            <a:r>
              <a:rPr lang="ja-JP" altLang="en-US" kern="0" dirty="0"/>
              <a:t>　怒りは自分が作り出している</a:t>
            </a:r>
            <a:endParaRPr lang="en-US" altLang="ja-JP" kern="0" dirty="0"/>
          </a:p>
        </p:txBody>
      </p:sp>
      <p:sp>
        <p:nvSpPr>
          <p:cNvPr id="29699" name="タイトル 5">
            <a:extLst>
              <a:ext uri="{FF2B5EF4-FFF2-40B4-BE49-F238E27FC236}">
                <a16:creationId xmlns:a16="http://schemas.microsoft.com/office/drawing/2014/main" id="{8CFF0379-45C9-4C84-BC8E-332468C8D718}"/>
              </a:ext>
            </a:extLst>
          </p:cNvPr>
          <p:cNvSpPr>
            <a:spLocks noGrp="1" noChangeArrowheads="1"/>
          </p:cNvSpPr>
          <p:nvPr>
            <p:ph type="title"/>
          </p:nvPr>
        </p:nvSpPr>
        <p:spPr/>
        <p:txBody>
          <a:bodyPr/>
          <a:lstStyle/>
          <a:p>
            <a:endParaRPr lang="ja-JP" altLang="en-US"/>
          </a:p>
        </p:txBody>
      </p:sp>
      <p:pic>
        <p:nvPicPr>
          <p:cNvPr id="29700" name="コンテンツ プレースホルダー 4">
            <a:extLst>
              <a:ext uri="{FF2B5EF4-FFF2-40B4-BE49-F238E27FC236}">
                <a16:creationId xmlns:a16="http://schemas.microsoft.com/office/drawing/2014/main" id="{D3C217D2-2418-4A52-94EC-2BFAA4A3BB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03892" y="2132856"/>
            <a:ext cx="5678488" cy="4021138"/>
          </a:xfrm>
        </p:spPr>
      </p:pic>
      <p:sp>
        <p:nvSpPr>
          <p:cNvPr id="29701" name="スライド番号プレースホルダー 3">
            <a:extLst>
              <a:ext uri="{FF2B5EF4-FFF2-40B4-BE49-F238E27FC236}">
                <a16:creationId xmlns:a16="http://schemas.microsoft.com/office/drawing/2014/main" id="{B4AF65B1-7542-46DF-8AB3-886AC700848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2C68A068-9E21-4BBF-9D1F-0E3A83BA3ACE}" type="slidenum">
              <a:rPr kumimoji="0" lang="en-US" altLang="ja-JP" smtClean="0">
                <a:solidFill>
                  <a:srgbClr val="000000"/>
                </a:solidFill>
                <a:latin typeface="Verdana" panose="020B0604030504040204" pitchFamily="34" charset="0"/>
                <a:ea typeface="ＭＳ Ｐゴシック" panose="020B0600070205080204" pitchFamily="50" charset="-128"/>
              </a:rPr>
              <a:pPr/>
              <a:t>225</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10" name="思考の吹き出し: 雲形 9">
            <a:extLst>
              <a:ext uri="{FF2B5EF4-FFF2-40B4-BE49-F238E27FC236}">
                <a16:creationId xmlns:a16="http://schemas.microsoft.com/office/drawing/2014/main" id="{D6CBB57F-C7D6-4D5C-8C35-6F5AFC1F0706}"/>
              </a:ext>
            </a:extLst>
          </p:cNvPr>
          <p:cNvSpPr/>
          <p:nvPr/>
        </p:nvSpPr>
        <p:spPr>
          <a:xfrm>
            <a:off x="1444625" y="5872163"/>
            <a:ext cx="3198813" cy="892175"/>
          </a:xfrm>
          <a:prstGeom prst="cloudCallout">
            <a:avLst>
              <a:gd name="adj1" fmla="val -24072"/>
              <a:gd name="adj2" fmla="val -69777"/>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r>
              <a:rPr lang="ja-JP" altLang="en-US" sz="2400"/>
              <a:t>あるある？</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タイトル 1">
            <a:extLst>
              <a:ext uri="{FF2B5EF4-FFF2-40B4-BE49-F238E27FC236}">
                <a16:creationId xmlns:a16="http://schemas.microsoft.com/office/drawing/2014/main" id="{66DFA1E1-8571-49CD-B6DD-D22817265A56}"/>
              </a:ext>
            </a:extLst>
          </p:cNvPr>
          <p:cNvSpPr>
            <a:spLocks noGrp="1" noChangeArrowheads="1"/>
          </p:cNvSpPr>
          <p:nvPr>
            <p:ph type="title"/>
          </p:nvPr>
        </p:nvSpPr>
        <p:spPr/>
        <p:txBody>
          <a:bodyPr/>
          <a:lstStyle/>
          <a:p>
            <a:endParaRPr lang="ja-JP" altLang="en-US"/>
          </a:p>
        </p:txBody>
      </p:sp>
      <p:sp>
        <p:nvSpPr>
          <p:cNvPr id="30723" name="スライド番号プレースホルダー 3">
            <a:extLst>
              <a:ext uri="{FF2B5EF4-FFF2-40B4-BE49-F238E27FC236}">
                <a16:creationId xmlns:a16="http://schemas.microsoft.com/office/drawing/2014/main" id="{2A29E7E4-E667-4D61-9C4D-343C8BA1E2E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CCAA9298-E52B-4DF0-8492-4EBFB24FFB3E}" type="slidenum">
              <a:rPr kumimoji="0" lang="en-US" altLang="ja-JP" smtClean="0">
                <a:solidFill>
                  <a:srgbClr val="000000"/>
                </a:solidFill>
                <a:latin typeface="Verdana" panose="020B0604030504040204" pitchFamily="34" charset="0"/>
                <a:ea typeface="ＭＳ Ｐゴシック" panose="020B0600070205080204" pitchFamily="50" charset="-128"/>
              </a:rPr>
              <a:pPr/>
              <a:t>226</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30724" name="コンテンツ プレースホルダー 5">
            <a:extLst>
              <a:ext uri="{FF2B5EF4-FFF2-40B4-BE49-F238E27FC236}">
                <a16:creationId xmlns:a16="http://schemas.microsoft.com/office/drawing/2014/main" id="{50CD0575-34A7-42B1-A1F0-DB8B7F530B3D}"/>
              </a:ext>
            </a:extLst>
          </p:cNvPr>
          <p:cNvSpPr>
            <a:spLocks noGrp="1" noChangeArrowheads="1"/>
          </p:cNvSpPr>
          <p:nvPr>
            <p:ph idx="1"/>
          </p:nvPr>
        </p:nvSpPr>
        <p:spPr/>
        <p:txBody>
          <a:bodyPr/>
          <a:lstStyle/>
          <a:p>
            <a:r>
              <a:rPr lang="en-US" altLang="ja-JP"/>
              <a:t>9-5</a:t>
            </a:r>
            <a:r>
              <a:rPr lang="ja-JP" altLang="en-US"/>
              <a:t>　職場でのアンガーマネジメント</a:t>
            </a:r>
            <a:endParaRPr lang="en-US" altLang="ja-JP"/>
          </a:p>
          <a:p>
            <a:pPr lvl="1"/>
            <a:r>
              <a:rPr lang="ja-JP" altLang="en-US"/>
              <a:t>「</a:t>
            </a:r>
            <a:r>
              <a:rPr lang="en-US" altLang="ja-JP"/>
              <a:t>〜</a:t>
            </a:r>
            <a:r>
              <a:rPr lang="ja-JP" altLang="en-US"/>
              <a:t>してほしいのにしてもらえない」という、求めているものが満たされないとき</a:t>
            </a:r>
            <a:endParaRPr lang="en-US" altLang="ja-JP"/>
          </a:p>
          <a:p>
            <a:pPr lvl="1"/>
            <a:r>
              <a:rPr lang="ja-JP" altLang="en-US"/>
              <a:t>「私には無理」「これはできない」</a:t>
            </a:r>
            <a:br>
              <a:rPr lang="en-US" altLang="ja-JP"/>
            </a:br>
            <a:r>
              <a:rPr lang="ja-JP" altLang="en-US"/>
              <a:t>「なぜ、こんなことをさせるのか」</a:t>
            </a:r>
            <a:br>
              <a:rPr lang="en-US" altLang="ja-JP"/>
            </a:br>
            <a:r>
              <a:rPr lang="ja-JP" altLang="en-US"/>
              <a:t>「無理を言うな」</a:t>
            </a:r>
            <a:br>
              <a:rPr lang="en-US" altLang="ja-JP"/>
            </a:br>
            <a:r>
              <a:rPr lang="ja-JP" altLang="en-US"/>
              <a:t>自分の能力では対応できない問題に直面したとき</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タイトル 1">
            <a:extLst>
              <a:ext uri="{FF2B5EF4-FFF2-40B4-BE49-F238E27FC236}">
                <a16:creationId xmlns:a16="http://schemas.microsoft.com/office/drawing/2014/main" id="{6AEB32BD-CF04-4652-B4D7-52127FD06EC2}"/>
              </a:ext>
            </a:extLst>
          </p:cNvPr>
          <p:cNvSpPr>
            <a:spLocks noGrp="1" noChangeArrowheads="1"/>
          </p:cNvSpPr>
          <p:nvPr>
            <p:ph type="title"/>
          </p:nvPr>
        </p:nvSpPr>
        <p:spPr/>
        <p:txBody>
          <a:bodyPr/>
          <a:lstStyle/>
          <a:p>
            <a:endParaRPr lang="ja-JP" altLang="en-US"/>
          </a:p>
        </p:txBody>
      </p:sp>
      <p:sp>
        <p:nvSpPr>
          <p:cNvPr id="31747" name="コンテンツ プレースホルダー 2">
            <a:extLst>
              <a:ext uri="{FF2B5EF4-FFF2-40B4-BE49-F238E27FC236}">
                <a16:creationId xmlns:a16="http://schemas.microsoft.com/office/drawing/2014/main" id="{D87A90FD-E99C-4CE0-9055-BF09D5C8A2B5}"/>
              </a:ext>
            </a:extLst>
          </p:cNvPr>
          <p:cNvSpPr>
            <a:spLocks noGrp="1" noChangeArrowheads="1"/>
          </p:cNvSpPr>
          <p:nvPr>
            <p:ph idx="1"/>
          </p:nvPr>
        </p:nvSpPr>
        <p:spPr/>
        <p:txBody>
          <a:bodyPr/>
          <a:lstStyle/>
          <a:p>
            <a:r>
              <a:rPr lang="ja-JP" altLang="en-US"/>
              <a:t>相手の怒りにどう対処するか</a:t>
            </a:r>
          </a:p>
        </p:txBody>
      </p:sp>
      <p:sp>
        <p:nvSpPr>
          <p:cNvPr id="31748" name="スライド番号プレースホルダー 3">
            <a:extLst>
              <a:ext uri="{FF2B5EF4-FFF2-40B4-BE49-F238E27FC236}">
                <a16:creationId xmlns:a16="http://schemas.microsoft.com/office/drawing/2014/main" id="{892A748F-0235-4519-9BFE-D7CBD50D654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90BA2A0A-D5C6-4283-B8A0-8465A14AC5B7}" type="slidenum">
              <a:rPr kumimoji="0" lang="en-US" altLang="ja-JP" smtClean="0">
                <a:solidFill>
                  <a:srgbClr val="000000"/>
                </a:solidFill>
                <a:latin typeface="Verdana" panose="020B0604030504040204" pitchFamily="34" charset="0"/>
                <a:ea typeface="ＭＳ Ｐゴシック" panose="020B0600070205080204" pitchFamily="50" charset="-128"/>
              </a:rPr>
              <a:pPr/>
              <a:t>227</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pic>
        <p:nvPicPr>
          <p:cNvPr id="31749" name="図 4">
            <a:extLst>
              <a:ext uri="{FF2B5EF4-FFF2-40B4-BE49-F238E27FC236}">
                <a16:creationId xmlns:a16="http://schemas.microsoft.com/office/drawing/2014/main" id="{97E5AC61-1915-4EBA-B853-74D5F5D09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190750"/>
            <a:ext cx="7313613"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思考の吹き出し: 雲形 6">
            <a:extLst>
              <a:ext uri="{FF2B5EF4-FFF2-40B4-BE49-F238E27FC236}">
                <a16:creationId xmlns:a16="http://schemas.microsoft.com/office/drawing/2014/main" id="{5CCF3F5D-4522-49A7-AA57-5344F1AA7445}"/>
              </a:ext>
            </a:extLst>
          </p:cNvPr>
          <p:cNvSpPr/>
          <p:nvPr/>
        </p:nvSpPr>
        <p:spPr>
          <a:xfrm>
            <a:off x="5501009" y="1941661"/>
            <a:ext cx="3311525" cy="822325"/>
          </a:xfrm>
          <a:prstGeom prst="cloudCallout">
            <a:avLst>
              <a:gd name="adj1" fmla="val -21983"/>
              <a:gd name="adj2" fmla="val 86829"/>
            </a:avLst>
          </a:prstGeom>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dirty="0"/>
              <a:t>リアクションしない</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タイトル 1">
            <a:extLst>
              <a:ext uri="{FF2B5EF4-FFF2-40B4-BE49-F238E27FC236}">
                <a16:creationId xmlns:a16="http://schemas.microsoft.com/office/drawing/2014/main" id="{7B362458-E3F0-4C4E-B2C0-81F12933D0B5}"/>
              </a:ext>
            </a:extLst>
          </p:cNvPr>
          <p:cNvSpPr>
            <a:spLocks noGrp="1" noChangeArrowheads="1"/>
          </p:cNvSpPr>
          <p:nvPr>
            <p:ph type="title"/>
          </p:nvPr>
        </p:nvSpPr>
        <p:spPr/>
        <p:txBody>
          <a:bodyPr/>
          <a:lstStyle/>
          <a:p>
            <a:endParaRPr lang="ja-JP" altLang="en-US"/>
          </a:p>
        </p:txBody>
      </p:sp>
      <p:sp>
        <p:nvSpPr>
          <p:cNvPr id="32771" name="コンテンツ プレースホルダー 2">
            <a:extLst>
              <a:ext uri="{FF2B5EF4-FFF2-40B4-BE49-F238E27FC236}">
                <a16:creationId xmlns:a16="http://schemas.microsoft.com/office/drawing/2014/main" id="{D21120D1-280D-40D9-B380-A0A2184DFB4A}"/>
              </a:ext>
            </a:extLst>
          </p:cNvPr>
          <p:cNvSpPr>
            <a:spLocks noGrp="1" noChangeArrowheads="1"/>
          </p:cNvSpPr>
          <p:nvPr>
            <p:ph idx="1"/>
          </p:nvPr>
        </p:nvSpPr>
        <p:spPr/>
        <p:txBody>
          <a:bodyPr/>
          <a:lstStyle/>
          <a:p>
            <a:r>
              <a:rPr lang="ja-JP" altLang="en-US" dirty="0"/>
              <a:t>ＳＮＳ時代のコミュニケーション</a:t>
            </a:r>
            <a:endParaRPr lang="en-US" altLang="ja-JP" dirty="0"/>
          </a:p>
          <a:p>
            <a:pPr lvl="1"/>
            <a:r>
              <a:rPr lang="ja-JP" altLang="en-US" dirty="0"/>
              <a:t>だれにでもできる被害者や傍観者にならない</a:t>
            </a:r>
            <a:br>
              <a:rPr lang="en-US" altLang="ja-JP" dirty="0"/>
            </a:br>
            <a:r>
              <a:rPr lang="ja-JP" altLang="en-US" dirty="0"/>
              <a:t>アイディア募集　　みんなで共有しましょう</a:t>
            </a:r>
            <a:endParaRPr lang="en-US" altLang="ja-JP" dirty="0"/>
          </a:p>
          <a:p>
            <a:pPr lvl="1"/>
            <a:r>
              <a:rPr lang="ja-JP" altLang="en-US" dirty="0"/>
              <a:t>例えば</a:t>
            </a:r>
          </a:p>
        </p:txBody>
      </p:sp>
      <p:sp>
        <p:nvSpPr>
          <p:cNvPr id="32772" name="スライド番号プレースホルダー 3">
            <a:extLst>
              <a:ext uri="{FF2B5EF4-FFF2-40B4-BE49-F238E27FC236}">
                <a16:creationId xmlns:a16="http://schemas.microsoft.com/office/drawing/2014/main" id="{D3D73EB0-B570-4AAB-834B-E5E08ECAEBD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69131026-4C3E-41D2-AE98-B55F4C6A07DE}" type="slidenum">
              <a:rPr kumimoji="0" lang="en-US" altLang="ja-JP" smtClean="0">
                <a:solidFill>
                  <a:srgbClr val="000000"/>
                </a:solidFill>
                <a:latin typeface="Verdana" panose="020B0604030504040204" pitchFamily="34" charset="0"/>
                <a:ea typeface="ＭＳ Ｐゴシック" panose="020B0600070205080204" pitchFamily="50" charset="-128"/>
              </a:rPr>
              <a:pPr/>
              <a:t>228</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pic>
        <p:nvPicPr>
          <p:cNvPr id="32773" name="図 4">
            <a:extLst>
              <a:ext uri="{FF2B5EF4-FFF2-40B4-BE49-F238E27FC236}">
                <a16:creationId xmlns:a16="http://schemas.microsoft.com/office/drawing/2014/main" id="{1C2F6792-C825-4582-B7E4-D7D3D528DB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093318"/>
            <a:ext cx="5124539" cy="3484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D9E90964-8830-41A2-8B7A-3D7C0BB75FEB}"/>
              </a:ext>
            </a:extLst>
          </p:cNvPr>
          <p:cNvSpPr>
            <a:spLocks noGrp="1" noChangeArrowheads="1"/>
          </p:cNvSpPr>
          <p:nvPr>
            <p:ph type="ctrTitle"/>
          </p:nvPr>
        </p:nvSpPr>
        <p:spPr>
          <a:xfrm>
            <a:off x="0" y="2060848"/>
            <a:ext cx="8604251" cy="1371600"/>
          </a:xfrm>
        </p:spPr>
        <p:txBody>
          <a:bodyPr/>
          <a:lstStyle/>
          <a:p>
            <a:pPr algn="ctr" eaLnBrk="1" hangingPunct="1"/>
            <a:r>
              <a:rPr lang="ja-JP" altLang="en-US" sz="4800" kern="0" dirty="0">
                <a:latin typeface="メイリオ" panose="020B0604030504040204" pitchFamily="50" charset="-128"/>
                <a:ea typeface="メイリオ" panose="020B0604030504040204" pitchFamily="50" charset="-128"/>
              </a:rPr>
              <a:t>コミュニケーション心理学</a:t>
            </a:r>
            <a:br>
              <a:rPr lang="en-US" altLang="ja-JP" sz="4800" kern="0" dirty="0">
                <a:latin typeface="メイリオ" panose="020B0604030504040204" pitchFamily="50" charset="-128"/>
                <a:ea typeface="メイリオ" panose="020B0604030504040204" pitchFamily="50" charset="-128"/>
              </a:rPr>
            </a:br>
            <a:r>
              <a:rPr lang="en-US" altLang="ja-JP" sz="4800" kern="0" dirty="0">
                <a:latin typeface="メイリオ" panose="020B0604030504040204" pitchFamily="50" charset="-128"/>
                <a:ea typeface="メイリオ" panose="020B0604030504040204" pitchFamily="50" charset="-128"/>
              </a:rPr>
              <a:t>11</a:t>
            </a:r>
            <a:endParaRPr lang="ja-JP" altLang="en-US" sz="4800" dirty="0">
              <a:latin typeface="Meiryo UI" panose="020B0604030504040204" pitchFamily="50" charset="-128"/>
              <a:ea typeface="Meiryo UI" panose="020B0604030504040204" pitchFamily="50" charset="-128"/>
            </a:endParaRPr>
          </a:p>
        </p:txBody>
      </p:sp>
      <p:sp>
        <p:nvSpPr>
          <p:cNvPr id="8195" name="Rectangle 5">
            <a:extLst>
              <a:ext uri="{FF2B5EF4-FFF2-40B4-BE49-F238E27FC236}">
                <a16:creationId xmlns:a16="http://schemas.microsoft.com/office/drawing/2014/main" id="{EBF8E1F5-CFB4-4BF7-A7D3-ADF1F8149543}"/>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dirty="0">
                <a:latin typeface="Meiryo UI" panose="020B0604030504040204" pitchFamily="50" charset="-128"/>
                <a:ea typeface="Meiryo UI" panose="020B0604030504040204" pitchFamily="50" charset="-128"/>
              </a:rPr>
              <a:t>　</a:t>
            </a:r>
          </a:p>
          <a:p>
            <a:pPr eaLnBrk="1" hangingPunct="1">
              <a:lnSpc>
                <a:spcPct val="80000"/>
              </a:lnSpc>
            </a:pPr>
            <a:r>
              <a:rPr lang="ja-JP" altLang="en-US" sz="1800" dirty="0">
                <a:latin typeface="Meiryo UI" panose="020B0604030504040204" pitchFamily="50" charset="-128"/>
                <a:ea typeface="Meiryo UI" panose="020B0604030504040204" pitchFamily="50" charset="-128"/>
              </a:rPr>
              <a:t>公認心理師</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臨床心理士</a:t>
            </a:r>
          </a:p>
          <a:p>
            <a:pPr eaLnBrk="1" hangingPunct="1">
              <a:lnSpc>
                <a:spcPct val="80000"/>
              </a:lnSpc>
            </a:pPr>
            <a:r>
              <a:rPr lang="ja-JP" altLang="en-US" sz="1800" dirty="0">
                <a:latin typeface="Meiryo UI" panose="020B0604030504040204" pitchFamily="50" charset="-128"/>
                <a:ea typeface="Meiryo UI" panose="020B0604030504040204" pitchFamily="50" charset="-128"/>
              </a:rPr>
              <a:t>シニア産業カウンセラー</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小児発達学博士</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メンタルヘルス支援領域）</a:t>
            </a:r>
            <a:endParaRPr lang="ja-JP" altLang="en-US" sz="1200" dirty="0">
              <a:latin typeface="Meiryo UI" panose="020B0604030504040204" pitchFamily="50" charset="-128"/>
              <a:ea typeface="Meiryo UI" panose="020B0604030504040204" pitchFamily="50" charset="-128"/>
            </a:endParaRPr>
          </a:p>
          <a:p>
            <a:pPr eaLnBrk="1" hangingPunct="1">
              <a:lnSpc>
                <a:spcPct val="80000"/>
              </a:lnSpc>
            </a:pPr>
            <a:endParaRPr lang="ja-JP" altLang="en-US" sz="1100" dirty="0">
              <a:latin typeface="Meiryo UI" panose="020B0604030504040204" pitchFamily="50" charset="-128"/>
              <a:ea typeface="Meiryo UI" panose="020B0604030504040204" pitchFamily="50" charset="-128"/>
            </a:endParaRPr>
          </a:p>
          <a:p>
            <a:pPr eaLnBrk="1" hangingPunct="1">
              <a:lnSpc>
                <a:spcPct val="80000"/>
              </a:lnSpc>
            </a:pPr>
            <a:r>
              <a:rPr lang="ja-JP" altLang="en-US" sz="3200" dirty="0">
                <a:latin typeface="Meiryo UI" panose="020B0604030504040204" pitchFamily="50" charset="-128"/>
                <a:ea typeface="Meiryo UI" panose="020B0604030504040204" pitchFamily="50" charset="-128"/>
              </a:rPr>
              <a:t>三尾　眞由美</a:t>
            </a:r>
          </a:p>
        </p:txBody>
      </p:sp>
      <p:sp>
        <p:nvSpPr>
          <p:cNvPr id="8196" name="Rectangle 6">
            <a:extLst>
              <a:ext uri="{FF2B5EF4-FFF2-40B4-BE49-F238E27FC236}">
                <a16:creationId xmlns:a16="http://schemas.microsoft.com/office/drawing/2014/main" id="{9435DB1D-8D26-4919-BDA6-DD7FCC0E39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spcBef>
                <a:spcPct val="0"/>
              </a:spcBef>
              <a:buClrTx/>
              <a:buFontTx/>
              <a:buNone/>
            </a:pPr>
            <a:fld id="{6065DE44-E921-4A5F-990A-A55032A5B9D3}" type="slidenum">
              <a:rPr kumimoji="0" lang="en-US" altLang="ja-JP" sz="1800" smtClean="0">
                <a:latin typeface="ホリデイMDJP03" panose="02000000000000000000" pitchFamily="2" charset="-128"/>
                <a:ea typeface="ホリデイMDJP03" panose="02000000000000000000" pitchFamily="2" charset="-128"/>
              </a:rPr>
              <a:pPr>
                <a:spcBef>
                  <a:spcPct val="0"/>
                </a:spcBef>
                <a:buClrTx/>
                <a:buFontTx/>
                <a:buNone/>
              </a:pPr>
              <a:t>229</a:t>
            </a:fld>
            <a:endParaRPr kumimoji="0" lang="en-US" altLang="ja-JP" sz="1800">
              <a:latin typeface="ホリデイMDJP03" panose="02000000000000000000" pitchFamily="2" charset="-128"/>
              <a:ea typeface="ホリデイMDJP03" panose="02000000000000000000" pitchFamily="2" charset="-128"/>
            </a:endParaRPr>
          </a:p>
        </p:txBody>
      </p:sp>
      <p:sp>
        <p:nvSpPr>
          <p:cNvPr id="8197" name="テキスト ボックス 4">
            <a:extLst>
              <a:ext uri="{FF2B5EF4-FFF2-40B4-BE49-F238E27FC236}">
                <a16:creationId xmlns:a16="http://schemas.microsoft.com/office/drawing/2014/main" id="{31ABCDA9-CDA9-4C31-B69D-F6697C18C73A}"/>
              </a:ext>
            </a:extLst>
          </p:cNvPr>
          <p:cNvSpPr txBox="1">
            <a:spLocks noChangeArrowheads="1"/>
          </p:cNvSpPr>
          <p:nvPr/>
        </p:nvSpPr>
        <p:spPr bwMode="auto">
          <a:xfrm>
            <a:off x="1476375" y="3716338"/>
            <a:ext cx="591379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eaLnBrk="1" hangingPunct="1">
              <a:spcBef>
                <a:spcPct val="0"/>
              </a:spcBef>
              <a:buClrTx/>
              <a:buFontTx/>
              <a:buNone/>
            </a:pPr>
            <a:r>
              <a:rPr lang="ja-JP" altLang="en-US" sz="3200" dirty="0">
                <a:latin typeface="Meiryo UI" panose="020B0604030504040204" pitchFamily="50" charset="-128"/>
                <a:ea typeface="Meiryo UI" panose="020B0604030504040204" pitchFamily="50" charset="-128"/>
              </a:rPr>
              <a:t>第</a:t>
            </a:r>
            <a:r>
              <a:rPr lang="en-US" altLang="ja-JP" sz="3200" dirty="0">
                <a:latin typeface="Meiryo UI" panose="020B0604030504040204" pitchFamily="50" charset="-128"/>
                <a:ea typeface="Meiryo UI" panose="020B0604030504040204" pitchFamily="50" charset="-128"/>
              </a:rPr>
              <a:t>10</a:t>
            </a:r>
            <a:r>
              <a:rPr lang="ja-JP" altLang="en-US" sz="3200" dirty="0">
                <a:latin typeface="Meiryo UI" panose="020B0604030504040204" pitchFamily="50" charset="-128"/>
                <a:ea typeface="Meiryo UI" panose="020B0604030504040204" pitchFamily="50" charset="-128"/>
              </a:rPr>
              <a:t>章　コミュニケーションストーリー</a:t>
            </a:r>
          </a:p>
        </p:txBody>
      </p:sp>
      <p:sp>
        <p:nvSpPr>
          <p:cNvPr id="6" name="Rectangle 4">
            <a:extLst>
              <a:ext uri="{FF2B5EF4-FFF2-40B4-BE49-F238E27FC236}">
                <a16:creationId xmlns:a16="http://schemas.microsoft.com/office/drawing/2014/main" id="{45731A5E-AF83-4DC5-B789-A4602E2FF2FD}"/>
              </a:ext>
            </a:extLst>
          </p:cNvPr>
          <p:cNvSpPr txBox="1">
            <a:spLocks noChangeArrowheads="1"/>
          </p:cNvSpPr>
          <p:nvPr/>
        </p:nvSpPr>
        <p:spPr bwMode="auto">
          <a:xfrm>
            <a:off x="-601786" y="641351"/>
            <a:ext cx="8710736"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gn="ctr" eaLnBrk="1" hangingPunct="1"/>
            <a:endParaRPr lang="ja-JP" altLang="en-US" sz="4800" kern="0" dirty="0">
              <a:latin typeface="メイリオ" panose="020B0604030504040204" pitchFamily="50" charset="-128"/>
              <a:ea typeface="メイリオ" panose="020B0604030504040204" pitchFamily="50" charset="-128"/>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3FB11B0-B186-C45E-2AA6-25DACDB7FE5D}"/>
              </a:ext>
            </a:extLst>
          </p:cNvPr>
          <p:cNvSpPr>
            <a:spLocks noGrp="1" noChangeArrowheads="1"/>
          </p:cNvSpPr>
          <p:nvPr>
            <p:ph type="title"/>
          </p:nvPr>
        </p:nvSpPr>
        <p:spPr/>
        <p:txBody>
          <a:bodyPr/>
          <a:lstStyle/>
          <a:p>
            <a:r>
              <a:rPr lang="ja-JP" altLang="en-US" dirty="0"/>
              <a:t>対人コミュニケーション</a:t>
            </a:r>
            <a:br>
              <a:rPr lang="en-US" altLang="ja-JP" dirty="0"/>
            </a:b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a:t>
            </a:r>
            <a:r>
              <a:rPr lang="en-US" altLang="ja-JP" sz="3200" dirty="0">
                <a:latin typeface="メイリオ" panose="020B0604030504040204" pitchFamily="50" charset="-128"/>
                <a:ea typeface="メイリオ" panose="020B0604030504040204" pitchFamily="50" charset="-128"/>
              </a:rPr>
              <a:t>2</a:t>
            </a:r>
            <a:endParaRPr lang="ja-JP" altLang="en-US" dirty="0"/>
          </a:p>
        </p:txBody>
      </p:sp>
      <p:sp>
        <p:nvSpPr>
          <p:cNvPr id="9219" name="コンテンツ プレースホルダー 2">
            <a:extLst>
              <a:ext uri="{FF2B5EF4-FFF2-40B4-BE49-F238E27FC236}">
                <a16:creationId xmlns:a16="http://schemas.microsoft.com/office/drawing/2014/main" id="{DE0C2631-0D5B-215C-CADC-F17D59082A2D}"/>
              </a:ext>
            </a:extLst>
          </p:cNvPr>
          <p:cNvSpPr>
            <a:spLocks noGrp="1"/>
          </p:cNvSpPr>
          <p:nvPr>
            <p:ph idx="1"/>
          </p:nvPr>
        </p:nvSpPr>
        <p:spPr>
          <a:xfrm>
            <a:off x="539750" y="1700213"/>
            <a:ext cx="8001000" cy="3817020"/>
          </a:xfrm>
        </p:spPr>
        <p:txBody>
          <a:bodyPr/>
          <a:lstStyle/>
          <a:p>
            <a:pPr marL="0" indent="0">
              <a:buNone/>
            </a:pPr>
            <a:r>
              <a:rPr lang="ja-JP" altLang="en-US" dirty="0">
                <a:latin typeface="メイリオ" panose="020B0604030504040204" pitchFamily="50" charset="-128"/>
                <a:ea typeface="メイリオ" panose="020B0604030504040204" pitchFamily="50" charset="-128"/>
              </a:rPr>
              <a:t>２．相互作用を調整する</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やり取りの調整）</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相手との相互作用を成立させたり、促進させたりする。相互作用の構造を規定する静的特徴</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対人距離、姿勢など）と、変化をあらわす動的特徴</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表情、視線など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、会話の方向転換を円滑に進める側面</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声の高低、イントネーションなど</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がある。</a:t>
            </a:r>
          </a:p>
          <a:p>
            <a:pPr lvl="1">
              <a:defRPr/>
            </a:pPr>
            <a:endParaRPr lang="en-US" altLang="ja-JP"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5E53AF4E-E09D-A377-BEAE-20DEF7CECDF8}"/>
              </a:ext>
            </a:extLst>
          </p:cNvPr>
          <p:cNvSpPr>
            <a:spLocks noGrp="1"/>
          </p:cNvSpPr>
          <p:nvPr>
            <p:ph type="sldNum" sz="quarter" idx="12"/>
          </p:nvPr>
        </p:nvSpPr>
        <p:spPr>
          <a:xfrm>
            <a:off x="7162800" y="6412417"/>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5F79905-6277-441B-9FB3-7700606B76BA}" type="slidenum">
              <a:rPr kumimoji="0" lang="en-US" altLang="ja-JP">
                <a:solidFill>
                  <a:srgbClr val="000000"/>
                </a:solidFill>
                <a:latin typeface="Verdana" panose="020B0604030504040204" pitchFamily="34" charset="0"/>
                <a:ea typeface="ＭＳ Ｐゴシック" panose="020B0600070205080204" pitchFamily="50" charset="-128"/>
              </a:rPr>
              <a:pPr/>
              <a:t>23</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2675297197"/>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29A0791-4286-4229-81B4-65004B318599}"/>
              </a:ext>
            </a:extLst>
          </p:cNvPr>
          <p:cNvSpPr>
            <a:spLocks noGrp="1" noChangeArrowheads="1"/>
          </p:cNvSpPr>
          <p:nvPr>
            <p:ph type="title"/>
          </p:nvPr>
        </p:nvSpPr>
        <p:spPr>
          <a:xfrm>
            <a:off x="1368425" y="520700"/>
            <a:ext cx="7172325" cy="820738"/>
          </a:xfrm>
        </p:spPr>
        <p:txBody>
          <a:bodyPr/>
          <a:lstStyle/>
          <a:p>
            <a:endParaRPr lang="en-US" altLang="ja-JP" sz="3200"/>
          </a:p>
        </p:txBody>
      </p:sp>
      <p:sp>
        <p:nvSpPr>
          <p:cNvPr id="10243" name="コンテンツ プレースホルダー 1">
            <a:extLst>
              <a:ext uri="{FF2B5EF4-FFF2-40B4-BE49-F238E27FC236}">
                <a16:creationId xmlns:a16="http://schemas.microsoft.com/office/drawing/2014/main" id="{E1218F22-6585-41A6-95B5-3AB51816549F}"/>
              </a:ext>
            </a:extLst>
          </p:cNvPr>
          <p:cNvSpPr>
            <a:spLocks noGrp="1" noChangeArrowheads="1"/>
          </p:cNvSpPr>
          <p:nvPr>
            <p:ph idx="1"/>
          </p:nvPr>
        </p:nvSpPr>
        <p:spPr>
          <a:xfrm>
            <a:off x="107950" y="1702643"/>
            <a:ext cx="8856663" cy="5038725"/>
          </a:xfrm>
        </p:spPr>
        <p:txBody>
          <a:bodyPr/>
          <a:lstStyle/>
          <a:p>
            <a:r>
              <a:rPr lang="en-US" altLang="ja-JP" dirty="0"/>
              <a:t>10-1</a:t>
            </a:r>
            <a:r>
              <a:rPr lang="ja-JP" altLang="en-US" dirty="0"/>
              <a:t>　雑談力を育むストーリーを考える</a:t>
            </a:r>
            <a:endParaRPr lang="en-US" altLang="ja-JP" dirty="0"/>
          </a:p>
          <a:p>
            <a:pPr lvl="1"/>
            <a:r>
              <a:rPr lang="ja-JP" altLang="en-US" sz="2000" dirty="0"/>
              <a:t>誰かと話しているときに「次の言葉が出てこない。どうしよう」と、困った経験はないでしょうか。例えば、新しい職場の同僚を初めてランチに誘ったときに、「今日はだめ」と言われてその場で黙ってしまった経験はありませんか。同僚として仲良くしたいと思いながら、「もう一度声をかけてしつこいと思われたくない」「また断られたら嫌だ」と相手と距離を置いてしまうと、ますます声をかけにくくなるものです。言葉が切れてしまうと、そこで会話が終わってしまいます。言葉を続ける代わりにため息をついたり、小声でブツブツつぶやくようなこともあるかもしれません。無意識の行動でも、これでは相手に良い印象を与えるどころか、不快な思いを抱かせてしまいます。これまで本書の中で紹介したように、</a:t>
            </a:r>
            <a:r>
              <a:rPr lang="ja-JP" altLang="en-US" sz="2000" dirty="0">
                <a:highlight>
                  <a:srgbClr val="CCECFF"/>
                </a:highlight>
              </a:rPr>
              <a:t>他者は自分の思いどおりには動かないものなのです。自分の期待どおりに会話が進まなくても、相手の気持ちを大切にしながら、自分の気持ちを伝える方法を考えていきましょう。</a:t>
            </a:r>
            <a:endParaRPr lang="en-US" altLang="ja-JP" sz="2000" dirty="0">
              <a:highlight>
                <a:srgbClr val="CCECFF"/>
              </a:highlight>
            </a:endParaRPr>
          </a:p>
        </p:txBody>
      </p:sp>
      <p:sp>
        <p:nvSpPr>
          <p:cNvPr id="10244" name="スライド番号プレースホルダ 3">
            <a:extLst>
              <a:ext uri="{FF2B5EF4-FFF2-40B4-BE49-F238E27FC236}">
                <a16:creationId xmlns:a16="http://schemas.microsoft.com/office/drawing/2014/main" id="{E0E12725-67E6-4456-8FD9-1D86617B122D}"/>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27EB49A9-D482-4AF5-BC48-EEE803E5AF23}"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230</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E639D3-840D-45FE-9BFF-ED1BE19F8607}"/>
              </a:ext>
            </a:extLst>
          </p:cNvPr>
          <p:cNvSpPr>
            <a:spLocks noGrp="1"/>
          </p:cNvSpPr>
          <p:nvPr>
            <p:ph type="title"/>
          </p:nvPr>
        </p:nvSpPr>
        <p:spPr>
          <a:xfrm>
            <a:off x="1419750" y="521821"/>
            <a:ext cx="6769050" cy="684113"/>
          </a:xfrm>
        </p:spPr>
        <p:txBody>
          <a:bodyPr/>
          <a:lstStyle/>
          <a:p>
            <a:r>
              <a:rPr lang="ja-JP" altLang="en-US" sz="2000" b="1" dirty="0"/>
              <a:t>４コマストーリー：新しい職場の同僚をランチに誘う！</a:t>
            </a:r>
            <a:endParaRPr kumimoji="1" lang="ja-JP" altLang="en-US" sz="2000" dirty="0"/>
          </a:p>
        </p:txBody>
      </p:sp>
      <p:sp>
        <p:nvSpPr>
          <p:cNvPr id="10" name="コンテンツ プレースホルダー 9">
            <a:extLst>
              <a:ext uri="{FF2B5EF4-FFF2-40B4-BE49-F238E27FC236}">
                <a16:creationId xmlns:a16="http://schemas.microsoft.com/office/drawing/2014/main" id="{C365C0F2-2DD5-46D8-B250-AF993C472767}"/>
              </a:ext>
            </a:extLst>
          </p:cNvPr>
          <p:cNvSpPr>
            <a:spLocks noGrp="1"/>
          </p:cNvSpPr>
          <p:nvPr>
            <p:ph idx="1"/>
          </p:nvPr>
        </p:nvSpPr>
        <p:spPr>
          <a:xfrm>
            <a:off x="5165168" y="1557040"/>
            <a:ext cx="1981200" cy="5040312"/>
          </a:xfrm>
        </p:spPr>
        <p:txBody>
          <a:bodyPr/>
          <a:lstStyle/>
          <a:p>
            <a:pPr marL="0" indent="0">
              <a:buNone/>
            </a:pPr>
            <a:r>
              <a:rPr kumimoji="1" lang="ja-JP" altLang="en-US" sz="1800" dirty="0"/>
              <a:t>自分の思いを相手に伝える（相手が受け入れやすいように）</a:t>
            </a:r>
            <a:endParaRPr kumimoji="1" lang="en-US" altLang="ja-JP" sz="1800" dirty="0"/>
          </a:p>
          <a:p>
            <a:pPr marL="0" indent="0">
              <a:buNone/>
            </a:pPr>
            <a:endParaRPr kumimoji="1" lang="en-US" altLang="ja-JP" sz="1800" dirty="0"/>
          </a:p>
          <a:p>
            <a:pPr marL="0" indent="0">
              <a:buNone/>
            </a:pPr>
            <a:r>
              <a:rPr lang="ja-JP" altLang="en-US" sz="1800" dirty="0"/>
              <a:t>相手の反応</a:t>
            </a:r>
            <a:endParaRPr lang="en-US" altLang="ja-JP" sz="1800" dirty="0"/>
          </a:p>
          <a:p>
            <a:pPr marL="0" indent="0">
              <a:buNone/>
            </a:pPr>
            <a:endParaRPr kumimoji="1" lang="en-US" altLang="ja-JP" sz="1800" dirty="0"/>
          </a:p>
          <a:p>
            <a:pPr marL="0" indent="0">
              <a:buNone/>
            </a:pPr>
            <a:endParaRPr kumimoji="1" lang="en-US" altLang="ja-JP" sz="1800" dirty="0"/>
          </a:p>
          <a:p>
            <a:pPr marL="0" indent="0">
              <a:buNone/>
            </a:pPr>
            <a:r>
              <a:rPr kumimoji="1" lang="ja-JP" altLang="en-US" sz="1800" dirty="0"/>
              <a:t>相手の反応によって提案内容を変える</a:t>
            </a:r>
            <a:endParaRPr kumimoji="1" lang="en-US" altLang="ja-JP" sz="1800" dirty="0"/>
          </a:p>
          <a:p>
            <a:pPr marL="0" indent="0">
              <a:buNone/>
            </a:pPr>
            <a:endParaRPr lang="en-US" altLang="ja-JP" sz="1800" dirty="0"/>
          </a:p>
          <a:p>
            <a:pPr marL="0" indent="0">
              <a:buNone/>
            </a:pPr>
            <a:endParaRPr kumimoji="1" lang="en-US" altLang="ja-JP" sz="1800" dirty="0"/>
          </a:p>
          <a:p>
            <a:pPr marL="0" indent="0">
              <a:buNone/>
            </a:pPr>
            <a:r>
              <a:rPr lang="ja-JP" altLang="en-US" sz="1800" dirty="0"/>
              <a:t>お互いの納得感を得る</a:t>
            </a:r>
            <a:endParaRPr kumimoji="1" lang="en-US" altLang="ja-JP" sz="1800" dirty="0"/>
          </a:p>
          <a:p>
            <a:pPr marL="0" indent="0">
              <a:buNone/>
            </a:pPr>
            <a:endParaRPr kumimoji="1" lang="ja-JP" altLang="en-US" sz="1800" dirty="0"/>
          </a:p>
        </p:txBody>
      </p:sp>
      <p:sp>
        <p:nvSpPr>
          <p:cNvPr id="4" name="スライド番号プレースホルダー 3">
            <a:extLst>
              <a:ext uri="{FF2B5EF4-FFF2-40B4-BE49-F238E27FC236}">
                <a16:creationId xmlns:a16="http://schemas.microsoft.com/office/drawing/2014/main" id="{015EE8B3-5D2D-4C4C-A7BD-52835F9E6153}"/>
              </a:ext>
            </a:extLst>
          </p:cNvPr>
          <p:cNvSpPr>
            <a:spLocks noGrp="1"/>
          </p:cNvSpPr>
          <p:nvPr>
            <p:ph type="sldNum" sz="quarter" idx="12"/>
          </p:nvPr>
        </p:nvSpPr>
        <p:spPr/>
        <p:txBody>
          <a:bodyPr/>
          <a:lstStyle/>
          <a:p>
            <a:pPr>
              <a:defRPr/>
            </a:pPr>
            <a:fld id="{FFAA754B-0E93-44E4-BFE9-BDE4AC31496C}" type="slidenum">
              <a:rPr lang="en-US" altLang="ja-JP" smtClean="0"/>
              <a:pPr>
                <a:defRPr/>
              </a:pPr>
              <a:t>231</a:t>
            </a:fld>
            <a:endParaRPr lang="en-US" altLang="ja-JP"/>
          </a:p>
        </p:txBody>
      </p:sp>
      <p:pic>
        <p:nvPicPr>
          <p:cNvPr id="5" name="図 4" descr="部屋 が含まれている画像&#10;&#10;自動的に生成された説明">
            <a:extLst>
              <a:ext uri="{FF2B5EF4-FFF2-40B4-BE49-F238E27FC236}">
                <a16:creationId xmlns:a16="http://schemas.microsoft.com/office/drawing/2014/main" id="{BF805E49-D35D-47DB-972B-9CC948C60FEE}"/>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55576" y="1341438"/>
            <a:ext cx="4369183" cy="5348766"/>
          </a:xfrm>
          <a:prstGeom prst="rect">
            <a:avLst/>
          </a:prstGeom>
          <a:solidFill>
            <a:schemeClr val="bg1"/>
          </a:solidFill>
        </p:spPr>
      </p:pic>
      <p:sp>
        <p:nvSpPr>
          <p:cNvPr id="7" name="テキスト ボックス 6">
            <a:extLst>
              <a:ext uri="{FF2B5EF4-FFF2-40B4-BE49-F238E27FC236}">
                <a16:creationId xmlns:a16="http://schemas.microsoft.com/office/drawing/2014/main" id="{3242CF26-A2E6-4507-ADA6-E6548B4405DB}"/>
              </a:ext>
            </a:extLst>
          </p:cNvPr>
          <p:cNvSpPr txBox="1"/>
          <p:nvPr/>
        </p:nvSpPr>
        <p:spPr>
          <a:xfrm>
            <a:off x="2252319" y="2665859"/>
            <a:ext cx="663964" cy="523220"/>
          </a:xfrm>
          <a:prstGeom prst="rect">
            <a:avLst/>
          </a:prstGeom>
          <a:noFill/>
        </p:spPr>
        <p:txBody>
          <a:bodyPr wrap="none" rtlCol="0">
            <a:spAutoFit/>
          </a:bodyPr>
          <a:lstStyle/>
          <a:p>
            <a:r>
              <a:rPr lang="en-US" altLang="ja-JP" sz="2800" b="1" dirty="0">
                <a:solidFill>
                  <a:srgbClr val="FF0000"/>
                </a:solidFill>
              </a:rPr>
              <a:t>NO</a:t>
            </a:r>
            <a:endParaRPr kumimoji="1" lang="ja-JP" altLang="en-US" sz="2800" b="1" dirty="0">
              <a:solidFill>
                <a:srgbClr val="FF0000"/>
              </a:solidFill>
            </a:endParaRPr>
          </a:p>
        </p:txBody>
      </p:sp>
      <p:sp>
        <p:nvSpPr>
          <p:cNvPr id="8" name="テキスト ボックス 7">
            <a:extLst>
              <a:ext uri="{FF2B5EF4-FFF2-40B4-BE49-F238E27FC236}">
                <a16:creationId xmlns:a16="http://schemas.microsoft.com/office/drawing/2014/main" id="{93B77C77-0696-4E8A-B1A5-DDAFF87D51C8}"/>
              </a:ext>
            </a:extLst>
          </p:cNvPr>
          <p:cNvSpPr txBox="1"/>
          <p:nvPr/>
        </p:nvSpPr>
        <p:spPr>
          <a:xfrm>
            <a:off x="4413026" y="2665859"/>
            <a:ext cx="711733" cy="523220"/>
          </a:xfrm>
          <a:prstGeom prst="rect">
            <a:avLst/>
          </a:prstGeom>
          <a:noFill/>
        </p:spPr>
        <p:txBody>
          <a:bodyPr wrap="none" rtlCol="0">
            <a:spAutoFit/>
          </a:bodyPr>
          <a:lstStyle/>
          <a:p>
            <a:r>
              <a:rPr kumimoji="1" lang="en-US" altLang="ja-JP" sz="2800" b="1" dirty="0">
                <a:solidFill>
                  <a:srgbClr val="00B0F0"/>
                </a:solidFill>
              </a:rPr>
              <a:t>YES</a:t>
            </a:r>
            <a:endParaRPr kumimoji="1" lang="ja-JP" altLang="en-US" sz="2800" b="1" dirty="0">
              <a:solidFill>
                <a:srgbClr val="00B0F0"/>
              </a:solidFill>
            </a:endParaRPr>
          </a:p>
        </p:txBody>
      </p:sp>
      <p:sp>
        <p:nvSpPr>
          <p:cNvPr id="9" name="テキスト ボックス 8">
            <a:extLst>
              <a:ext uri="{FF2B5EF4-FFF2-40B4-BE49-F238E27FC236}">
                <a16:creationId xmlns:a16="http://schemas.microsoft.com/office/drawing/2014/main" id="{40B8C040-0F8C-4A18-84C3-E15CE8A0C747}"/>
              </a:ext>
            </a:extLst>
          </p:cNvPr>
          <p:cNvSpPr txBox="1"/>
          <p:nvPr/>
        </p:nvSpPr>
        <p:spPr>
          <a:xfrm>
            <a:off x="7186777" y="1430575"/>
            <a:ext cx="1616044" cy="203132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just"/>
            <a:r>
              <a:rPr kumimoji="1" lang="ja-JP" altLang="en-US" sz="1400" dirty="0">
                <a:latin typeface="メイリオ" panose="020B0604030504040204" pitchFamily="50" charset="-128"/>
                <a:ea typeface="メイリオ" panose="020B0604030504040204" pitchFamily="50" charset="-128"/>
              </a:rPr>
              <a:t>１コマ目のシチュエーションは同じですが、２コマ目の相手の反応によって、お互いが納得できる結果になるように、その後のストーリーを考えていきます。</a:t>
            </a:r>
            <a:endParaRPr kumimoji="1" lang="en-US" altLang="ja-JP" sz="14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327516746"/>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a:xfrm>
            <a:off x="1403350" y="304799"/>
            <a:ext cx="7201098" cy="893823"/>
          </a:xfrm>
        </p:spPr>
        <p:txBody>
          <a:bodyPr/>
          <a:lstStyle/>
          <a:p>
            <a:pPr algn="r" eaLnBrk="1" hangingPunct="1"/>
            <a:r>
              <a:rPr lang="en-US" altLang="ja-JP" sz="2800" dirty="0"/>
              <a:t>DESC(</a:t>
            </a:r>
            <a:r>
              <a:rPr lang="ja-JP" altLang="en-US" sz="2800" dirty="0"/>
              <a:t>デスク</a:t>
            </a:r>
            <a:r>
              <a:rPr lang="en-US" altLang="ja-JP" sz="2800" dirty="0"/>
              <a:t>)</a:t>
            </a:r>
            <a:r>
              <a:rPr lang="ja-JP" altLang="en-US" sz="2800" dirty="0"/>
              <a:t>法</a:t>
            </a:r>
          </a:p>
        </p:txBody>
      </p:sp>
      <p:sp>
        <p:nvSpPr>
          <p:cNvPr id="203779" name="Rectangle 3"/>
          <p:cNvSpPr>
            <a:spLocks noGrp="1" noChangeArrowheads="1"/>
          </p:cNvSpPr>
          <p:nvPr>
            <p:ph idx="4294967295"/>
          </p:nvPr>
        </p:nvSpPr>
        <p:spPr>
          <a:xfrm>
            <a:off x="592624" y="1768799"/>
            <a:ext cx="8390260" cy="4465091"/>
          </a:xfrm>
        </p:spPr>
        <p:txBody>
          <a:bodyPr/>
          <a:lstStyle/>
          <a:p>
            <a:pPr marL="762000" indent="-762000" eaLnBrk="1" hangingPunct="1"/>
            <a:endParaRPr lang="en-US" altLang="ja-JP" sz="2000" dirty="0"/>
          </a:p>
          <a:p>
            <a:r>
              <a:rPr lang="ja-JP" altLang="en-US" sz="2000" dirty="0">
                <a:solidFill>
                  <a:srgbClr val="000000"/>
                </a:solidFill>
                <a:highlight>
                  <a:srgbClr val="CCFFCC"/>
                </a:highlight>
              </a:rPr>
              <a:t>例題：</a:t>
            </a:r>
            <a:r>
              <a:rPr lang="ja-JP" altLang="en-US" sz="2000" dirty="0">
                <a:highlight>
                  <a:srgbClr val="CCFFCC"/>
                </a:highlight>
              </a:rPr>
              <a:t>コーヒーを相手の洋服にこぼして汚してしまいました</a:t>
            </a:r>
            <a:endParaRPr lang="en-US" altLang="ja-JP" sz="2000" dirty="0">
              <a:highlight>
                <a:srgbClr val="CCFFCC"/>
              </a:highlight>
            </a:endParaRPr>
          </a:p>
          <a:p>
            <a:r>
              <a:rPr lang="en-US" altLang="ja-JP" sz="1800" dirty="0">
                <a:highlight>
                  <a:srgbClr val="CCECFF"/>
                </a:highlight>
              </a:rPr>
              <a:t>D:</a:t>
            </a:r>
            <a:r>
              <a:rPr lang="ja-JP" altLang="en-US" sz="1800" dirty="0">
                <a:highlight>
                  <a:srgbClr val="CCECFF"/>
                </a:highlight>
              </a:rPr>
              <a:t> </a:t>
            </a:r>
            <a:r>
              <a:rPr lang="en-US" altLang="ja-JP" sz="1800" dirty="0">
                <a:highlight>
                  <a:srgbClr val="CCECFF"/>
                </a:highlight>
              </a:rPr>
              <a:t>describe</a:t>
            </a:r>
            <a:r>
              <a:rPr lang="ja-JP" altLang="en-US" sz="1800" dirty="0">
                <a:highlight>
                  <a:srgbClr val="CCECFF"/>
                </a:highlight>
              </a:rPr>
              <a:t>（描写する）</a:t>
            </a:r>
            <a:endParaRPr lang="en-US" altLang="ja-JP" sz="1800" dirty="0">
              <a:highlight>
                <a:srgbClr val="CCECFF"/>
              </a:highlight>
            </a:endParaRPr>
          </a:p>
          <a:p>
            <a:pPr marL="706438" lvl="1" indent="-268288" eaLnBrk="1" hangingPunct="1"/>
            <a:r>
              <a:rPr lang="ja-JP" altLang="en-US" sz="1800" dirty="0"/>
              <a:t>私がコーヒーをこぼしてシミになってしまいました。</a:t>
            </a:r>
            <a:endParaRPr lang="en-US" altLang="ja-JP" sz="1800" dirty="0"/>
          </a:p>
          <a:p>
            <a:r>
              <a:rPr lang="en-US" altLang="ja-JP" sz="2000" dirty="0">
                <a:highlight>
                  <a:srgbClr val="CCECFF"/>
                </a:highlight>
              </a:rPr>
              <a:t>E:</a:t>
            </a:r>
            <a:r>
              <a:rPr lang="ja-JP" altLang="en-US" sz="2000" dirty="0">
                <a:highlight>
                  <a:srgbClr val="CCECFF"/>
                </a:highlight>
              </a:rPr>
              <a:t> </a:t>
            </a:r>
            <a:r>
              <a:rPr lang="en-US" altLang="ja-JP" sz="2000" dirty="0">
                <a:highlight>
                  <a:srgbClr val="CCECFF"/>
                </a:highlight>
              </a:rPr>
              <a:t>express</a:t>
            </a:r>
            <a:r>
              <a:rPr lang="ja-JP" altLang="en-US" sz="2000" dirty="0">
                <a:highlight>
                  <a:srgbClr val="CCECFF"/>
                </a:highlight>
              </a:rPr>
              <a:t>、</a:t>
            </a:r>
            <a:r>
              <a:rPr lang="en-US" altLang="ja-JP" sz="2000" dirty="0">
                <a:highlight>
                  <a:srgbClr val="CCECFF"/>
                </a:highlight>
              </a:rPr>
              <a:t>explain</a:t>
            </a:r>
            <a:r>
              <a:rPr lang="ja-JP" altLang="en-US" sz="2000" dirty="0">
                <a:highlight>
                  <a:srgbClr val="CCECFF"/>
                </a:highlight>
              </a:rPr>
              <a:t>、</a:t>
            </a:r>
            <a:r>
              <a:rPr lang="en-US" altLang="ja-JP" sz="2000" dirty="0">
                <a:highlight>
                  <a:srgbClr val="CCECFF"/>
                </a:highlight>
              </a:rPr>
              <a:t>empathize</a:t>
            </a:r>
            <a:r>
              <a:rPr lang="ja-JP" altLang="en-US" sz="2000" dirty="0">
                <a:highlight>
                  <a:srgbClr val="CCECFF"/>
                </a:highlight>
              </a:rPr>
              <a:t>　</a:t>
            </a:r>
            <a:r>
              <a:rPr lang="en-US" altLang="ja-JP" sz="2000" dirty="0">
                <a:highlight>
                  <a:srgbClr val="CCECFF"/>
                </a:highlight>
              </a:rPr>
              <a:t>(</a:t>
            </a:r>
            <a:r>
              <a:rPr lang="ja-JP" altLang="en-US" sz="2000" dirty="0">
                <a:highlight>
                  <a:srgbClr val="CCECFF"/>
                </a:highlight>
              </a:rPr>
              <a:t>表現する、説明する、共感する</a:t>
            </a:r>
            <a:r>
              <a:rPr lang="en-US" altLang="ja-JP" sz="2000" dirty="0">
                <a:highlight>
                  <a:srgbClr val="CCECFF"/>
                </a:highlight>
              </a:rPr>
              <a:t>)</a:t>
            </a:r>
          </a:p>
          <a:p>
            <a:pPr marL="706438" lvl="1" indent="-268288" eaLnBrk="1" hangingPunct="1"/>
            <a:r>
              <a:rPr lang="ja-JP" altLang="en-US" sz="1800" dirty="0"/>
              <a:t>お洋服を汚して申し訳ありません。それにせっかくのお茶の時間を台無しにしてしまいました。</a:t>
            </a:r>
            <a:endParaRPr lang="en-US" altLang="ja-JP" sz="1800" dirty="0"/>
          </a:p>
          <a:p>
            <a:r>
              <a:rPr lang="en-US" altLang="ja-JP" sz="1800" dirty="0">
                <a:highlight>
                  <a:srgbClr val="CCECFF"/>
                </a:highlight>
              </a:rPr>
              <a:t>S:</a:t>
            </a:r>
            <a:r>
              <a:rPr lang="ja-JP" altLang="en-US" sz="1800" dirty="0">
                <a:highlight>
                  <a:srgbClr val="CCECFF"/>
                </a:highlight>
              </a:rPr>
              <a:t> </a:t>
            </a:r>
            <a:r>
              <a:rPr lang="en-US" altLang="ja-JP" sz="1800" dirty="0">
                <a:highlight>
                  <a:srgbClr val="CCECFF"/>
                </a:highlight>
              </a:rPr>
              <a:t>specify</a:t>
            </a:r>
            <a:r>
              <a:rPr lang="ja-JP" altLang="en-US" sz="1800" dirty="0">
                <a:highlight>
                  <a:srgbClr val="CCECFF"/>
                </a:highlight>
              </a:rPr>
              <a:t>（特定の提案をする）</a:t>
            </a:r>
            <a:endParaRPr lang="en-US" altLang="ja-JP" sz="1800" dirty="0">
              <a:highlight>
                <a:srgbClr val="CCECFF"/>
              </a:highlight>
            </a:endParaRPr>
          </a:p>
          <a:p>
            <a:pPr marL="706438" lvl="1" indent="-268288" eaLnBrk="1" hangingPunct="1"/>
            <a:r>
              <a:rPr lang="ja-JP" altLang="en-US" sz="1800" dirty="0"/>
              <a:t>クリーニング代を負担させていただきたいと思いますが、それでよろしいでしょうか</a:t>
            </a:r>
            <a:endParaRPr lang="en-US" altLang="ja-JP" sz="1800" dirty="0"/>
          </a:p>
          <a:p>
            <a:r>
              <a:rPr lang="en-US" altLang="ja-JP" sz="1800" dirty="0">
                <a:highlight>
                  <a:srgbClr val="CCECFF"/>
                </a:highlight>
              </a:rPr>
              <a:t>C:</a:t>
            </a:r>
            <a:r>
              <a:rPr lang="ja-JP" altLang="en-US" sz="1800" dirty="0">
                <a:highlight>
                  <a:srgbClr val="CCECFF"/>
                </a:highlight>
              </a:rPr>
              <a:t> </a:t>
            </a:r>
            <a:r>
              <a:rPr lang="en-US" altLang="ja-JP" sz="1800" dirty="0">
                <a:highlight>
                  <a:srgbClr val="CCECFF"/>
                </a:highlight>
              </a:rPr>
              <a:t>choose</a:t>
            </a:r>
            <a:r>
              <a:rPr lang="ja-JP" altLang="en-US" sz="1800" dirty="0">
                <a:highlight>
                  <a:srgbClr val="CCECFF"/>
                </a:highlight>
              </a:rPr>
              <a:t>（選択する）次の選択肢を考えておく</a:t>
            </a:r>
            <a:endParaRPr lang="en-US" altLang="ja-JP" sz="1800" dirty="0">
              <a:highlight>
                <a:srgbClr val="CCECFF"/>
              </a:highlight>
            </a:endParaRPr>
          </a:p>
          <a:p>
            <a:pPr marL="706438" lvl="1" indent="-268288" eaLnBrk="1" hangingPunct="1"/>
            <a:r>
              <a:rPr lang="en-US" altLang="ja-JP" sz="2000" dirty="0"/>
              <a:t>Yes</a:t>
            </a:r>
            <a:r>
              <a:rPr lang="ja-JP" altLang="en-US" sz="2000" dirty="0"/>
              <a:t>の時：お許しいただいてありがとうございます</a:t>
            </a:r>
            <a:endParaRPr lang="en-US" altLang="ja-JP" sz="2000" dirty="0"/>
          </a:p>
          <a:p>
            <a:pPr marL="706438" lvl="1" indent="-268288" eaLnBrk="1" hangingPunct="1"/>
            <a:r>
              <a:rPr lang="en-US" altLang="ja-JP" sz="2000" dirty="0"/>
              <a:t>No</a:t>
            </a:r>
            <a:r>
              <a:rPr lang="ja-JP" altLang="en-US" sz="2000" dirty="0"/>
              <a:t>の時：</a:t>
            </a:r>
            <a:r>
              <a:rPr lang="en-US" altLang="ja-JP" sz="2000" dirty="0"/>
              <a:t>D</a:t>
            </a:r>
            <a:r>
              <a:rPr lang="ja-JP" altLang="en-US" sz="2000" dirty="0"/>
              <a:t>か</a:t>
            </a:r>
            <a:r>
              <a:rPr lang="en-US" altLang="ja-JP" sz="2000" dirty="0"/>
              <a:t>E</a:t>
            </a:r>
            <a:r>
              <a:rPr lang="ja-JP" altLang="en-US" sz="2000" dirty="0"/>
              <a:t>か</a:t>
            </a:r>
            <a:r>
              <a:rPr lang="en-US" altLang="ja-JP" sz="2000" dirty="0"/>
              <a:t>S</a:t>
            </a:r>
            <a:r>
              <a:rPr lang="ja-JP" altLang="en-US" sz="2000" dirty="0"/>
              <a:t>に戻る。</a:t>
            </a:r>
          </a:p>
        </p:txBody>
      </p:sp>
      <p:sp>
        <p:nvSpPr>
          <p:cNvPr id="203780" name="スライド番号プレースホルダ 5"/>
          <p:cNvSpPr txBox="1">
            <a:spLocks noGrp="1"/>
          </p:cNvSpPr>
          <p:nvPr/>
        </p:nvSpPr>
        <p:spPr bwMode="auto">
          <a:xfrm>
            <a:off x="7162800" y="6381750"/>
            <a:ext cx="1981200" cy="476250"/>
          </a:xfrm>
          <a:prstGeom prst="rect">
            <a:avLst/>
          </a:prstGeom>
          <a:noFill/>
          <a:ln w="9525">
            <a:noFill/>
            <a:miter lim="800000"/>
            <a:headEnd/>
            <a:tailEnd/>
          </a:ln>
        </p:spPr>
        <p:txBody>
          <a:bodyPr/>
          <a:lstStyle/>
          <a:p>
            <a:pPr algn="r"/>
            <a:fld id="{7CCF20B2-2C00-43B2-83AB-481AF851F9C4}" type="slidenum">
              <a:rPr kumimoji="0" lang="en-US" altLang="ja-JP" sz="1800">
                <a:solidFill>
                  <a:srgbClr val="000000"/>
                </a:solidFill>
                <a:latin typeface="Verdana" pitchFamily="34" charset="0"/>
                <a:ea typeface="ＭＳ Ｐゴシック" pitchFamily="50" charset="-128"/>
              </a:rPr>
              <a:pPr algn="r"/>
              <a:t>232</a:t>
            </a:fld>
            <a:endParaRPr kumimoji="0" lang="en-US" altLang="ja-JP" sz="1800">
              <a:solidFill>
                <a:srgbClr val="000000"/>
              </a:solidFill>
              <a:latin typeface="Verdana" pitchFamily="34" charset="0"/>
              <a:ea typeface="ＭＳ Ｐゴシック" pitchFamily="50" charset="-128"/>
            </a:endParaRPr>
          </a:p>
        </p:txBody>
      </p:sp>
      <p:sp>
        <p:nvSpPr>
          <p:cNvPr id="203781" name="Text Box 4"/>
          <p:cNvSpPr txBox="1">
            <a:spLocks noChangeArrowheads="1"/>
          </p:cNvSpPr>
          <p:nvPr/>
        </p:nvSpPr>
        <p:spPr bwMode="auto">
          <a:xfrm>
            <a:off x="430213" y="6015038"/>
            <a:ext cx="184731" cy="338554"/>
          </a:xfrm>
          <a:prstGeom prst="rect">
            <a:avLst/>
          </a:prstGeom>
          <a:solidFill>
            <a:schemeClr val="bg1"/>
          </a:solidFill>
          <a:ln w="9525">
            <a:noFill/>
            <a:miter lim="800000"/>
            <a:headEnd/>
            <a:tailEnd/>
          </a:ln>
        </p:spPr>
        <p:txBody>
          <a:bodyPr wrap="none">
            <a:spAutoFit/>
          </a:bodyPr>
          <a:lstStyle/>
          <a:p>
            <a:endParaRPr lang="ja-JP" altLang="en-US" sz="1600" dirty="0">
              <a:solidFill>
                <a:srgbClr val="000000"/>
              </a:solidFill>
              <a:latin typeface="Verdana" pitchFamily="34" charset="0"/>
              <a:ea typeface="ＭＳ Ｐゴシック" pitchFamily="50" charset="-128"/>
            </a:endParaRPr>
          </a:p>
        </p:txBody>
      </p:sp>
      <p:sp>
        <p:nvSpPr>
          <p:cNvPr id="2" name="正方形/長方形 1">
            <a:extLst>
              <a:ext uri="{FF2B5EF4-FFF2-40B4-BE49-F238E27FC236}">
                <a16:creationId xmlns:a16="http://schemas.microsoft.com/office/drawing/2014/main" id="{63B90283-2D13-490E-8F60-34837DB5FBE0}"/>
              </a:ext>
            </a:extLst>
          </p:cNvPr>
          <p:cNvSpPr/>
          <p:nvPr/>
        </p:nvSpPr>
        <p:spPr>
          <a:xfrm>
            <a:off x="614944" y="1681644"/>
            <a:ext cx="8529056" cy="523220"/>
          </a:xfrm>
          <a:prstGeom prst="rect">
            <a:avLst/>
          </a:prstGeom>
        </p:spPr>
        <p:txBody>
          <a:bodyPr wrap="square">
            <a:spAutoFit/>
          </a:bodyPr>
          <a:lstStyle/>
          <a:p>
            <a:r>
              <a:rPr lang="en-US" altLang="ja-JP" sz="2800" dirty="0"/>
              <a:t>10-2</a:t>
            </a:r>
            <a:r>
              <a:rPr lang="ja-JP" altLang="en-US" sz="2800" dirty="0"/>
              <a:t>　困った時の問題解決ストーリーを考える</a:t>
            </a:r>
            <a:endParaRPr lang="en-US" altLang="ja-JP" sz="2800" dirty="0"/>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idx="4294967295"/>
          </p:nvPr>
        </p:nvSpPr>
        <p:spPr/>
        <p:txBody>
          <a:bodyPr/>
          <a:lstStyle/>
          <a:p>
            <a:pPr algn="r" eaLnBrk="1" hangingPunct="1"/>
            <a:r>
              <a:rPr lang="en-US" altLang="ja-JP" sz="2800" dirty="0"/>
              <a:t>DESC(</a:t>
            </a:r>
            <a:r>
              <a:rPr lang="ja-JP" altLang="en-US" sz="2800" dirty="0"/>
              <a:t>デスク</a:t>
            </a:r>
            <a:r>
              <a:rPr lang="en-US" altLang="ja-JP" sz="2800" dirty="0"/>
              <a:t>)</a:t>
            </a:r>
            <a:r>
              <a:rPr lang="ja-JP" altLang="en-US" sz="2800" dirty="0"/>
              <a:t>法</a:t>
            </a:r>
          </a:p>
        </p:txBody>
      </p:sp>
      <p:sp>
        <p:nvSpPr>
          <p:cNvPr id="203779" name="Rectangle 3"/>
          <p:cNvSpPr>
            <a:spLocks noGrp="1" noChangeArrowheads="1"/>
          </p:cNvSpPr>
          <p:nvPr>
            <p:ph idx="4294967295"/>
          </p:nvPr>
        </p:nvSpPr>
        <p:spPr>
          <a:xfrm>
            <a:off x="502221" y="1412181"/>
            <a:ext cx="8318251" cy="4465091"/>
          </a:xfrm>
        </p:spPr>
        <p:txBody>
          <a:bodyPr/>
          <a:lstStyle/>
          <a:p>
            <a:pPr marL="762000" indent="-762000" eaLnBrk="1" hangingPunct="1"/>
            <a:endParaRPr lang="en-US" altLang="ja-JP" sz="2000" dirty="0"/>
          </a:p>
          <a:p>
            <a:r>
              <a:rPr lang="ja-JP" altLang="en-US" sz="2000" dirty="0">
                <a:solidFill>
                  <a:srgbClr val="000000"/>
                </a:solidFill>
                <a:highlight>
                  <a:srgbClr val="CCFFCC"/>
                </a:highlight>
              </a:rPr>
              <a:t>例題：</a:t>
            </a:r>
            <a:r>
              <a:rPr lang="ja-JP" altLang="en-US" sz="2000" dirty="0">
                <a:highlight>
                  <a:srgbClr val="CCFFCC"/>
                </a:highlight>
              </a:rPr>
              <a:t>どうも子どもの様子がおかしい。朝、制服に着替えず学校に行きたくないようだが何も言わない。</a:t>
            </a:r>
          </a:p>
          <a:p>
            <a:pPr marL="268288" indent="-268288" eaLnBrk="1" hangingPunct="1">
              <a:lnSpc>
                <a:spcPct val="150000"/>
              </a:lnSpc>
            </a:pPr>
            <a:r>
              <a:rPr lang="en-US" altLang="ja-JP" sz="2000" dirty="0">
                <a:highlight>
                  <a:srgbClr val="CCECFF"/>
                </a:highlight>
              </a:rPr>
              <a:t>D:</a:t>
            </a:r>
            <a:r>
              <a:rPr lang="ja-JP" altLang="en-US" sz="2000" dirty="0">
                <a:highlight>
                  <a:srgbClr val="CCECFF"/>
                </a:highlight>
              </a:rPr>
              <a:t> </a:t>
            </a:r>
            <a:r>
              <a:rPr lang="en-US" altLang="ja-JP" sz="2000" dirty="0">
                <a:highlight>
                  <a:srgbClr val="CCECFF"/>
                </a:highlight>
              </a:rPr>
              <a:t>describe</a:t>
            </a:r>
            <a:r>
              <a:rPr lang="ja-JP" altLang="en-US" sz="2000" dirty="0">
                <a:highlight>
                  <a:srgbClr val="CCECFF"/>
                </a:highlight>
              </a:rPr>
              <a:t>（描写する）</a:t>
            </a:r>
            <a:endParaRPr lang="en-US" altLang="ja-JP" sz="2000" dirty="0">
              <a:highlight>
                <a:srgbClr val="CCECFF"/>
              </a:highlight>
            </a:endParaRPr>
          </a:p>
          <a:p>
            <a:pPr marL="706438" lvl="1" indent="-268288" eaLnBrk="1" hangingPunct="1"/>
            <a:r>
              <a:rPr lang="ja-JP" altLang="en-US" sz="2000" dirty="0"/>
              <a:t>登校時間なのに制服に着替えてないのね。</a:t>
            </a:r>
          </a:p>
          <a:p>
            <a:pPr marL="268288" indent="-268288" eaLnBrk="1" hangingPunct="1"/>
            <a:r>
              <a:rPr lang="en-US" altLang="ja-JP" sz="2000" dirty="0">
                <a:highlight>
                  <a:srgbClr val="CCECFF"/>
                </a:highlight>
              </a:rPr>
              <a:t>E:</a:t>
            </a:r>
            <a:r>
              <a:rPr lang="ja-JP" altLang="en-US" sz="2000" dirty="0">
                <a:highlight>
                  <a:srgbClr val="CCECFF"/>
                </a:highlight>
              </a:rPr>
              <a:t> </a:t>
            </a:r>
            <a:r>
              <a:rPr lang="en-US" altLang="ja-JP" sz="2000" dirty="0">
                <a:highlight>
                  <a:srgbClr val="CCECFF"/>
                </a:highlight>
              </a:rPr>
              <a:t>express</a:t>
            </a:r>
            <a:r>
              <a:rPr lang="ja-JP" altLang="en-US" sz="2000" dirty="0">
                <a:highlight>
                  <a:srgbClr val="CCECFF"/>
                </a:highlight>
              </a:rPr>
              <a:t>、</a:t>
            </a:r>
            <a:r>
              <a:rPr lang="en-US" altLang="ja-JP" sz="2000" dirty="0">
                <a:highlight>
                  <a:srgbClr val="CCECFF"/>
                </a:highlight>
              </a:rPr>
              <a:t>explain</a:t>
            </a:r>
            <a:r>
              <a:rPr lang="ja-JP" altLang="en-US" sz="2000" dirty="0">
                <a:highlight>
                  <a:srgbClr val="CCECFF"/>
                </a:highlight>
              </a:rPr>
              <a:t>、</a:t>
            </a:r>
            <a:r>
              <a:rPr lang="en-US" altLang="ja-JP" sz="2000" dirty="0">
                <a:highlight>
                  <a:srgbClr val="CCECFF"/>
                </a:highlight>
              </a:rPr>
              <a:t>empathize</a:t>
            </a:r>
            <a:r>
              <a:rPr lang="ja-JP" altLang="en-US" sz="2000" dirty="0">
                <a:highlight>
                  <a:srgbClr val="CCECFF"/>
                </a:highlight>
              </a:rPr>
              <a:t>　</a:t>
            </a:r>
            <a:r>
              <a:rPr lang="en-US" altLang="ja-JP" sz="2000" dirty="0">
                <a:highlight>
                  <a:srgbClr val="CCECFF"/>
                </a:highlight>
              </a:rPr>
              <a:t>(</a:t>
            </a:r>
            <a:r>
              <a:rPr lang="ja-JP" altLang="en-US" sz="2000" dirty="0">
                <a:highlight>
                  <a:srgbClr val="CCECFF"/>
                </a:highlight>
              </a:rPr>
              <a:t>表現する、説明する、共感する</a:t>
            </a:r>
            <a:r>
              <a:rPr lang="en-US" altLang="ja-JP" sz="2000" dirty="0">
                <a:highlight>
                  <a:srgbClr val="CCECFF"/>
                </a:highlight>
              </a:rPr>
              <a:t>)</a:t>
            </a:r>
          </a:p>
          <a:p>
            <a:pPr marL="706438" lvl="1" indent="-268288" eaLnBrk="1" hangingPunct="1"/>
            <a:r>
              <a:rPr lang="ja-JP" altLang="en-US" sz="2000" dirty="0"/>
              <a:t>学校に行きたくないようね。大丈夫なの？お母さんちょっと心配だわ。</a:t>
            </a:r>
          </a:p>
          <a:p>
            <a:pPr marL="268288" indent="-268288" eaLnBrk="1" hangingPunct="1"/>
            <a:r>
              <a:rPr lang="en-US" altLang="ja-JP" sz="2000" dirty="0">
                <a:highlight>
                  <a:srgbClr val="CCECFF"/>
                </a:highlight>
              </a:rPr>
              <a:t>S:</a:t>
            </a:r>
            <a:r>
              <a:rPr lang="ja-JP" altLang="en-US" sz="2000" dirty="0">
                <a:highlight>
                  <a:srgbClr val="CCECFF"/>
                </a:highlight>
              </a:rPr>
              <a:t> </a:t>
            </a:r>
            <a:r>
              <a:rPr lang="en-US" altLang="ja-JP" sz="2000" dirty="0">
                <a:highlight>
                  <a:srgbClr val="CCECFF"/>
                </a:highlight>
              </a:rPr>
              <a:t>specify</a:t>
            </a:r>
            <a:r>
              <a:rPr lang="ja-JP" altLang="en-US" sz="2000" dirty="0">
                <a:highlight>
                  <a:srgbClr val="CCECFF"/>
                </a:highlight>
              </a:rPr>
              <a:t>（特定の提案をする）</a:t>
            </a:r>
            <a:endParaRPr lang="en-US" altLang="ja-JP" sz="2000" dirty="0">
              <a:highlight>
                <a:srgbClr val="CCECFF"/>
              </a:highlight>
            </a:endParaRPr>
          </a:p>
          <a:p>
            <a:pPr marL="706438" lvl="1" indent="-268288" eaLnBrk="1" hangingPunct="1"/>
            <a:r>
              <a:rPr lang="ja-JP" altLang="en-US" sz="2000" dirty="0"/>
              <a:t>久しぶりにお母さんも散歩がてら学校に行ってみようかな？</a:t>
            </a:r>
            <a:endParaRPr lang="en-US" altLang="ja-JP" sz="2000" dirty="0"/>
          </a:p>
          <a:p>
            <a:pPr marL="268288" indent="-268288" eaLnBrk="1" hangingPunct="1"/>
            <a:r>
              <a:rPr lang="en-US" altLang="ja-JP" sz="2000" dirty="0">
                <a:highlight>
                  <a:srgbClr val="CCECFF"/>
                </a:highlight>
              </a:rPr>
              <a:t>C:</a:t>
            </a:r>
            <a:r>
              <a:rPr lang="ja-JP" altLang="en-US" sz="2000" dirty="0">
                <a:highlight>
                  <a:srgbClr val="CCECFF"/>
                </a:highlight>
              </a:rPr>
              <a:t> </a:t>
            </a:r>
            <a:r>
              <a:rPr lang="en-US" altLang="ja-JP" sz="2000" dirty="0">
                <a:highlight>
                  <a:srgbClr val="CCECFF"/>
                </a:highlight>
              </a:rPr>
              <a:t>choose</a:t>
            </a:r>
            <a:r>
              <a:rPr lang="ja-JP" altLang="en-US" sz="2000" dirty="0">
                <a:highlight>
                  <a:srgbClr val="CCECFF"/>
                </a:highlight>
              </a:rPr>
              <a:t>（選択する）次の選択肢を考えておく</a:t>
            </a:r>
            <a:endParaRPr lang="en-US" altLang="ja-JP" sz="2000" dirty="0">
              <a:highlight>
                <a:srgbClr val="CCECFF"/>
              </a:highlight>
            </a:endParaRPr>
          </a:p>
          <a:p>
            <a:pPr marL="706438" lvl="1" indent="-268288" eaLnBrk="1" hangingPunct="1"/>
            <a:r>
              <a:rPr lang="en-US" altLang="ja-JP" sz="2000" dirty="0"/>
              <a:t>Yes</a:t>
            </a:r>
            <a:r>
              <a:rPr lang="ja-JP" altLang="en-US" sz="2000" dirty="0"/>
              <a:t>の時：提案の実行。一緒に学校に行く。</a:t>
            </a:r>
            <a:endParaRPr lang="en-US" altLang="ja-JP" sz="2000" dirty="0"/>
          </a:p>
          <a:p>
            <a:pPr marL="706438" lvl="1" indent="-268288" eaLnBrk="1" hangingPunct="1"/>
            <a:r>
              <a:rPr lang="en-US" altLang="ja-JP" sz="2000" dirty="0"/>
              <a:t>No</a:t>
            </a:r>
            <a:r>
              <a:rPr lang="ja-JP" altLang="en-US" sz="2000" dirty="0"/>
              <a:t>の時：</a:t>
            </a:r>
            <a:r>
              <a:rPr lang="en-US" altLang="ja-JP" sz="2000" dirty="0"/>
              <a:t>D</a:t>
            </a:r>
            <a:r>
              <a:rPr lang="ja-JP" altLang="en-US" sz="2000" dirty="0"/>
              <a:t>か</a:t>
            </a:r>
            <a:r>
              <a:rPr lang="en-US" altLang="ja-JP" sz="2000" dirty="0"/>
              <a:t>E</a:t>
            </a:r>
            <a:r>
              <a:rPr lang="ja-JP" altLang="en-US" sz="2000" dirty="0"/>
              <a:t>か</a:t>
            </a:r>
            <a:r>
              <a:rPr lang="en-US" altLang="ja-JP" sz="2000" dirty="0"/>
              <a:t>S</a:t>
            </a:r>
            <a:r>
              <a:rPr lang="ja-JP" altLang="en-US" sz="2000" dirty="0"/>
              <a:t>に戻る。</a:t>
            </a:r>
          </a:p>
        </p:txBody>
      </p:sp>
      <p:sp>
        <p:nvSpPr>
          <p:cNvPr id="203780" name="スライド番号プレースホルダ 5"/>
          <p:cNvSpPr txBox="1">
            <a:spLocks noGrp="1"/>
          </p:cNvSpPr>
          <p:nvPr/>
        </p:nvSpPr>
        <p:spPr bwMode="auto">
          <a:xfrm>
            <a:off x="7162800" y="6381750"/>
            <a:ext cx="1981200" cy="476250"/>
          </a:xfrm>
          <a:prstGeom prst="rect">
            <a:avLst/>
          </a:prstGeom>
          <a:noFill/>
          <a:ln w="9525">
            <a:noFill/>
            <a:miter lim="800000"/>
            <a:headEnd/>
            <a:tailEnd/>
          </a:ln>
        </p:spPr>
        <p:txBody>
          <a:bodyPr/>
          <a:lstStyle/>
          <a:p>
            <a:pPr algn="r"/>
            <a:fld id="{7CCF20B2-2C00-43B2-83AB-481AF851F9C4}" type="slidenum">
              <a:rPr kumimoji="0" lang="en-US" altLang="ja-JP" sz="1800">
                <a:solidFill>
                  <a:srgbClr val="000000"/>
                </a:solidFill>
                <a:latin typeface="Verdana" pitchFamily="34" charset="0"/>
                <a:ea typeface="ＭＳ Ｐゴシック" pitchFamily="50" charset="-128"/>
              </a:rPr>
              <a:pPr algn="r"/>
              <a:t>233</a:t>
            </a:fld>
            <a:endParaRPr kumimoji="0" lang="en-US" altLang="ja-JP" sz="1800">
              <a:solidFill>
                <a:srgbClr val="000000"/>
              </a:solidFill>
              <a:latin typeface="Verdana" pitchFamily="34" charset="0"/>
              <a:ea typeface="ＭＳ Ｐゴシック" pitchFamily="50" charset="-128"/>
            </a:endParaRPr>
          </a:p>
        </p:txBody>
      </p:sp>
      <p:sp>
        <p:nvSpPr>
          <p:cNvPr id="203781" name="Text Box 4"/>
          <p:cNvSpPr txBox="1">
            <a:spLocks noChangeArrowheads="1"/>
          </p:cNvSpPr>
          <p:nvPr/>
        </p:nvSpPr>
        <p:spPr bwMode="auto">
          <a:xfrm>
            <a:off x="430213" y="6015038"/>
            <a:ext cx="184731" cy="338554"/>
          </a:xfrm>
          <a:prstGeom prst="rect">
            <a:avLst/>
          </a:prstGeom>
          <a:solidFill>
            <a:schemeClr val="bg1"/>
          </a:solidFill>
          <a:ln w="9525">
            <a:noFill/>
            <a:miter lim="800000"/>
            <a:headEnd/>
            <a:tailEnd/>
          </a:ln>
        </p:spPr>
        <p:txBody>
          <a:bodyPr wrap="none">
            <a:spAutoFit/>
          </a:bodyPr>
          <a:lstStyle/>
          <a:p>
            <a:endParaRPr lang="ja-JP" altLang="en-US" sz="1600" dirty="0">
              <a:solidFill>
                <a:srgbClr val="000000"/>
              </a:solidFill>
              <a:latin typeface="Verdana" pitchFamily="34" charset="0"/>
              <a:ea typeface="ＭＳ Ｐゴシック" pitchFamily="50" charset="-128"/>
            </a:endParaRPr>
          </a:p>
        </p:txBody>
      </p:sp>
    </p:spTree>
    <p:extLst>
      <p:ext uri="{BB962C8B-B14F-4D97-AF65-F5344CB8AC3E}">
        <p14:creationId xmlns:p14="http://schemas.microsoft.com/office/powerpoint/2010/main" val="17072233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3779">
                                            <p:txEl>
                                              <p:pRg st="3" end="3"/>
                                            </p:txEl>
                                          </p:spTgt>
                                        </p:tgtEl>
                                        <p:attrNameLst>
                                          <p:attrName>style.visibility</p:attrName>
                                        </p:attrNameLst>
                                      </p:cBhvr>
                                      <p:to>
                                        <p:strVal val="visible"/>
                                      </p:to>
                                    </p:set>
                                    <p:anim calcmode="lin" valueType="num">
                                      <p:cBhvr additive="base">
                                        <p:cTn id="7" dur="500" fill="hold"/>
                                        <p:tgtEl>
                                          <p:spTgt spid="203779">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377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3779">
                                            <p:txEl>
                                              <p:pRg st="5" end="5"/>
                                            </p:txEl>
                                          </p:spTgt>
                                        </p:tgtEl>
                                        <p:attrNameLst>
                                          <p:attrName>style.visibility</p:attrName>
                                        </p:attrNameLst>
                                      </p:cBhvr>
                                      <p:to>
                                        <p:strVal val="visible"/>
                                      </p:to>
                                    </p:set>
                                    <p:anim calcmode="lin" valueType="num">
                                      <p:cBhvr additive="base">
                                        <p:cTn id="13" dur="500" fill="hold"/>
                                        <p:tgtEl>
                                          <p:spTgt spid="203779">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0377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3779">
                                            <p:txEl>
                                              <p:pRg st="7" end="7"/>
                                            </p:txEl>
                                          </p:spTgt>
                                        </p:tgtEl>
                                        <p:attrNameLst>
                                          <p:attrName>style.visibility</p:attrName>
                                        </p:attrNameLst>
                                      </p:cBhvr>
                                      <p:to>
                                        <p:strVal val="visible"/>
                                      </p:to>
                                    </p:set>
                                    <p:anim calcmode="lin" valueType="num">
                                      <p:cBhvr additive="base">
                                        <p:cTn id="19" dur="500" fill="hold"/>
                                        <p:tgtEl>
                                          <p:spTgt spid="203779">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03779">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3779">
                                            <p:txEl>
                                              <p:pRg st="9" end="9"/>
                                            </p:txEl>
                                          </p:spTgt>
                                        </p:tgtEl>
                                        <p:attrNameLst>
                                          <p:attrName>style.visibility</p:attrName>
                                        </p:attrNameLst>
                                      </p:cBhvr>
                                      <p:to>
                                        <p:strVal val="visible"/>
                                      </p:to>
                                    </p:set>
                                    <p:anim calcmode="lin" valueType="num">
                                      <p:cBhvr additive="base">
                                        <p:cTn id="25" dur="500" fill="hold"/>
                                        <p:tgtEl>
                                          <p:spTgt spid="203779">
                                            <p:txEl>
                                              <p:pRg st="9" end="9"/>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03779">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3779">
                                            <p:txEl>
                                              <p:pRg st="10" end="10"/>
                                            </p:txEl>
                                          </p:spTgt>
                                        </p:tgtEl>
                                        <p:attrNameLst>
                                          <p:attrName>style.visibility</p:attrName>
                                        </p:attrNameLst>
                                      </p:cBhvr>
                                      <p:to>
                                        <p:strVal val="visible"/>
                                      </p:to>
                                    </p:set>
                                    <p:anim calcmode="lin" valueType="num">
                                      <p:cBhvr additive="base">
                                        <p:cTn id="31" dur="500" fill="hold"/>
                                        <p:tgtEl>
                                          <p:spTgt spid="203779">
                                            <p:txEl>
                                              <p:pRg st="10" end="1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3779">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3D8022B-9681-482E-8F5A-342F30527384}"/>
              </a:ext>
            </a:extLst>
          </p:cNvPr>
          <p:cNvSpPr>
            <a:spLocks noGrp="1"/>
          </p:cNvSpPr>
          <p:nvPr>
            <p:ph type="title"/>
          </p:nvPr>
        </p:nvSpPr>
        <p:spPr>
          <a:xfrm>
            <a:off x="1259632" y="154386"/>
            <a:ext cx="7172325" cy="1216025"/>
          </a:xfrm>
        </p:spPr>
        <p:txBody>
          <a:bodyPr/>
          <a:lstStyle/>
          <a:p>
            <a:r>
              <a:rPr kumimoji="1" lang="ja-JP" altLang="en-US" dirty="0"/>
              <a:t>俯瞰するということ</a:t>
            </a:r>
          </a:p>
        </p:txBody>
      </p:sp>
      <p:sp>
        <p:nvSpPr>
          <p:cNvPr id="4" name="スライド番号プレースホルダー 3">
            <a:extLst>
              <a:ext uri="{FF2B5EF4-FFF2-40B4-BE49-F238E27FC236}">
                <a16:creationId xmlns:a16="http://schemas.microsoft.com/office/drawing/2014/main" id="{CEB4CAAD-BB32-487C-AF71-824054C32202}"/>
              </a:ext>
            </a:extLst>
          </p:cNvPr>
          <p:cNvSpPr>
            <a:spLocks noGrp="1"/>
          </p:cNvSpPr>
          <p:nvPr>
            <p:ph type="sldNum" sz="quarter" idx="12"/>
          </p:nvPr>
        </p:nvSpPr>
        <p:spPr/>
        <p:txBody>
          <a:bodyPr/>
          <a:lstStyle/>
          <a:p>
            <a:pPr>
              <a:defRPr/>
            </a:pPr>
            <a:fld id="{FFAA754B-0E93-44E4-BFE9-BDE4AC31496C}" type="slidenum">
              <a:rPr lang="en-US" altLang="ja-JP" smtClean="0"/>
              <a:pPr>
                <a:defRPr/>
              </a:pPr>
              <a:t>234</a:t>
            </a:fld>
            <a:endParaRPr lang="en-US" altLang="ja-JP"/>
          </a:p>
        </p:txBody>
      </p:sp>
      <p:sp>
        <p:nvSpPr>
          <p:cNvPr id="5" name="正方形/長方形 4">
            <a:extLst>
              <a:ext uri="{FF2B5EF4-FFF2-40B4-BE49-F238E27FC236}">
                <a16:creationId xmlns:a16="http://schemas.microsoft.com/office/drawing/2014/main" id="{F884F11C-1863-4374-BC83-99D207F6DD26}"/>
              </a:ext>
            </a:extLst>
          </p:cNvPr>
          <p:cNvSpPr/>
          <p:nvPr/>
        </p:nvSpPr>
        <p:spPr>
          <a:xfrm>
            <a:off x="1403350" y="6159401"/>
            <a:ext cx="1255472" cy="184666"/>
          </a:xfrm>
          <a:prstGeom prst="rect">
            <a:avLst/>
          </a:prstGeom>
        </p:spPr>
        <p:txBody>
          <a:bodyPr wrap="none">
            <a:spAutoFit/>
          </a:bodyPr>
          <a:lstStyle/>
          <a:p>
            <a:pPr algn="just">
              <a:spcAft>
                <a:spcPts val="0"/>
              </a:spcAft>
            </a:pPr>
            <a:r>
              <a:rPr lang="ja-JP" altLang="ja-JP" sz="600" kern="100">
                <a:latin typeface="MS Gothic" panose="020B0609070205080204" pitchFamily="49" charset="-128"/>
                <a:ea typeface="MS Gothic" panose="020B0609070205080204" pitchFamily="49" charset="-128"/>
                <a:cs typeface="ＭＳ 明朝" panose="02020609040205080304" pitchFamily="49" charset="-128"/>
              </a:rPr>
              <a:t>ⓒ</a:t>
            </a:r>
            <a:r>
              <a:rPr lang="en-US" altLang="ja-JP" sz="600" kern="100" dirty="0">
                <a:latin typeface="MS Gothic" panose="020B0609070205080204" pitchFamily="49" charset="-128"/>
                <a:ea typeface="MS Gothic" panose="020B0609070205080204" pitchFamily="49" charset="-128"/>
                <a:cs typeface="ＭＳ 明朝" panose="02020609040205080304" pitchFamily="49" charset="-128"/>
              </a:rPr>
              <a:t>2020 </a:t>
            </a:r>
            <a:r>
              <a:rPr lang="en-US" altLang="ja-JP" sz="600" kern="100" dirty="0" err="1">
                <a:latin typeface="MS Gothic" panose="020B0609070205080204" pitchFamily="49" charset="-128"/>
                <a:ea typeface="MS Gothic" panose="020B0609070205080204" pitchFamily="49" charset="-128"/>
                <a:cs typeface="游ゴシック Light" panose="020B0300000000000000" pitchFamily="34" charset="-128"/>
              </a:rPr>
              <a:t>Ãtman</a:t>
            </a:r>
            <a:r>
              <a:rPr lang="en-US" altLang="ja-JP" sz="600" kern="100" dirty="0">
                <a:latin typeface="MS Gothic" panose="020B0609070205080204" pitchFamily="49" charset="-128"/>
                <a:ea typeface="MS Gothic" panose="020B0609070205080204" pitchFamily="49" charset="-128"/>
                <a:cs typeface="游ゴシック Light" panose="020B0300000000000000" pitchFamily="34" charset="-128"/>
              </a:rPr>
              <a:t> Counseling Room</a:t>
            </a:r>
            <a:endParaRPr lang="ja-JP" altLang="ja-JP" sz="600" kern="100">
              <a:latin typeface="MS Gothic" panose="020B0609070205080204" pitchFamily="49" charset="-128"/>
              <a:ea typeface="MS Gothic" panose="020B0609070205080204" pitchFamily="49" charset="-128"/>
              <a:cs typeface="Times New Roman" panose="02020603050405020304" pitchFamily="18" charset="0"/>
            </a:endParaRPr>
          </a:p>
        </p:txBody>
      </p:sp>
      <p:pic>
        <p:nvPicPr>
          <p:cNvPr id="6" name="図 5">
            <a:extLst>
              <a:ext uri="{FF2B5EF4-FFF2-40B4-BE49-F238E27FC236}">
                <a16:creationId xmlns:a16="http://schemas.microsoft.com/office/drawing/2014/main" id="{2A3A4253-4FD4-4D31-8A7F-A947C07E46F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474020" y="1811735"/>
            <a:ext cx="5688780" cy="4034774"/>
          </a:xfrm>
          <a:prstGeom prst="rect">
            <a:avLst/>
          </a:prstGeom>
        </p:spPr>
      </p:pic>
      <p:sp>
        <p:nvSpPr>
          <p:cNvPr id="7" name="テキスト ボックス 6">
            <a:extLst>
              <a:ext uri="{FF2B5EF4-FFF2-40B4-BE49-F238E27FC236}">
                <a16:creationId xmlns:a16="http://schemas.microsoft.com/office/drawing/2014/main" id="{DDDB6023-754C-4B30-BB04-6C14F5D34379}"/>
              </a:ext>
            </a:extLst>
          </p:cNvPr>
          <p:cNvSpPr txBox="1"/>
          <p:nvPr/>
        </p:nvSpPr>
        <p:spPr>
          <a:xfrm>
            <a:off x="1691680" y="1517519"/>
            <a:ext cx="5256584" cy="369332"/>
          </a:xfrm>
          <a:prstGeom prst="rect">
            <a:avLst/>
          </a:prstGeom>
          <a:noFill/>
        </p:spPr>
        <p:txBody>
          <a:bodyPr wrap="square" rtlCol="0">
            <a:spAutoFit/>
          </a:bodyPr>
          <a:lstStyle/>
          <a:p>
            <a:r>
              <a:rPr kumimoji="1" lang="ja-JP" altLang="en-US" dirty="0">
                <a:latin typeface="メイリオ" panose="020B0604030504040204" pitchFamily="50" charset="-128"/>
              </a:rPr>
              <a:t>図表７−２：メタ認知の力で客観的にアドバイス</a:t>
            </a:r>
          </a:p>
        </p:txBody>
      </p:sp>
      <p:sp>
        <p:nvSpPr>
          <p:cNvPr id="8" name="正方形/長方形 7">
            <a:extLst>
              <a:ext uri="{FF2B5EF4-FFF2-40B4-BE49-F238E27FC236}">
                <a16:creationId xmlns:a16="http://schemas.microsoft.com/office/drawing/2014/main" id="{81911E32-B3FA-4636-8FEA-F74597056593}"/>
              </a:ext>
            </a:extLst>
          </p:cNvPr>
          <p:cNvSpPr/>
          <p:nvPr/>
        </p:nvSpPr>
        <p:spPr>
          <a:xfrm>
            <a:off x="1259632" y="1438430"/>
            <a:ext cx="6192688" cy="5040312"/>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200"/>
                      <a:gd name="connsiteX1" fmla="*/ 4604657 w 4604657"/>
                      <a:gd name="connsiteY1" fmla="*/ 0 h 6553200"/>
                      <a:gd name="connsiteX2" fmla="*/ 4604657 w 4604657"/>
                      <a:gd name="connsiteY2" fmla="*/ 6553200 h 6553200"/>
                      <a:gd name="connsiteX3" fmla="*/ 0 w 4604657"/>
                      <a:gd name="connsiteY3" fmla="*/ 6553200 h 6553200"/>
                      <a:gd name="connsiteX4" fmla="*/ 0 w 4604657"/>
                      <a:gd name="connsiteY4" fmla="*/ 0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200" extrusionOk="0">
                        <a:moveTo>
                          <a:pt x="0" y="0"/>
                        </a:moveTo>
                        <a:cubicBezTo>
                          <a:pt x="579002" y="118645"/>
                          <a:pt x="3996748" y="116012"/>
                          <a:pt x="4604657" y="0"/>
                        </a:cubicBezTo>
                        <a:cubicBezTo>
                          <a:pt x="4471775" y="1686050"/>
                          <a:pt x="4689608" y="3556042"/>
                          <a:pt x="4604657" y="6553200"/>
                        </a:cubicBezTo>
                        <a:cubicBezTo>
                          <a:pt x="3812949" y="6687800"/>
                          <a:pt x="1896891" y="6396004"/>
                          <a:pt x="0" y="6553200"/>
                        </a:cubicBezTo>
                        <a:cubicBezTo>
                          <a:pt x="-20187" y="4055586"/>
                          <a:pt x="-152480" y="131436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736446F0-7619-43AF-8DA1-6598E026EBBF}"/>
              </a:ext>
            </a:extLst>
          </p:cNvPr>
          <p:cNvSpPr txBox="1"/>
          <p:nvPr/>
        </p:nvSpPr>
        <p:spPr>
          <a:xfrm>
            <a:off x="5724128" y="5338209"/>
            <a:ext cx="1653060" cy="1015663"/>
          </a:xfrm>
          <a:prstGeom prst="rect">
            <a:avLst/>
          </a:prstGeom>
          <a:noFill/>
        </p:spPr>
        <p:txBody>
          <a:bodyPr wrap="square" rtlCol="0">
            <a:spAutoFit/>
          </a:bodyPr>
          <a:lstStyle/>
          <a:p>
            <a:r>
              <a:rPr kumimoji="1" lang="ja-JP" altLang="en-US" sz="1200" dirty="0">
                <a:latin typeface="メイリオ" panose="020B0604030504040204" pitchFamily="50" charset="-128"/>
              </a:rPr>
              <a:t>もうひとりの自分が雲の上から俯瞰して自分を捉え、客観的にアドバイスをします。</a:t>
            </a:r>
            <a:endParaRPr kumimoji="1" lang="en-US" altLang="ja-JP" sz="1200" dirty="0">
              <a:latin typeface="メイリオ" panose="020B0604030504040204" pitchFamily="50" charset="-128"/>
            </a:endParaRPr>
          </a:p>
        </p:txBody>
      </p:sp>
    </p:spTree>
    <p:extLst>
      <p:ext uri="{BB962C8B-B14F-4D97-AF65-F5344CB8AC3E}">
        <p14:creationId xmlns:p14="http://schemas.microsoft.com/office/powerpoint/2010/main" val="2526445059"/>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50AD1CFF-6D3C-4C6B-BAC3-6F86BDA4BD11}"/>
              </a:ext>
            </a:extLst>
          </p:cNvPr>
          <p:cNvSpPr>
            <a:spLocks noGrp="1" noChangeArrowheads="1"/>
          </p:cNvSpPr>
          <p:nvPr>
            <p:ph type="title"/>
          </p:nvPr>
        </p:nvSpPr>
        <p:spPr/>
        <p:txBody>
          <a:bodyPr/>
          <a:lstStyle/>
          <a:p>
            <a:endParaRPr lang="ja-JP" altLang="en-US"/>
          </a:p>
        </p:txBody>
      </p:sp>
      <p:sp>
        <p:nvSpPr>
          <p:cNvPr id="14339" name="コンテンツ プレースホルダー 2">
            <a:extLst>
              <a:ext uri="{FF2B5EF4-FFF2-40B4-BE49-F238E27FC236}">
                <a16:creationId xmlns:a16="http://schemas.microsoft.com/office/drawing/2014/main" id="{34E2F6E1-04D9-470C-A966-C8B0E4580AE6}"/>
              </a:ext>
            </a:extLst>
          </p:cNvPr>
          <p:cNvSpPr>
            <a:spLocks noGrp="1" noChangeArrowheads="1"/>
          </p:cNvSpPr>
          <p:nvPr>
            <p:ph idx="1"/>
          </p:nvPr>
        </p:nvSpPr>
        <p:spPr>
          <a:xfrm>
            <a:off x="395536" y="1817688"/>
            <a:ext cx="8001000" cy="5040312"/>
          </a:xfrm>
        </p:spPr>
        <p:txBody>
          <a:bodyPr/>
          <a:lstStyle/>
          <a:p>
            <a:r>
              <a:rPr lang="en-US" altLang="ja-JP" dirty="0"/>
              <a:t>10-3</a:t>
            </a:r>
            <a:r>
              <a:rPr lang="ja-JP" altLang="en-US" dirty="0"/>
              <a:t>　我慢は禁物</a:t>
            </a:r>
            <a:endParaRPr lang="en-US" altLang="ja-JP" dirty="0"/>
          </a:p>
          <a:p>
            <a:pPr lvl="1"/>
            <a:r>
              <a:rPr lang="ja-JP" altLang="en-US" sz="2000" dirty="0"/>
              <a:t>会話のコミュニケーションストーリーを考えるときに気をつけていただきたいのは、「こんなことを言ったら嫌われるかもしれない」「トラブルは起こしたくない」という気持ちから、「私が我慢すればいい」と、無難なストーリーにおさめてしまうことです。</a:t>
            </a:r>
          </a:p>
          <a:p>
            <a:pPr lvl="1"/>
            <a:r>
              <a:rPr lang="ja-JP" altLang="en-US" sz="2000" dirty="0"/>
              <a:t>「我慢」には、耐える、こらえるといった意味がありますが、実は、その中にも自尊感情（自己肯定感・自己効力感）が高まる我慢と低下する我慢があります。よく、人は「こんなことは言ってはいけない」と自分を抑え込み、嫌な心持ちになっていることを「我慢している」と思っています。それは自尊感情を低下させるものであることが多いのです。</a:t>
            </a:r>
          </a:p>
        </p:txBody>
      </p:sp>
      <p:sp>
        <p:nvSpPr>
          <p:cNvPr id="14340" name="スライド番号プレースホルダー 3">
            <a:extLst>
              <a:ext uri="{FF2B5EF4-FFF2-40B4-BE49-F238E27FC236}">
                <a16:creationId xmlns:a16="http://schemas.microsoft.com/office/drawing/2014/main" id="{2D11093E-ED38-425D-88FC-0EDD7FEEDE5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F8D4EB04-7DCF-4751-990D-E1F193F71708}" type="slidenum">
              <a:rPr kumimoji="0" lang="en-US" altLang="ja-JP" smtClean="0">
                <a:solidFill>
                  <a:srgbClr val="000000"/>
                </a:solidFill>
                <a:latin typeface="Verdana" panose="020B0604030504040204" pitchFamily="34" charset="0"/>
                <a:ea typeface="ＭＳ Ｐゴシック" panose="020B0600070205080204" pitchFamily="50" charset="-128"/>
              </a:rPr>
              <a:pPr/>
              <a:t>235</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1088C4E0-4F70-4CA1-BD06-DFCED23F6D7D}"/>
              </a:ext>
            </a:extLst>
          </p:cNvPr>
          <p:cNvSpPr>
            <a:spLocks noGrp="1" noChangeArrowheads="1"/>
          </p:cNvSpPr>
          <p:nvPr>
            <p:ph type="title"/>
          </p:nvPr>
        </p:nvSpPr>
        <p:spPr/>
        <p:txBody>
          <a:bodyPr/>
          <a:lstStyle/>
          <a:p>
            <a:endParaRPr lang="ja-JP" altLang="en-US"/>
          </a:p>
        </p:txBody>
      </p:sp>
      <p:sp>
        <p:nvSpPr>
          <p:cNvPr id="21507" name="コンテンツ プレースホルダー 2">
            <a:extLst>
              <a:ext uri="{FF2B5EF4-FFF2-40B4-BE49-F238E27FC236}">
                <a16:creationId xmlns:a16="http://schemas.microsoft.com/office/drawing/2014/main" id="{65D2EA43-34DD-449B-AC97-CEDA398B641F}"/>
              </a:ext>
            </a:extLst>
          </p:cNvPr>
          <p:cNvSpPr>
            <a:spLocks noGrp="1" noChangeArrowheads="1"/>
          </p:cNvSpPr>
          <p:nvPr>
            <p:ph idx="1"/>
          </p:nvPr>
        </p:nvSpPr>
        <p:spPr>
          <a:xfrm>
            <a:off x="539750" y="1700213"/>
            <a:ext cx="8136706" cy="4267200"/>
          </a:xfrm>
        </p:spPr>
        <p:txBody>
          <a:bodyPr/>
          <a:lstStyle/>
          <a:p>
            <a:r>
              <a:rPr lang="en-US" altLang="ja-JP" dirty="0"/>
              <a:t>10-4</a:t>
            </a:r>
            <a:r>
              <a:rPr lang="ja-JP" altLang="en-US" dirty="0"/>
              <a:t>　その一言がチャンスにつながる</a:t>
            </a:r>
            <a:endParaRPr lang="en-US" altLang="ja-JP" dirty="0"/>
          </a:p>
          <a:p>
            <a:endParaRPr lang="en-US" altLang="ja-JP" dirty="0"/>
          </a:p>
          <a:p>
            <a:pPr lvl="1"/>
            <a:r>
              <a:rPr lang="ja-JP" altLang="en-US" dirty="0"/>
              <a:t>自分の意見や気持ちを相手に押しつけるのではなく、自分の思っていることや置かれている状況を伝えることは、お互いの理解を深めていく妨げにはなりません。その一言、その自己表現から、新たなストーリーが展開する可能性があるのです。私たちの一生は、瞬間瞬間の自己表現から成り立っています。</a:t>
            </a:r>
            <a:r>
              <a:rPr lang="ja-JP" altLang="en-US" u="sng" dirty="0"/>
              <a:t>臆せず、たゆまず、自己表現を楽しんでください。</a:t>
            </a:r>
          </a:p>
        </p:txBody>
      </p:sp>
      <p:sp>
        <p:nvSpPr>
          <p:cNvPr id="21508" name="スライド番号プレースホルダー 3">
            <a:extLst>
              <a:ext uri="{FF2B5EF4-FFF2-40B4-BE49-F238E27FC236}">
                <a16:creationId xmlns:a16="http://schemas.microsoft.com/office/drawing/2014/main" id="{2B2F20DF-52A4-4C53-A51A-25E96ECF9E6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CC4CA6B-ED6B-4084-A382-9CEAD240539E}" type="slidenum">
              <a:rPr kumimoji="0" lang="en-US" altLang="ja-JP" smtClean="0">
                <a:solidFill>
                  <a:srgbClr val="000000"/>
                </a:solidFill>
                <a:latin typeface="Verdana" panose="020B0604030504040204" pitchFamily="34" charset="0"/>
                <a:ea typeface="ＭＳ Ｐゴシック" panose="020B0600070205080204" pitchFamily="50" charset="-128"/>
              </a:rPr>
              <a:pPr/>
              <a:t>236</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565108-AB02-4A10-8D21-7ED2F5FBD80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490909D-DB8F-4B86-A9C4-938DD617F67F}"/>
              </a:ext>
            </a:extLst>
          </p:cNvPr>
          <p:cNvSpPr>
            <a:spLocks noGrp="1"/>
          </p:cNvSpPr>
          <p:nvPr>
            <p:ph idx="1"/>
          </p:nvPr>
        </p:nvSpPr>
        <p:spPr>
          <a:xfrm>
            <a:off x="285446" y="1700808"/>
            <a:ext cx="8573107" cy="4267200"/>
          </a:xfrm>
        </p:spPr>
        <p:txBody>
          <a:bodyPr/>
          <a:lstStyle/>
          <a:p>
            <a:pPr marL="0" indent="0">
              <a:buNone/>
            </a:pPr>
            <a:r>
              <a:rPr lang="en-US" altLang="ja-JP" dirty="0"/>
              <a:t>10-5</a:t>
            </a:r>
            <a:r>
              <a:rPr lang="ja-JP" altLang="en-US" dirty="0"/>
              <a:t>　ストーリーを考えて、会話・対話のシミュレーションをしてみよう</a:t>
            </a:r>
            <a:endParaRPr lang="en-US" altLang="ja-JP" dirty="0"/>
          </a:p>
          <a:p>
            <a:pPr lvl="1"/>
            <a:r>
              <a:rPr lang="en-US" altLang="ja-JP" sz="2000" dirty="0"/>
              <a:t>〈</a:t>
            </a:r>
            <a:r>
              <a:rPr lang="ja-JP" altLang="en-US" sz="2000" dirty="0"/>
              <a:t>ワーク</a:t>
            </a:r>
            <a:r>
              <a:rPr lang="en-US" altLang="ja-JP" sz="2000" dirty="0"/>
              <a:t>〉</a:t>
            </a:r>
            <a:r>
              <a:rPr lang="ja-JP" altLang="en-US" sz="2000" dirty="0"/>
              <a:t>［</a:t>
            </a:r>
            <a:r>
              <a:rPr lang="en-US" altLang="ja-JP" sz="2000" dirty="0"/>
              <a:t>10- </a:t>
            </a:r>
            <a:r>
              <a:rPr lang="ja-JP" altLang="en-US" sz="2000" dirty="0"/>
              <a:t>１］で紹介した４コマを使ってストーリーを作ってみよう。</a:t>
            </a:r>
          </a:p>
          <a:p>
            <a:pPr lvl="1"/>
            <a:r>
              <a:rPr lang="ja-JP" altLang="en-US" sz="2000" dirty="0"/>
              <a:t>① 紙を用意し、４つのコマを作る。</a:t>
            </a:r>
          </a:p>
          <a:p>
            <a:pPr lvl="1"/>
            <a:r>
              <a:rPr lang="ja-JP" altLang="en-US" sz="2000" dirty="0"/>
              <a:t>② シチュエーションを決める。</a:t>
            </a:r>
            <a:endParaRPr lang="en-US" altLang="ja-JP" sz="2000" dirty="0"/>
          </a:p>
          <a:p>
            <a:pPr lvl="1"/>
            <a:r>
              <a:rPr lang="ja-JP" altLang="en-US" sz="2000" dirty="0"/>
              <a:t>③ それぞれのコマに、次のテーマを割り当てて、ストーリーを考えていきます。</a:t>
            </a:r>
          </a:p>
          <a:p>
            <a:pPr lvl="1"/>
            <a:r>
              <a:rPr lang="ja-JP" altLang="en-US" sz="2000" dirty="0"/>
              <a:t>１コマ目　自分の思いを相手に伝える（相手が受け入れやすいように）</a:t>
            </a:r>
          </a:p>
          <a:p>
            <a:pPr lvl="1"/>
            <a:r>
              <a:rPr lang="ja-JP" altLang="en-US" sz="2000" dirty="0"/>
              <a:t>２コマ目　相手の反応（ＹＥＳ・ＮＯ）</a:t>
            </a:r>
          </a:p>
          <a:p>
            <a:pPr lvl="1"/>
            <a:r>
              <a:rPr lang="ja-JP" altLang="en-US" sz="2000" dirty="0"/>
              <a:t>３コマ目　相手の反応によって提案内容を変える</a:t>
            </a:r>
            <a:endParaRPr lang="en-US" altLang="ja-JP" sz="2000" dirty="0"/>
          </a:p>
          <a:p>
            <a:pPr lvl="1"/>
            <a:r>
              <a:rPr lang="ja-JP" altLang="en-US" sz="2000" dirty="0"/>
              <a:t>４コマ目　お互いの納得感を得る</a:t>
            </a:r>
          </a:p>
          <a:p>
            <a:endParaRPr lang="ja-JP" altLang="en-US" sz="2400" dirty="0"/>
          </a:p>
        </p:txBody>
      </p:sp>
      <p:sp>
        <p:nvSpPr>
          <p:cNvPr id="4" name="スライド番号プレースホルダー 3">
            <a:extLst>
              <a:ext uri="{FF2B5EF4-FFF2-40B4-BE49-F238E27FC236}">
                <a16:creationId xmlns:a16="http://schemas.microsoft.com/office/drawing/2014/main" id="{A6D63A96-D0DF-4E42-A5D9-E2ACB04FDF95}"/>
              </a:ext>
            </a:extLst>
          </p:cNvPr>
          <p:cNvSpPr>
            <a:spLocks noGrp="1"/>
          </p:cNvSpPr>
          <p:nvPr>
            <p:ph type="sldNum" sz="quarter" idx="12"/>
          </p:nvPr>
        </p:nvSpPr>
        <p:spPr/>
        <p:txBody>
          <a:bodyPr/>
          <a:lstStyle/>
          <a:p>
            <a:pPr>
              <a:defRPr/>
            </a:pPr>
            <a:fld id="{FFAA754B-0E93-44E4-BFE9-BDE4AC31496C}" type="slidenum">
              <a:rPr lang="en-US" altLang="ja-JP" smtClean="0"/>
              <a:pPr>
                <a:defRPr/>
              </a:pPr>
              <a:t>237</a:t>
            </a:fld>
            <a:endParaRPr lang="en-US" altLang="ja-JP"/>
          </a:p>
        </p:txBody>
      </p:sp>
    </p:spTree>
    <p:extLst>
      <p:ext uri="{BB962C8B-B14F-4D97-AF65-F5344CB8AC3E}">
        <p14:creationId xmlns:p14="http://schemas.microsoft.com/office/powerpoint/2010/main" val="3941867115"/>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8397B47-9274-4CA8-B73F-B36B9479D94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9190B85F-E50D-4088-86F9-71EA1B020308}"/>
              </a:ext>
            </a:extLst>
          </p:cNvPr>
          <p:cNvSpPr>
            <a:spLocks noGrp="1"/>
          </p:cNvSpPr>
          <p:nvPr>
            <p:ph idx="1"/>
          </p:nvPr>
        </p:nvSpPr>
        <p:spPr>
          <a:xfrm>
            <a:off x="539750" y="1512888"/>
            <a:ext cx="8035925" cy="5040312"/>
          </a:xfrm>
        </p:spPr>
        <p:txBody>
          <a:bodyPr/>
          <a:lstStyle/>
          <a:p>
            <a:r>
              <a:rPr lang="ja-JP" altLang="en-US" dirty="0"/>
              <a:t>例１：新しく勤めた職場の同僚・先輩を食事（ランチや夕食）に誘う</a:t>
            </a:r>
          </a:p>
          <a:p>
            <a:r>
              <a:rPr lang="ja-JP" altLang="en-US" dirty="0"/>
              <a:t>例２：新しく勤めた職場の同僚・先輩に自分の失敗を詫びる</a:t>
            </a:r>
          </a:p>
          <a:p>
            <a:r>
              <a:rPr lang="ja-JP" altLang="en-US" dirty="0"/>
              <a:t>例３：新しく勤めた職場の同僚・先輩に作業を依頼する</a:t>
            </a:r>
          </a:p>
          <a:p>
            <a:r>
              <a:rPr lang="ja-JP" altLang="en-US" dirty="0"/>
              <a:t>例４：新しく勤めた職場の同僚・先輩がした作業の失敗を知らせる</a:t>
            </a:r>
          </a:p>
          <a:p>
            <a:r>
              <a:rPr lang="ja-JP" altLang="en-US" dirty="0"/>
              <a:t>例５：新しく勤めた職場の同僚・先輩からの頼まれごとを断る</a:t>
            </a:r>
          </a:p>
          <a:p>
            <a:endParaRPr kumimoji="1" lang="ja-JP" altLang="en-US" dirty="0"/>
          </a:p>
        </p:txBody>
      </p:sp>
      <p:sp>
        <p:nvSpPr>
          <p:cNvPr id="4" name="スライド番号プレースホルダー 3">
            <a:extLst>
              <a:ext uri="{FF2B5EF4-FFF2-40B4-BE49-F238E27FC236}">
                <a16:creationId xmlns:a16="http://schemas.microsoft.com/office/drawing/2014/main" id="{1339261C-F0CF-408C-814C-5C475520B0B6}"/>
              </a:ext>
            </a:extLst>
          </p:cNvPr>
          <p:cNvSpPr>
            <a:spLocks noGrp="1"/>
          </p:cNvSpPr>
          <p:nvPr>
            <p:ph type="sldNum" sz="quarter" idx="12"/>
          </p:nvPr>
        </p:nvSpPr>
        <p:spPr/>
        <p:txBody>
          <a:bodyPr/>
          <a:lstStyle/>
          <a:p>
            <a:pPr>
              <a:defRPr/>
            </a:pPr>
            <a:fld id="{FFAA754B-0E93-44E4-BFE9-BDE4AC31496C}" type="slidenum">
              <a:rPr lang="en-US" altLang="ja-JP" smtClean="0"/>
              <a:pPr>
                <a:defRPr/>
              </a:pPr>
              <a:t>238</a:t>
            </a:fld>
            <a:endParaRPr lang="en-US" altLang="ja-JP"/>
          </a:p>
        </p:txBody>
      </p:sp>
    </p:spTree>
    <p:extLst>
      <p:ext uri="{BB962C8B-B14F-4D97-AF65-F5344CB8AC3E}">
        <p14:creationId xmlns:p14="http://schemas.microsoft.com/office/powerpoint/2010/main" val="102659500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D9E90964-8830-41A2-8B7A-3D7C0BB75FEB}"/>
              </a:ext>
            </a:extLst>
          </p:cNvPr>
          <p:cNvSpPr>
            <a:spLocks noGrp="1" noChangeArrowheads="1"/>
          </p:cNvSpPr>
          <p:nvPr>
            <p:ph type="ctrTitle"/>
          </p:nvPr>
        </p:nvSpPr>
        <p:spPr>
          <a:xfrm>
            <a:off x="539552" y="2057400"/>
            <a:ext cx="7856611"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5400" dirty="0">
                <a:latin typeface="Meiryo UI" panose="020B0604030504040204" pitchFamily="50" charset="-128"/>
                <a:ea typeface="Meiryo UI" panose="020B0604030504040204" pitchFamily="50" charset="-128"/>
              </a:rPr>
            </a:br>
            <a:r>
              <a:rPr lang="en-US" altLang="ja-JP" sz="5400" dirty="0">
                <a:latin typeface="Meiryo UI" panose="020B0604030504040204" pitchFamily="50" charset="-128"/>
                <a:ea typeface="Meiryo UI" panose="020B0604030504040204" pitchFamily="50" charset="-128"/>
              </a:rPr>
              <a:t>12</a:t>
            </a:r>
            <a:endParaRPr lang="ja-JP" altLang="en-US" sz="5400" dirty="0">
              <a:latin typeface="Meiryo UI" panose="020B0604030504040204" pitchFamily="50" charset="-128"/>
              <a:ea typeface="Meiryo UI" panose="020B0604030504040204" pitchFamily="50" charset="-128"/>
            </a:endParaRPr>
          </a:p>
        </p:txBody>
      </p:sp>
      <p:sp>
        <p:nvSpPr>
          <p:cNvPr id="8195" name="Rectangle 5">
            <a:extLst>
              <a:ext uri="{FF2B5EF4-FFF2-40B4-BE49-F238E27FC236}">
                <a16:creationId xmlns:a16="http://schemas.microsoft.com/office/drawing/2014/main" id="{EBF8E1F5-CFB4-4BF7-A7D3-ADF1F8149543}"/>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dirty="0">
                <a:latin typeface="Meiryo UI" panose="020B0604030504040204" pitchFamily="50" charset="-128"/>
                <a:ea typeface="Meiryo UI" panose="020B0604030504040204" pitchFamily="50" charset="-128"/>
              </a:rPr>
              <a:t>　</a:t>
            </a:r>
          </a:p>
          <a:p>
            <a:pPr eaLnBrk="1" hangingPunct="1">
              <a:lnSpc>
                <a:spcPct val="80000"/>
              </a:lnSpc>
            </a:pPr>
            <a:r>
              <a:rPr lang="ja-JP" altLang="en-US" sz="1800" dirty="0">
                <a:latin typeface="Meiryo UI" panose="020B0604030504040204" pitchFamily="50" charset="-128"/>
                <a:ea typeface="Meiryo UI" panose="020B0604030504040204" pitchFamily="50" charset="-128"/>
              </a:rPr>
              <a:t>公認心理師</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臨床心理士</a:t>
            </a:r>
          </a:p>
          <a:p>
            <a:pPr eaLnBrk="1" hangingPunct="1">
              <a:lnSpc>
                <a:spcPct val="80000"/>
              </a:lnSpc>
            </a:pPr>
            <a:r>
              <a:rPr lang="ja-JP" altLang="en-US" sz="1800" dirty="0">
                <a:latin typeface="Meiryo UI" panose="020B0604030504040204" pitchFamily="50" charset="-128"/>
                <a:ea typeface="Meiryo UI" panose="020B0604030504040204" pitchFamily="50" charset="-128"/>
              </a:rPr>
              <a:t>シニア産業カウンセラー</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小児発達学博士</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メンタルヘルス支援領域）</a:t>
            </a:r>
            <a:endParaRPr lang="ja-JP" altLang="en-US" sz="1200" dirty="0">
              <a:latin typeface="Meiryo UI" panose="020B0604030504040204" pitchFamily="50" charset="-128"/>
              <a:ea typeface="Meiryo UI" panose="020B0604030504040204" pitchFamily="50" charset="-128"/>
            </a:endParaRPr>
          </a:p>
          <a:p>
            <a:pPr eaLnBrk="1" hangingPunct="1">
              <a:lnSpc>
                <a:spcPct val="80000"/>
              </a:lnSpc>
            </a:pPr>
            <a:endParaRPr lang="ja-JP" altLang="en-US" sz="1100" dirty="0">
              <a:latin typeface="Meiryo UI" panose="020B0604030504040204" pitchFamily="50" charset="-128"/>
              <a:ea typeface="Meiryo UI" panose="020B0604030504040204" pitchFamily="50" charset="-128"/>
            </a:endParaRPr>
          </a:p>
          <a:p>
            <a:pPr eaLnBrk="1" hangingPunct="1">
              <a:lnSpc>
                <a:spcPct val="80000"/>
              </a:lnSpc>
            </a:pPr>
            <a:r>
              <a:rPr lang="ja-JP" altLang="en-US" sz="3200" dirty="0">
                <a:latin typeface="Meiryo UI" panose="020B0604030504040204" pitchFamily="50" charset="-128"/>
                <a:ea typeface="Meiryo UI" panose="020B0604030504040204" pitchFamily="50" charset="-128"/>
              </a:rPr>
              <a:t>三尾　眞由美</a:t>
            </a:r>
          </a:p>
        </p:txBody>
      </p:sp>
      <p:sp>
        <p:nvSpPr>
          <p:cNvPr id="8196" name="Rectangle 6">
            <a:extLst>
              <a:ext uri="{FF2B5EF4-FFF2-40B4-BE49-F238E27FC236}">
                <a16:creationId xmlns:a16="http://schemas.microsoft.com/office/drawing/2014/main" id="{9435DB1D-8D26-4919-BDA6-DD7FCC0E39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spcBef>
                <a:spcPct val="0"/>
              </a:spcBef>
              <a:buClrTx/>
              <a:buFontTx/>
              <a:buNone/>
            </a:pPr>
            <a:fld id="{6065DE44-E921-4A5F-990A-A55032A5B9D3}" type="slidenum">
              <a:rPr kumimoji="0" lang="en-US" altLang="ja-JP" sz="1800" smtClean="0">
                <a:latin typeface="ホリデイMDJP03" panose="02000000000000000000" pitchFamily="2" charset="-128"/>
                <a:ea typeface="ホリデイMDJP03" panose="02000000000000000000" pitchFamily="2" charset="-128"/>
              </a:rPr>
              <a:pPr>
                <a:spcBef>
                  <a:spcPct val="0"/>
                </a:spcBef>
                <a:buClrTx/>
                <a:buFontTx/>
                <a:buNone/>
              </a:pPr>
              <a:t>239</a:t>
            </a:fld>
            <a:endParaRPr kumimoji="0" lang="en-US" altLang="ja-JP" sz="1800">
              <a:latin typeface="ホリデイMDJP03" panose="02000000000000000000" pitchFamily="2" charset="-128"/>
              <a:ea typeface="ホリデイMDJP03" panose="02000000000000000000" pitchFamily="2" charset="-128"/>
            </a:endParaRPr>
          </a:p>
        </p:txBody>
      </p:sp>
      <p:sp>
        <p:nvSpPr>
          <p:cNvPr id="8197" name="テキスト ボックス 4">
            <a:extLst>
              <a:ext uri="{FF2B5EF4-FFF2-40B4-BE49-F238E27FC236}">
                <a16:creationId xmlns:a16="http://schemas.microsoft.com/office/drawing/2014/main" id="{31ABCDA9-CDA9-4C31-B69D-F6697C18C73A}"/>
              </a:ext>
            </a:extLst>
          </p:cNvPr>
          <p:cNvSpPr txBox="1">
            <a:spLocks noChangeArrowheads="1"/>
          </p:cNvSpPr>
          <p:nvPr/>
        </p:nvSpPr>
        <p:spPr bwMode="auto">
          <a:xfrm>
            <a:off x="1476375" y="3716338"/>
            <a:ext cx="52068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eaLnBrk="1" hangingPunct="1">
              <a:spcBef>
                <a:spcPct val="0"/>
              </a:spcBef>
              <a:buClrTx/>
              <a:buFontTx/>
              <a:buNone/>
            </a:pPr>
            <a:r>
              <a:rPr lang="ja-JP" altLang="en-US" sz="3200" dirty="0">
                <a:latin typeface="Meiryo UI" panose="020B0604030504040204" pitchFamily="50" charset="-128"/>
                <a:ea typeface="Meiryo UI" panose="020B0604030504040204" pitchFamily="50" charset="-128"/>
              </a:rPr>
              <a:t>第</a:t>
            </a:r>
            <a:r>
              <a:rPr lang="en-US" altLang="ja-JP" sz="3200" dirty="0">
                <a:latin typeface="Meiryo UI" panose="020B0604030504040204" pitchFamily="50" charset="-128"/>
                <a:ea typeface="Meiryo UI" panose="020B0604030504040204" pitchFamily="50" charset="-128"/>
              </a:rPr>
              <a:t>11</a:t>
            </a:r>
            <a:r>
              <a:rPr lang="ja-JP" altLang="en-US" sz="3200" dirty="0">
                <a:latin typeface="Meiryo UI" panose="020B0604030504040204" pitchFamily="50" charset="-128"/>
                <a:ea typeface="Meiryo UI" panose="020B0604030504040204" pitchFamily="50" charset="-128"/>
              </a:rPr>
              <a:t>章　相手に「伝える」技術</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3FB11B0-B186-C45E-2AA6-25DACDB7FE5D}"/>
              </a:ext>
            </a:extLst>
          </p:cNvPr>
          <p:cNvSpPr>
            <a:spLocks noGrp="1" noChangeArrowheads="1"/>
          </p:cNvSpPr>
          <p:nvPr>
            <p:ph type="title"/>
          </p:nvPr>
        </p:nvSpPr>
        <p:spPr/>
        <p:txBody>
          <a:bodyPr/>
          <a:lstStyle/>
          <a:p>
            <a:r>
              <a:rPr lang="ja-JP" altLang="en-US" dirty="0"/>
              <a:t>対人コミュニケーション</a:t>
            </a:r>
            <a:br>
              <a:rPr lang="en-US" altLang="ja-JP" dirty="0"/>
            </a:b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a:t>
            </a:r>
            <a:r>
              <a:rPr lang="en-US" altLang="ja-JP" sz="3200" dirty="0">
                <a:latin typeface="メイリオ" panose="020B0604030504040204" pitchFamily="50" charset="-128"/>
                <a:ea typeface="メイリオ" panose="020B0604030504040204" pitchFamily="50" charset="-128"/>
              </a:rPr>
              <a:t>3</a:t>
            </a:r>
            <a:endParaRPr lang="ja-JP" altLang="en-US" dirty="0"/>
          </a:p>
        </p:txBody>
      </p:sp>
      <p:sp>
        <p:nvSpPr>
          <p:cNvPr id="9219" name="コンテンツ プレースホルダー 2">
            <a:extLst>
              <a:ext uri="{FF2B5EF4-FFF2-40B4-BE49-F238E27FC236}">
                <a16:creationId xmlns:a16="http://schemas.microsoft.com/office/drawing/2014/main" id="{DE0C2631-0D5B-215C-CADC-F17D59082A2D}"/>
              </a:ext>
            </a:extLst>
          </p:cNvPr>
          <p:cNvSpPr>
            <a:spLocks noGrp="1"/>
          </p:cNvSpPr>
          <p:nvPr>
            <p:ph idx="1"/>
          </p:nvPr>
        </p:nvSpPr>
        <p:spPr>
          <a:xfrm>
            <a:off x="539750" y="1700213"/>
            <a:ext cx="8001000" cy="3817020"/>
          </a:xfrm>
        </p:spPr>
        <p:txBody>
          <a:bodyPr/>
          <a:lstStyle/>
          <a:p>
            <a:pPr marL="0" indent="0">
              <a:buNone/>
              <a:defRPr/>
            </a:pPr>
            <a:r>
              <a:rPr lang="ja-JP" altLang="en-US" dirty="0">
                <a:latin typeface="メイリオ" panose="020B0604030504040204" pitchFamily="50" charset="-128"/>
                <a:ea typeface="メイリオ" panose="020B0604030504040204" pitchFamily="50" charset="-128"/>
              </a:rPr>
              <a:t>３．親密さをあらわす</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相手に応じたレベルの親密さをあらわす。</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親密さとは、相手との一体性、相手への開放性の程度であり、親密さが増大すると、相手への好意や愛情、関心が増大する。親密な相手に対しては、言葉づかいなどの言語的コミュニケーションも変化するし、視線や接触が多くなるなど、非言語的コミュニケーション行動が活発化する傾向がある。</a:t>
            </a:r>
          </a:p>
          <a:p>
            <a:pPr lvl="1">
              <a:defRPr/>
            </a:pPr>
            <a:endParaRPr lang="en-US" altLang="ja-JP"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5E53AF4E-E09D-A377-BEAE-20DEF7CECDF8}"/>
              </a:ext>
            </a:extLst>
          </p:cNvPr>
          <p:cNvSpPr>
            <a:spLocks noGrp="1"/>
          </p:cNvSpPr>
          <p:nvPr>
            <p:ph type="sldNum" sz="quarter" idx="12"/>
          </p:nvPr>
        </p:nvSpPr>
        <p:spPr>
          <a:xfrm>
            <a:off x="7162800" y="6412417"/>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5F79905-6277-441B-9FB3-7700606B76BA}" type="slidenum">
              <a:rPr kumimoji="0" lang="en-US" altLang="ja-JP">
                <a:solidFill>
                  <a:srgbClr val="000000"/>
                </a:solidFill>
                <a:latin typeface="Verdana" panose="020B0604030504040204" pitchFamily="34" charset="0"/>
                <a:ea typeface="ＭＳ Ｐゴシック" panose="020B0600070205080204" pitchFamily="50" charset="-128"/>
              </a:rPr>
              <a:pPr/>
              <a:t>24</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194954987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9A0892-31B0-7607-FD65-B8422DEEFCC2}"/>
              </a:ext>
            </a:extLst>
          </p:cNvPr>
          <p:cNvSpPr>
            <a:spLocks noGrp="1"/>
          </p:cNvSpPr>
          <p:nvPr>
            <p:ph type="title"/>
          </p:nvPr>
        </p:nvSpPr>
        <p:spPr/>
        <p:txBody>
          <a:bodyPr/>
          <a:lstStyle/>
          <a:p>
            <a:r>
              <a:rPr kumimoji="1" lang="ja-JP" altLang="en-US" dirty="0"/>
              <a:t>試験について</a:t>
            </a:r>
          </a:p>
        </p:txBody>
      </p:sp>
      <p:sp>
        <p:nvSpPr>
          <p:cNvPr id="3" name="コンテンツ プレースホルダー 2">
            <a:extLst>
              <a:ext uri="{FF2B5EF4-FFF2-40B4-BE49-F238E27FC236}">
                <a16:creationId xmlns:a16="http://schemas.microsoft.com/office/drawing/2014/main" id="{D6D8AD16-21D7-27EF-9AD1-51F5CC09DD5A}"/>
              </a:ext>
            </a:extLst>
          </p:cNvPr>
          <p:cNvSpPr>
            <a:spLocks noGrp="1"/>
          </p:cNvSpPr>
          <p:nvPr>
            <p:ph idx="1"/>
          </p:nvPr>
        </p:nvSpPr>
        <p:spPr/>
        <p:txBody>
          <a:bodyPr/>
          <a:lstStyle/>
          <a:p>
            <a:r>
              <a:rPr kumimoji="1" lang="en-US" altLang="ja-JP" dirty="0"/>
              <a:t>13</a:t>
            </a:r>
            <a:r>
              <a:rPr kumimoji="1" lang="ja-JP" altLang="en-US" dirty="0"/>
              <a:t>回目の授業時に進度の確認のための試験を行います</a:t>
            </a:r>
            <a:endParaRPr kumimoji="1" lang="en-US" altLang="ja-JP" dirty="0"/>
          </a:p>
          <a:p>
            <a:r>
              <a:rPr lang="ja-JP" altLang="en-US" dirty="0"/>
              <a:t>期末試験期間中の試験はありません</a:t>
            </a:r>
            <a:endParaRPr kumimoji="1" lang="en-US" altLang="ja-JP" dirty="0"/>
          </a:p>
          <a:p>
            <a:r>
              <a:rPr lang="en-US" altLang="ja-JP" dirty="0"/>
              <a:t>60</a:t>
            </a:r>
            <a:r>
              <a:rPr lang="ja-JP" altLang="en-US" dirty="0"/>
              <a:t>分（基本）で試験問題に回答、時間内に提出してください</a:t>
            </a:r>
            <a:endParaRPr lang="en-US" altLang="ja-JP" dirty="0"/>
          </a:p>
          <a:p>
            <a:r>
              <a:rPr kumimoji="1" lang="ja-JP" altLang="en-US" dirty="0"/>
              <a:t>テキスト、ノート等の持ち込み　不可</a:t>
            </a:r>
            <a:endParaRPr kumimoji="1" lang="en-US" altLang="ja-JP" dirty="0"/>
          </a:p>
          <a:p>
            <a:r>
              <a:rPr lang="ja-JP" altLang="en-US" dirty="0"/>
              <a:t>スマホも当該試験時間内の使用は禁止です</a:t>
            </a:r>
            <a:endParaRPr lang="en-US" altLang="ja-JP" dirty="0"/>
          </a:p>
          <a:p>
            <a:r>
              <a:rPr kumimoji="1" lang="en-US" altLang="ja-JP" dirty="0"/>
              <a:t>14</a:t>
            </a:r>
            <a:r>
              <a:rPr kumimoji="1" lang="ja-JP" altLang="en-US" dirty="0"/>
              <a:t>回目に回答の説明と返却をします</a:t>
            </a:r>
          </a:p>
        </p:txBody>
      </p:sp>
      <p:sp>
        <p:nvSpPr>
          <p:cNvPr id="4" name="スライド番号プレースホルダー 3">
            <a:extLst>
              <a:ext uri="{FF2B5EF4-FFF2-40B4-BE49-F238E27FC236}">
                <a16:creationId xmlns:a16="http://schemas.microsoft.com/office/drawing/2014/main" id="{C4E73D5E-22B8-5751-9641-0D496571F9B3}"/>
              </a:ext>
            </a:extLst>
          </p:cNvPr>
          <p:cNvSpPr>
            <a:spLocks noGrp="1"/>
          </p:cNvSpPr>
          <p:nvPr>
            <p:ph type="sldNum" sz="quarter" idx="12"/>
          </p:nvPr>
        </p:nvSpPr>
        <p:spPr/>
        <p:txBody>
          <a:bodyPr/>
          <a:lstStyle/>
          <a:p>
            <a:pPr>
              <a:defRPr/>
            </a:pPr>
            <a:fld id="{F2BE5021-F781-447E-9205-249982F0E4FA}" type="slidenum">
              <a:rPr lang="en-US" altLang="ja-JP" smtClean="0"/>
              <a:pPr>
                <a:defRPr/>
              </a:pPr>
              <a:t>240</a:t>
            </a:fld>
            <a:endParaRPr lang="en-US" altLang="ja-JP"/>
          </a:p>
        </p:txBody>
      </p:sp>
    </p:spTree>
    <p:extLst>
      <p:ext uri="{BB962C8B-B14F-4D97-AF65-F5344CB8AC3E}">
        <p14:creationId xmlns:p14="http://schemas.microsoft.com/office/powerpoint/2010/main" val="138779863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29A0791-4286-4229-81B4-65004B318599}"/>
              </a:ext>
            </a:extLst>
          </p:cNvPr>
          <p:cNvSpPr>
            <a:spLocks noGrp="1" noChangeArrowheads="1"/>
          </p:cNvSpPr>
          <p:nvPr>
            <p:ph type="title"/>
          </p:nvPr>
        </p:nvSpPr>
        <p:spPr>
          <a:xfrm>
            <a:off x="1368425" y="520700"/>
            <a:ext cx="7172325" cy="820738"/>
          </a:xfrm>
        </p:spPr>
        <p:txBody>
          <a:bodyPr/>
          <a:lstStyle/>
          <a:p>
            <a:endParaRPr lang="en-US" altLang="ja-JP" sz="3200"/>
          </a:p>
        </p:txBody>
      </p:sp>
      <p:sp>
        <p:nvSpPr>
          <p:cNvPr id="10243" name="コンテンツ プレースホルダー 1">
            <a:extLst>
              <a:ext uri="{FF2B5EF4-FFF2-40B4-BE49-F238E27FC236}">
                <a16:creationId xmlns:a16="http://schemas.microsoft.com/office/drawing/2014/main" id="{E1218F22-6585-41A6-95B5-3AB51816549F}"/>
              </a:ext>
            </a:extLst>
          </p:cNvPr>
          <p:cNvSpPr>
            <a:spLocks noGrp="1" noChangeArrowheads="1"/>
          </p:cNvSpPr>
          <p:nvPr>
            <p:ph idx="1"/>
          </p:nvPr>
        </p:nvSpPr>
        <p:spPr>
          <a:xfrm>
            <a:off x="143668" y="1819275"/>
            <a:ext cx="8856663" cy="5038725"/>
          </a:xfrm>
        </p:spPr>
        <p:txBody>
          <a:bodyPr/>
          <a:lstStyle/>
          <a:p>
            <a:r>
              <a:rPr lang="en-US" altLang="ja-JP" dirty="0"/>
              <a:t>11-1</a:t>
            </a:r>
            <a:r>
              <a:rPr lang="ja-JP" altLang="en-US" dirty="0"/>
              <a:t>　人は自分の行動を正当化しようとする</a:t>
            </a:r>
            <a:endParaRPr lang="en-US" altLang="ja-JP" dirty="0"/>
          </a:p>
          <a:p>
            <a:pPr lvl="1"/>
            <a:r>
              <a:rPr lang="ja-JP" altLang="en-US" dirty="0"/>
              <a:t>言っていることと、やっていることが違う？</a:t>
            </a:r>
            <a:endParaRPr lang="en-US" altLang="ja-JP" dirty="0"/>
          </a:p>
          <a:p>
            <a:pPr lvl="2"/>
            <a:r>
              <a:rPr lang="ja-JP" altLang="en-US" dirty="0"/>
              <a:t>「健康によいのだから、運動しよう！」</a:t>
            </a:r>
            <a:endParaRPr lang="en-US" altLang="ja-JP" dirty="0"/>
          </a:p>
          <a:p>
            <a:pPr lvl="2"/>
            <a:r>
              <a:rPr lang="ja-JP" altLang="en-US" dirty="0"/>
              <a:t>「運動したほうがよいけれど、動きやすいウエアを持ってないし、今日はできないな」</a:t>
            </a:r>
            <a:endParaRPr lang="en-US" altLang="ja-JP" dirty="0"/>
          </a:p>
          <a:p>
            <a:pPr lvl="2"/>
            <a:r>
              <a:rPr lang="ja-JP" altLang="en-US" dirty="0"/>
              <a:t>理由を探し、運動しないことに自分で納得しようとする</a:t>
            </a:r>
            <a:endParaRPr lang="en-US" altLang="ja-JP" dirty="0"/>
          </a:p>
          <a:p>
            <a:pPr lvl="2"/>
            <a:r>
              <a:rPr lang="ja-JP" altLang="en-US" dirty="0"/>
              <a:t>頭ではわかっていてもその通りに動かない</a:t>
            </a:r>
            <a:endParaRPr lang="en-US" altLang="ja-JP" dirty="0"/>
          </a:p>
          <a:p>
            <a:pPr lvl="2"/>
            <a:r>
              <a:rPr lang="ja-JP" altLang="en-US" dirty="0"/>
              <a:t>「人間は必ずしも合理的な行動をとる動物ではなく、合理化する動物である」：「認知的不協和理論」</a:t>
            </a:r>
            <a:endParaRPr lang="en-US" altLang="ja-JP" dirty="0"/>
          </a:p>
          <a:p>
            <a:pPr lvl="2"/>
            <a:r>
              <a:rPr lang="ja-JP" altLang="en-US" dirty="0"/>
              <a:t>フェスティンガー、Ｌ．（</a:t>
            </a:r>
            <a:r>
              <a:rPr lang="en-US" altLang="ja-JP" dirty="0"/>
              <a:t>Festinger</a:t>
            </a:r>
            <a:r>
              <a:rPr lang="ja-JP" altLang="en-US" dirty="0"/>
              <a:t>、</a:t>
            </a:r>
            <a:r>
              <a:rPr lang="en-US" altLang="ja-JP" dirty="0"/>
              <a:t> L.</a:t>
            </a:r>
            <a:r>
              <a:rPr lang="ja-JP" altLang="en-US" dirty="0"/>
              <a:t>）</a:t>
            </a:r>
            <a:endParaRPr lang="en-US" altLang="ja-JP" dirty="0"/>
          </a:p>
        </p:txBody>
      </p:sp>
      <p:sp>
        <p:nvSpPr>
          <p:cNvPr id="10244" name="スライド番号プレースホルダ 3">
            <a:extLst>
              <a:ext uri="{FF2B5EF4-FFF2-40B4-BE49-F238E27FC236}">
                <a16:creationId xmlns:a16="http://schemas.microsoft.com/office/drawing/2014/main" id="{E0E12725-67E6-4456-8FD9-1D86617B122D}"/>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27EB49A9-D482-4AF5-BC48-EEE803E5AF23}"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241</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0EC675-49E2-4A45-89BD-539ACBFAE336}"/>
              </a:ext>
            </a:extLst>
          </p:cNvPr>
          <p:cNvSpPr>
            <a:spLocks noGrp="1"/>
          </p:cNvSpPr>
          <p:nvPr>
            <p:ph type="title"/>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D7C11CD-6D1D-4084-B623-DEF1B96BC57E}"/>
              </a:ext>
            </a:extLst>
          </p:cNvPr>
          <p:cNvSpPr>
            <a:spLocks noGrp="1"/>
          </p:cNvSpPr>
          <p:nvPr>
            <p:ph type="sldNum" sz="quarter" idx="12"/>
          </p:nvPr>
        </p:nvSpPr>
        <p:spPr/>
        <p:txBody>
          <a:bodyPr/>
          <a:lstStyle/>
          <a:p>
            <a:pPr>
              <a:defRPr/>
            </a:pPr>
            <a:fld id="{FFAA754B-0E93-44E4-BFE9-BDE4AC31496C}" type="slidenum">
              <a:rPr lang="en-US" altLang="ja-JP" smtClean="0"/>
              <a:pPr>
                <a:defRPr/>
              </a:pPr>
              <a:t>242</a:t>
            </a:fld>
            <a:endParaRPr lang="en-US" altLang="ja-JP"/>
          </a:p>
        </p:txBody>
      </p:sp>
      <p:pic>
        <p:nvPicPr>
          <p:cNvPr id="5" name="図 4">
            <a:extLst>
              <a:ext uri="{FF2B5EF4-FFF2-40B4-BE49-F238E27FC236}">
                <a16:creationId xmlns:a16="http://schemas.microsoft.com/office/drawing/2014/main" id="{273BB6DB-DBE4-4297-B6B0-3814810845F5}"/>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754820" y="1588319"/>
            <a:ext cx="5955666" cy="4229532"/>
          </a:xfrm>
          <a:prstGeom prst="rect">
            <a:avLst/>
          </a:prstGeom>
        </p:spPr>
      </p:pic>
      <p:sp>
        <p:nvSpPr>
          <p:cNvPr id="6" name="正方形/長方形 5">
            <a:extLst>
              <a:ext uri="{FF2B5EF4-FFF2-40B4-BE49-F238E27FC236}">
                <a16:creationId xmlns:a16="http://schemas.microsoft.com/office/drawing/2014/main" id="{885FADBB-CCCF-46EA-88BF-C708F1B2AFE3}"/>
              </a:ext>
            </a:extLst>
          </p:cNvPr>
          <p:cNvSpPr/>
          <p:nvPr/>
        </p:nvSpPr>
        <p:spPr>
          <a:xfrm>
            <a:off x="1368261" y="1403624"/>
            <a:ext cx="6584788" cy="4816686"/>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200"/>
                      <a:gd name="connsiteX1" fmla="*/ 4604657 w 4604657"/>
                      <a:gd name="connsiteY1" fmla="*/ 0 h 6553200"/>
                      <a:gd name="connsiteX2" fmla="*/ 4604657 w 4604657"/>
                      <a:gd name="connsiteY2" fmla="*/ 6553200 h 6553200"/>
                      <a:gd name="connsiteX3" fmla="*/ 0 w 4604657"/>
                      <a:gd name="connsiteY3" fmla="*/ 6553200 h 6553200"/>
                      <a:gd name="connsiteX4" fmla="*/ 0 w 4604657"/>
                      <a:gd name="connsiteY4" fmla="*/ 0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200" extrusionOk="0">
                        <a:moveTo>
                          <a:pt x="0" y="0"/>
                        </a:moveTo>
                        <a:cubicBezTo>
                          <a:pt x="579002" y="118645"/>
                          <a:pt x="3996748" y="116012"/>
                          <a:pt x="4604657" y="0"/>
                        </a:cubicBezTo>
                        <a:cubicBezTo>
                          <a:pt x="4471775" y="1686050"/>
                          <a:pt x="4689608" y="3556042"/>
                          <a:pt x="4604657" y="6553200"/>
                        </a:cubicBezTo>
                        <a:cubicBezTo>
                          <a:pt x="3812949" y="6687800"/>
                          <a:pt x="1896891" y="6396004"/>
                          <a:pt x="0" y="6553200"/>
                        </a:cubicBezTo>
                        <a:cubicBezTo>
                          <a:pt x="-20187" y="4055586"/>
                          <a:pt x="-152480" y="131436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6249078-BC40-4094-9083-D8B6529402C3}"/>
              </a:ext>
            </a:extLst>
          </p:cNvPr>
          <p:cNvSpPr/>
          <p:nvPr/>
        </p:nvSpPr>
        <p:spPr>
          <a:xfrm>
            <a:off x="1368259" y="1403624"/>
            <a:ext cx="6584789" cy="4816686"/>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200"/>
                      <a:gd name="connsiteX1" fmla="*/ 4604657 w 4604657"/>
                      <a:gd name="connsiteY1" fmla="*/ 0 h 6553200"/>
                      <a:gd name="connsiteX2" fmla="*/ 4604657 w 4604657"/>
                      <a:gd name="connsiteY2" fmla="*/ 6553200 h 6553200"/>
                      <a:gd name="connsiteX3" fmla="*/ 0 w 4604657"/>
                      <a:gd name="connsiteY3" fmla="*/ 6553200 h 6553200"/>
                      <a:gd name="connsiteX4" fmla="*/ 0 w 4604657"/>
                      <a:gd name="connsiteY4" fmla="*/ 0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200" extrusionOk="0">
                        <a:moveTo>
                          <a:pt x="0" y="0"/>
                        </a:moveTo>
                        <a:cubicBezTo>
                          <a:pt x="579002" y="118645"/>
                          <a:pt x="3996748" y="116012"/>
                          <a:pt x="4604657" y="0"/>
                        </a:cubicBezTo>
                        <a:cubicBezTo>
                          <a:pt x="4471775" y="1686050"/>
                          <a:pt x="4689608" y="3556042"/>
                          <a:pt x="4604657" y="6553200"/>
                        </a:cubicBezTo>
                        <a:cubicBezTo>
                          <a:pt x="3812949" y="6687800"/>
                          <a:pt x="1896891" y="6396004"/>
                          <a:pt x="0" y="6553200"/>
                        </a:cubicBezTo>
                        <a:cubicBezTo>
                          <a:pt x="-20187" y="4055586"/>
                          <a:pt x="-152480" y="131436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a:extLst>
              <a:ext uri="{FF2B5EF4-FFF2-40B4-BE49-F238E27FC236}">
                <a16:creationId xmlns:a16="http://schemas.microsoft.com/office/drawing/2014/main" id="{3DD5ADA5-02BB-48E4-94AE-1CA9FE778486}"/>
              </a:ext>
            </a:extLst>
          </p:cNvPr>
          <p:cNvSpPr txBox="1"/>
          <p:nvPr/>
        </p:nvSpPr>
        <p:spPr>
          <a:xfrm>
            <a:off x="1470773" y="1444685"/>
            <a:ext cx="5692027" cy="400110"/>
          </a:xfrm>
          <a:prstGeom prst="rect">
            <a:avLst/>
          </a:prstGeom>
          <a:noFill/>
        </p:spPr>
        <p:txBody>
          <a:bodyPr wrap="square" rtlCol="0">
            <a:spAutoFit/>
          </a:bodyPr>
          <a:lstStyle/>
          <a:p>
            <a:r>
              <a:rPr kumimoji="1" lang="ja-JP" altLang="en-US" sz="2000" dirty="0">
                <a:latin typeface="MS PGothic" panose="020B0600070205080204" pitchFamily="34" charset="-128"/>
                <a:ea typeface="MS PGothic" panose="020B0600070205080204" pitchFamily="34" charset="-128"/>
              </a:rPr>
              <a:t>図表</a:t>
            </a:r>
            <a:r>
              <a:rPr kumimoji="1" lang="en-US" altLang="ja-JP" sz="2000" dirty="0">
                <a:latin typeface="MS PGothic" panose="020B0600070205080204" pitchFamily="34" charset="-128"/>
                <a:ea typeface="MS PGothic" panose="020B0600070205080204" pitchFamily="34" charset="-128"/>
              </a:rPr>
              <a:t>11</a:t>
            </a:r>
            <a:r>
              <a:rPr kumimoji="1" lang="ja-JP" altLang="en-US" sz="2000" dirty="0">
                <a:latin typeface="MS PGothic" panose="020B0600070205080204" pitchFamily="34" charset="-128"/>
                <a:ea typeface="MS PGothic" panose="020B0600070205080204" pitchFamily="34" charset="-128"/>
              </a:rPr>
              <a:t>−</a:t>
            </a:r>
            <a:r>
              <a:rPr kumimoji="1" lang="en-US" altLang="ja-JP" sz="2000" dirty="0">
                <a:latin typeface="MS PGothic" panose="020B0600070205080204" pitchFamily="34" charset="-128"/>
                <a:ea typeface="MS PGothic" panose="020B0600070205080204" pitchFamily="34" charset="-128"/>
              </a:rPr>
              <a:t>1</a:t>
            </a:r>
            <a:r>
              <a:rPr kumimoji="1" lang="ja-JP" altLang="en-US" sz="2000" dirty="0">
                <a:latin typeface="MS PGothic" panose="020B0600070205080204" pitchFamily="34" charset="-128"/>
                <a:ea typeface="MS PGothic" panose="020B0600070205080204" pitchFamily="34" charset="-128"/>
              </a:rPr>
              <a:t>：認知的不協和理論</a:t>
            </a:r>
            <a:endParaRPr kumimoji="1" lang="en-US" altLang="ja-JP" sz="2000" dirty="0">
              <a:latin typeface="MS PGothic" panose="020B0600070205080204" pitchFamily="34" charset="-128"/>
              <a:ea typeface="MS PGothic" panose="020B0600070205080204" pitchFamily="34" charset="-128"/>
            </a:endParaRPr>
          </a:p>
        </p:txBody>
      </p:sp>
      <p:sp>
        <p:nvSpPr>
          <p:cNvPr id="9" name="テキスト ボックス 8">
            <a:extLst>
              <a:ext uri="{FF2B5EF4-FFF2-40B4-BE49-F238E27FC236}">
                <a16:creationId xmlns:a16="http://schemas.microsoft.com/office/drawing/2014/main" id="{81F77E0B-924F-4B27-AE45-294EE460FC80}"/>
              </a:ext>
            </a:extLst>
          </p:cNvPr>
          <p:cNvSpPr txBox="1"/>
          <p:nvPr/>
        </p:nvSpPr>
        <p:spPr>
          <a:xfrm>
            <a:off x="6499309" y="5698095"/>
            <a:ext cx="1211177" cy="307777"/>
          </a:xfrm>
          <a:prstGeom prst="rect">
            <a:avLst/>
          </a:prstGeom>
          <a:noFill/>
        </p:spPr>
        <p:txBody>
          <a:bodyPr wrap="square" rtlCol="0">
            <a:spAutoFit/>
          </a:bodyPr>
          <a:lstStyle/>
          <a:p>
            <a:r>
              <a:rPr lang="ja-JP" altLang="en-US" sz="1400" dirty="0">
                <a:latin typeface="MS PGothic" panose="020B0600070205080204" pitchFamily="34" charset="-128"/>
                <a:ea typeface="MS PGothic" panose="020B0600070205080204" pitchFamily="34" charset="-128"/>
              </a:rPr>
              <a:t>情報を選ぶ</a:t>
            </a:r>
            <a:endParaRPr lang="en-US" altLang="ja-JP" sz="1400" dirty="0">
              <a:latin typeface="MS PGothic" panose="020B0600070205080204" pitchFamily="34" charset="-128"/>
              <a:ea typeface="MS PGothic" panose="020B0600070205080204" pitchFamily="34" charset="-128"/>
            </a:endParaRPr>
          </a:p>
        </p:txBody>
      </p:sp>
      <p:sp>
        <p:nvSpPr>
          <p:cNvPr id="10" name="テキスト ボックス 9">
            <a:extLst>
              <a:ext uri="{FF2B5EF4-FFF2-40B4-BE49-F238E27FC236}">
                <a16:creationId xmlns:a16="http://schemas.microsoft.com/office/drawing/2014/main" id="{BA3264F8-BC13-4C17-B8E3-C665A4617E40}"/>
              </a:ext>
            </a:extLst>
          </p:cNvPr>
          <p:cNvSpPr txBox="1"/>
          <p:nvPr/>
        </p:nvSpPr>
        <p:spPr>
          <a:xfrm>
            <a:off x="4616697" y="5699858"/>
            <a:ext cx="1755503" cy="307777"/>
          </a:xfrm>
          <a:prstGeom prst="rect">
            <a:avLst/>
          </a:prstGeom>
          <a:noFill/>
        </p:spPr>
        <p:txBody>
          <a:bodyPr wrap="square" rtlCol="0">
            <a:spAutoFit/>
          </a:bodyPr>
          <a:lstStyle/>
          <a:p>
            <a:r>
              <a:rPr lang="ja-JP" altLang="en-US" sz="1400" spc="-20" dirty="0">
                <a:latin typeface="MS PGothic" panose="020B0600070205080204" pitchFamily="34" charset="-128"/>
                <a:ea typeface="MS PGothic" panose="020B0600070205080204" pitchFamily="34" charset="-128"/>
              </a:rPr>
              <a:t>新たな認知を加える</a:t>
            </a:r>
            <a:endParaRPr lang="en-US" altLang="ja-JP" sz="1400" spc="-20" dirty="0">
              <a:latin typeface="MS PGothic" panose="020B0600070205080204" pitchFamily="34" charset="-128"/>
              <a:ea typeface="MS PGothic" panose="020B0600070205080204" pitchFamily="34" charset="-128"/>
            </a:endParaRPr>
          </a:p>
        </p:txBody>
      </p:sp>
      <p:sp>
        <p:nvSpPr>
          <p:cNvPr id="11" name="テキスト ボックス 10">
            <a:extLst>
              <a:ext uri="{FF2B5EF4-FFF2-40B4-BE49-F238E27FC236}">
                <a16:creationId xmlns:a16="http://schemas.microsoft.com/office/drawing/2014/main" id="{08E77563-1A14-4411-94AC-8B6754E90451}"/>
              </a:ext>
            </a:extLst>
          </p:cNvPr>
          <p:cNvSpPr txBox="1"/>
          <p:nvPr/>
        </p:nvSpPr>
        <p:spPr>
          <a:xfrm>
            <a:off x="3338663" y="5713969"/>
            <a:ext cx="1393990" cy="307777"/>
          </a:xfrm>
          <a:prstGeom prst="rect">
            <a:avLst/>
          </a:prstGeom>
          <a:noFill/>
        </p:spPr>
        <p:txBody>
          <a:bodyPr wrap="square" rtlCol="0">
            <a:spAutoFit/>
          </a:bodyPr>
          <a:lstStyle/>
          <a:p>
            <a:r>
              <a:rPr lang="ja-JP" altLang="en-US" sz="1400" dirty="0">
                <a:latin typeface="MS PGothic" panose="020B0600070205080204" pitchFamily="34" charset="-128"/>
                <a:ea typeface="MS PGothic" panose="020B0600070205080204" pitchFamily="34" charset="-128"/>
              </a:rPr>
              <a:t>認知を変える</a:t>
            </a:r>
            <a:endParaRPr lang="en-US" altLang="ja-JP" sz="1400" dirty="0">
              <a:latin typeface="MS PGothic" panose="020B0600070205080204" pitchFamily="34" charset="-128"/>
              <a:ea typeface="MS PGothic" panose="020B0600070205080204" pitchFamily="34" charset="-128"/>
            </a:endParaRPr>
          </a:p>
        </p:txBody>
      </p:sp>
      <p:sp>
        <p:nvSpPr>
          <p:cNvPr id="12" name="テキスト ボックス 11">
            <a:extLst>
              <a:ext uri="{FF2B5EF4-FFF2-40B4-BE49-F238E27FC236}">
                <a16:creationId xmlns:a16="http://schemas.microsoft.com/office/drawing/2014/main" id="{E1AA85B8-FA0B-4F27-84A1-04B94592077E}"/>
              </a:ext>
            </a:extLst>
          </p:cNvPr>
          <p:cNvSpPr txBox="1"/>
          <p:nvPr/>
        </p:nvSpPr>
        <p:spPr>
          <a:xfrm>
            <a:off x="2081590" y="5698095"/>
            <a:ext cx="1338744" cy="307777"/>
          </a:xfrm>
          <a:prstGeom prst="rect">
            <a:avLst/>
          </a:prstGeom>
          <a:noFill/>
        </p:spPr>
        <p:txBody>
          <a:bodyPr wrap="square" rtlCol="0">
            <a:spAutoFit/>
          </a:bodyPr>
          <a:lstStyle/>
          <a:p>
            <a:r>
              <a:rPr lang="ja-JP" altLang="en-US" sz="1400" dirty="0">
                <a:latin typeface="MS PGothic" panose="020B0600070205080204" pitchFamily="34" charset="-128"/>
                <a:ea typeface="MS PGothic" panose="020B0600070205080204" pitchFamily="34" charset="-128"/>
              </a:rPr>
              <a:t>行動を変える</a:t>
            </a:r>
            <a:endParaRPr lang="en-US" altLang="ja-JP" sz="1400" dirty="0">
              <a:latin typeface="MS PGothic" panose="020B0600070205080204" pitchFamily="34" charset="-128"/>
              <a:ea typeface="MS PGothic" panose="020B0600070205080204" pitchFamily="34" charset="-128"/>
            </a:endParaRPr>
          </a:p>
        </p:txBody>
      </p:sp>
      <p:sp>
        <p:nvSpPr>
          <p:cNvPr id="13" name="テキスト ボックス 12">
            <a:extLst>
              <a:ext uri="{FF2B5EF4-FFF2-40B4-BE49-F238E27FC236}">
                <a16:creationId xmlns:a16="http://schemas.microsoft.com/office/drawing/2014/main" id="{8A022BF7-75C7-4BCB-B1E1-1B93C30EC922}"/>
              </a:ext>
            </a:extLst>
          </p:cNvPr>
          <p:cNvSpPr txBox="1"/>
          <p:nvPr/>
        </p:nvSpPr>
        <p:spPr>
          <a:xfrm>
            <a:off x="2348349" y="2463579"/>
            <a:ext cx="819794" cy="400110"/>
          </a:xfrm>
          <a:prstGeom prst="rect">
            <a:avLst/>
          </a:prstGeom>
          <a:noFill/>
        </p:spPr>
        <p:txBody>
          <a:bodyPr wrap="square" rtlCol="0">
            <a:spAutoFit/>
          </a:bodyPr>
          <a:lstStyle/>
          <a:p>
            <a:r>
              <a:rPr lang="ja-JP" altLang="en-US" sz="2000" dirty="0">
                <a:latin typeface="MS PGothic" panose="020B0600070205080204" pitchFamily="34" charset="-128"/>
                <a:ea typeface="MS PGothic" panose="020B0600070205080204" pitchFamily="34" charset="-128"/>
              </a:rPr>
              <a:t>態度</a:t>
            </a:r>
            <a:endParaRPr lang="en-US" altLang="ja-JP" sz="2000" dirty="0">
              <a:latin typeface="MS PGothic" panose="020B0600070205080204" pitchFamily="34" charset="-128"/>
              <a:ea typeface="MS PGothic" panose="020B0600070205080204" pitchFamily="34" charset="-128"/>
            </a:endParaRPr>
          </a:p>
        </p:txBody>
      </p:sp>
      <p:sp>
        <p:nvSpPr>
          <p:cNvPr id="14" name="正方形/長方形 13">
            <a:extLst>
              <a:ext uri="{FF2B5EF4-FFF2-40B4-BE49-F238E27FC236}">
                <a16:creationId xmlns:a16="http://schemas.microsoft.com/office/drawing/2014/main" id="{774B7166-371E-4BD1-B60C-B14662F722ED}"/>
              </a:ext>
            </a:extLst>
          </p:cNvPr>
          <p:cNvSpPr/>
          <p:nvPr/>
        </p:nvSpPr>
        <p:spPr>
          <a:xfrm>
            <a:off x="6580797" y="5975725"/>
            <a:ext cx="1853151" cy="184666"/>
          </a:xfrm>
          <a:prstGeom prst="rect">
            <a:avLst/>
          </a:prstGeom>
        </p:spPr>
        <p:txBody>
          <a:bodyPr wrap="square">
            <a:spAutoFit/>
          </a:bodyPr>
          <a:lstStyle/>
          <a:p>
            <a:pPr algn="just">
              <a:spcAft>
                <a:spcPts val="0"/>
              </a:spcAft>
            </a:pPr>
            <a:r>
              <a:rPr lang="ja-JP" altLang="ja-JP" sz="600" kern="100" dirty="0">
                <a:latin typeface="MS Gothic" panose="020B0609070205080204" pitchFamily="49" charset="-128"/>
                <a:ea typeface="MS Gothic" panose="020B0609070205080204" pitchFamily="49" charset="-128"/>
                <a:cs typeface="ＭＳ 明朝" panose="02020609040205080304" pitchFamily="49" charset="-128"/>
              </a:rPr>
              <a:t>ⓒ</a:t>
            </a:r>
            <a:r>
              <a:rPr lang="en-US" altLang="ja-JP" sz="600" kern="100" dirty="0">
                <a:latin typeface="MS Gothic" panose="020B0609070205080204" pitchFamily="49" charset="-128"/>
                <a:ea typeface="MS Gothic" panose="020B0609070205080204" pitchFamily="49" charset="-128"/>
                <a:cs typeface="ＭＳ 明朝" panose="02020609040205080304" pitchFamily="49" charset="-128"/>
              </a:rPr>
              <a:t>2020 </a:t>
            </a:r>
            <a:r>
              <a:rPr lang="en-US" altLang="ja-JP" sz="600" kern="100" dirty="0" err="1">
                <a:latin typeface="MS Gothic" panose="020B0609070205080204" pitchFamily="49" charset="-128"/>
                <a:ea typeface="MS Gothic" panose="020B0609070205080204" pitchFamily="49" charset="-128"/>
                <a:cs typeface="游ゴシック Light" panose="020B0300000000000000" pitchFamily="34" charset="-128"/>
              </a:rPr>
              <a:t>Ãtman</a:t>
            </a:r>
            <a:r>
              <a:rPr lang="en-US" altLang="ja-JP" sz="600" kern="100" dirty="0">
                <a:latin typeface="MS Gothic" panose="020B0609070205080204" pitchFamily="49" charset="-128"/>
                <a:ea typeface="MS Gothic" panose="020B0609070205080204" pitchFamily="49" charset="-128"/>
                <a:cs typeface="游ゴシック Light" panose="020B0300000000000000" pitchFamily="34" charset="-128"/>
              </a:rPr>
              <a:t> Counseling Room</a:t>
            </a:r>
            <a:endParaRPr lang="ja-JP" altLang="ja-JP" sz="600" kern="100" dirty="0">
              <a:latin typeface="MS Gothic" panose="020B0609070205080204" pitchFamily="49" charset="-128"/>
              <a:ea typeface="MS Gothic" panose="020B0609070205080204" pitchFamily="49" charset="-128"/>
              <a:cs typeface="Times New Roman" panose="02020603050405020304" pitchFamily="18" charset="0"/>
            </a:endParaRPr>
          </a:p>
        </p:txBody>
      </p:sp>
    </p:spTree>
    <p:extLst>
      <p:ext uri="{BB962C8B-B14F-4D97-AF65-F5344CB8AC3E}">
        <p14:creationId xmlns:p14="http://schemas.microsoft.com/office/powerpoint/2010/main" val="211892508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399C7B-A239-4EFF-9BF1-8493162FC24F}"/>
              </a:ext>
            </a:extLst>
          </p:cNvPr>
          <p:cNvSpPr>
            <a:spLocks noGrp="1"/>
          </p:cNvSpPr>
          <p:nvPr>
            <p:ph type="title"/>
          </p:nvPr>
        </p:nvSpPr>
        <p:spPr/>
        <p:txBody>
          <a:bodyPr/>
          <a:lstStyle/>
          <a:p>
            <a:endParaRPr kumimoji="1" lang="ja-JP" altLang="en-US" dirty="0"/>
          </a:p>
        </p:txBody>
      </p:sp>
      <p:sp>
        <p:nvSpPr>
          <p:cNvPr id="3" name="コンテンツ プレースホルダー 2">
            <a:extLst>
              <a:ext uri="{FF2B5EF4-FFF2-40B4-BE49-F238E27FC236}">
                <a16:creationId xmlns:a16="http://schemas.microsoft.com/office/drawing/2014/main" id="{8B877742-B6B3-4A11-B35D-59B80059DDDB}"/>
              </a:ext>
            </a:extLst>
          </p:cNvPr>
          <p:cNvSpPr>
            <a:spLocks noGrp="1"/>
          </p:cNvSpPr>
          <p:nvPr>
            <p:ph idx="1"/>
          </p:nvPr>
        </p:nvSpPr>
        <p:spPr>
          <a:xfrm>
            <a:off x="448742" y="1817688"/>
            <a:ext cx="7704658" cy="5040312"/>
          </a:xfrm>
        </p:spPr>
        <p:txBody>
          <a:bodyPr/>
          <a:lstStyle/>
          <a:p>
            <a:r>
              <a:rPr lang="en-US" altLang="ja-JP" dirty="0"/>
              <a:t>11</a:t>
            </a:r>
            <a:r>
              <a:rPr lang="ja-JP" altLang="en-US" dirty="0"/>
              <a:t>ｰ２ 得より損をしたくない気持ち</a:t>
            </a:r>
            <a:endParaRPr lang="en-US" altLang="ja-JP" dirty="0"/>
          </a:p>
          <a:p>
            <a:pPr lvl="1"/>
            <a:r>
              <a:rPr lang="ja-JP" altLang="en-US" dirty="0"/>
              <a:t>「サンクコスト」</a:t>
            </a:r>
            <a:r>
              <a:rPr lang="en-US" altLang="ja-JP" dirty="0"/>
              <a:t>sunk cost  </a:t>
            </a:r>
            <a:r>
              <a:rPr lang="en-US" altLang="ja-JP" sz="1800" b="1" i="1" u="sng" dirty="0">
                <a:hlinkClick r:id="rId2"/>
              </a:rPr>
              <a:t>sink sank sunk</a:t>
            </a:r>
            <a:r>
              <a:rPr lang="en-US" altLang="ja-JP" sz="1800" dirty="0"/>
              <a:t> </a:t>
            </a:r>
          </a:p>
          <a:p>
            <a:pPr lvl="1"/>
            <a:r>
              <a:rPr lang="ja-JP" altLang="en-US" dirty="0"/>
              <a:t>すでに費やして取り戻すことのできないコスト（お金、時間、労力など）</a:t>
            </a:r>
            <a:endParaRPr lang="en-US" altLang="ja-JP" dirty="0"/>
          </a:p>
          <a:p>
            <a:pPr lvl="1"/>
            <a:endParaRPr lang="en-US" altLang="ja-JP" dirty="0"/>
          </a:p>
          <a:p>
            <a:pPr lvl="1"/>
            <a:r>
              <a:rPr lang="ja-JP" altLang="en-US" dirty="0"/>
              <a:t>損失を強く嫌う傾向に影響されている</a:t>
            </a:r>
            <a:endParaRPr lang="en-US" altLang="ja-JP" dirty="0"/>
          </a:p>
          <a:p>
            <a:pPr marL="471487" lvl="1" indent="0">
              <a:buNone/>
            </a:pPr>
            <a:endParaRPr lang="en-US" altLang="ja-JP" sz="1800" dirty="0"/>
          </a:p>
          <a:p>
            <a:pPr lvl="1"/>
            <a:endParaRPr kumimoji="1" lang="ja-JP" altLang="en-US" dirty="0"/>
          </a:p>
        </p:txBody>
      </p:sp>
      <p:sp>
        <p:nvSpPr>
          <p:cNvPr id="4" name="スライド番号プレースホルダー 3">
            <a:extLst>
              <a:ext uri="{FF2B5EF4-FFF2-40B4-BE49-F238E27FC236}">
                <a16:creationId xmlns:a16="http://schemas.microsoft.com/office/drawing/2014/main" id="{EE86D449-99B3-4928-B495-D396CC8EF526}"/>
              </a:ext>
            </a:extLst>
          </p:cNvPr>
          <p:cNvSpPr>
            <a:spLocks noGrp="1"/>
          </p:cNvSpPr>
          <p:nvPr>
            <p:ph type="sldNum" sz="quarter" idx="12"/>
          </p:nvPr>
        </p:nvSpPr>
        <p:spPr/>
        <p:txBody>
          <a:bodyPr/>
          <a:lstStyle/>
          <a:p>
            <a:pPr>
              <a:defRPr/>
            </a:pPr>
            <a:fld id="{FFAA754B-0E93-44E4-BFE9-BDE4AC31496C}" type="slidenum">
              <a:rPr lang="en-US" altLang="ja-JP" smtClean="0"/>
              <a:pPr>
                <a:defRPr/>
              </a:pPr>
              <a:t>243</a:t>
            </a:fld>
            <a:endParaRPr lang="en-US" altLang="ja-JP"/>
          </a:p>
        </p:txBody>
      </p:sp>
    </p:spTree>
    <p:extLst>
      <p:ext uri="{BB962C8B-B14F-4D97-AF65-F5344CB8AC3E}">
        <p14:creationId xmlns:p14="http://schemas.microsoft.com/office/powerpoint/2010/main" val="363138532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BAB6A28-CC6D-4528-B24B-DE3300047187}"/>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75455C09-FE0E-4738-856E-E4201D774CC6}"/>
              </a:ext>
            </a:extLst>
          </p:cNvPr>
          <p:cNvSpPr>
            <a:spLocks noGrp="1"/>
          </p:cNvSpPr>
          <p:nvPr>
            <p:ph idx="1"/>
          </p:nvPr>
        </p:nvSpPr>
        <p:spPr>
          <a:xfrm>
            <a:off x="539750" y="1700213"/>
            <a:ext cx="8352730" cy="4267200"/>
          </a:xfrm>
        </p:spPr>
        <p:txBody>
          <a:bodyPr/>
          <a:lstStyle/>
          <a:p>
            <a:r>
              <a:rPr lang="en-US" altLang="ja-JP" dirty="0"/>
              <a:t>11</a:t>
            </a:r>
            <a:r>
              <a:rPr lang="ja-JP" altLang="en-US" dirty="0"/>
              <a:t>ｰ３ 相手をその気にさせる</a:t>
            </a:r>
            <a:br>
              <a:rPr lang="en-US" altLang="ja-JP" dirty="0"/>
            </a:br>
            <a:r>
              <a:rPr lang="en-US" altLang="ja-JP" dirty="0"/>
              <a:t>   </a:t>
            </a:r>
            <a:r>
              <a:rPr lang="ja-JP" altLang="en-US" dirty="0"/>
              <a:t>説得的コミュニケーション１</a:t>
            </a:r>
            <a:endParaRPr kumimoji="1" lang="en-US" altLang="ja-JP" dirty="0"/>
          </a:p>
          <a:p>
            <a:pPr lvl="1"/>
            <a:r>
              <a:rPr lang="ja-JP" altLang="en-US" dirty="0"/>
              <a:t>その人の態度や行動を変える反応</a:t>
            </a:r>
            <a:br>
              <a:rPr lang="en-US" altLang="ja-JP" dirty="0"/>
            </a:br>
            <a:r>
              <a:rPr lang="ja-JP" altLang="en-US" dirty="0"/>
              <a:t>チャルディーニ、Ｒ．Ｂ．（</a:t>
            </a:r>
            <a:r>
              <a:rPr lang="en-US" altLang="ja-JP" dirty="0"/>
              <a:t>Cialdini</a:t>
            </a:r>
            <a:r>
              <a:rPr lang="ja-JP" altLang="en-US" dirty="0"/>
              <a:t>、</a:t>
            </a:r>
            <a:r>
              <a:rPr lang="en-US" altLang="ja-JP" dirty="0"/>
              <a:t> R. B.</a:t>
            </a:r>
            <a:r>
              <a:rPr lang="ja-JP" altLang="en-US" dirty="0"/>
              <a:t>）</a:t>
            </a:r>
            <a:endParaRPr lang="en-US" altLang="ja-JP" dirty="0"/>
          </a:p>
          <a:p>
            <a:pPr marL="1366837" lvl="2" indent="-457200">
              <a:buFont typeface="+mj-lt"/>
              <a:buAutoNum type="arabicPeriod"/>
            </a:pPr>
            <a:r>
              <a:rPr lang="ja-JP" altLang="en-US" dirty="0"/>
              <a:t>「返報性」</a:t>
            </a:r>
            <a:endParaRPr lang="en-US" altLang="ja-JP" dirty="0"/>
          </a:p>
          <a:p>
            <a:pPr marL="1366837" lvl="2" indent="-457200">
              <a:buFont typeface="+mj-lt"/>
              <a:buAutoNum type="arabicPeriod"/>
            </a:pPr>
            <a:r>
              <a:rPr lang="ja-JP" altLang="en-US" dirty="0"/>
              <a:t>「コミットメントと一貫性」</a:t>
            </a:r>
            <a:endParaRPr lang="en-US" altLang="ja-JP" dirty="0"/>
          </a:p>
          <a:p>
            <a:pPr marL="1366837" lvl="2" indent="-457200">
              <a:buFont typeface="+mj-lt"/>
              <a:buAutoNum type="arabicPeriod"/>
            </a:pPr>
            <a:r>
              <a:rPr lang="ja-JP" altLang="en-US" dirty="0"/>
              <a:t>「社会的証明」</a:t>
            </a:r>
            <a:endParaRPr lang="en-US" altLang="ja-JP" dirty="0"/>
          </a:p>
          <a:p>
            <a:pPr marL="1366837" lvl="2" indent="-457200">
              <a:buFont typeface="+mj-lt"/>
              <a:buAutoNum type="arabicPeriod"/>
            </a:pPr>
            <a:r>
              <a:rPr lang="ja-JP" altLang="en-US" dirty="0"/>
              <a:t>「希少性」</a:t>
            </a:r>
            <a:endParaRPr lang="en-US" altLang="ja-JP" dirty="0"/>
          </a:p>
          <a:p>
            <a:pPr marL="1366837" lvl="2" indent="-457200">
              <a:buFont typeface="+mj-lt"/>
              <a:buAutoNum type="arabicPeriod"/>
            </a:pPr>
            <a:r>
              <a:rPr lang="ja-JP" altLang="en-US" dirty="0"/>
              <a:t>「権威」</a:t>
            </a:r>
            <a:endParaRPr lang="en-US" altLang="ja-JP" dirty="0"/>
          </a:p>
          <a:p>
            <a:pPr marL="1366837" lvl="2" indent="-457200">
              <a:buFont typeface="+mj-lt"/>
              <a:buAutoNum type="arabicPeriod"/>
            </a:pPr>
            <a:r>
              <a:rPr lang="ja-JP" altLang="en-US" dirty="0"/>
              <a:t>「好意」</a:t>
            </a:r>
            <a:endParaRPr lang="en-US" altLang="ja-JP" dirty="0"/>
          </a:p>
          <a:p>
            <a:pPr lvl="1"/>
            <a:endParaRPr kumimoji="1" lang="ja-JP" altLang="en-US" dirty="0"/>
          </a:p>
        </p:txBody>
      </p:sp>
      <p:sp>
        <p:nvSpPr>
          <p:cNvPr id="4" name="スライド番号プレースホルダー 3">
            <a:extLst>
              <a:ext uri="{FF2B5EF4-FFF2-40B4-BE49-F238E27FC236}">
                <a16:creationId xmlns:a16="http://schemas.microsoft.com/office/drawing/2014/main" id="{14FBAE21-D109-440F-BC30-130DC68C85F3}"/>
              </a:ext>
            </a:extLst>
          </p:cNvPr>
          <p:cNvSpPr>
            <a:spLocks noGrp="1"/>
          </p:cNvSpPr>
          <p:nvPr>
            <p:ph type="sldNum" sz="quarter" idx="12"/>
          </p:nvPr>
        </p:nvSpPr>
        <p:spPr/>
        <p:txBody>
          <a:bodyPr/>
          <a:lstStyle/>
          <a:p>
            <a:pPr>
              <a:defRPr/>
            </a:pPr>
            <a:fld id="{FFAA754B-0E93-44E4-BFE9-BDE4AC31496C}" type="slidenum">
              <a:rPr lang="en-US" altLang="ja-JP" smtClean="0"/>
              <a:pPr>
                <a:defRPr/>
              </a:pPr>
              <a:t>244</a:t>
            </a:fld>
            <a:endParaRPr lang="en-US" altLang="ja-JP" dirty="0"/>
          </a:p>
        </p:txBody>
      </p:sp>
    </p:spTree>
    <p:extLst>
      <p:ext uri="{BB962C8B-B14F-4D97-AF65-F5344CB8AC3E}">
        <p14:creationId xmlns:p14="http://schemas.microsoft.com/office/powerpoint/2010/main" val="1800051645"/>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AED3128-0208-4035-9899-2501F4FE9F25}"/>
              </a:ext>
            </a:extLst>
          </p:cNvPr>
          <p:cNvSpPr>
            <a:spLocks noGrp="1"/>
          </p:cNvSpPr>
          <p:nvPr>
            <p:ph type="title"/>
          </p:nvPr>
        </p:nvSpPr>
        <p:spPr/>
        <p:txBody>
          <a:bodyPr/>
          <a:lstStyle/>
          <a:p>
            <a:r>
              <a:rPr kumimoji="1" lang="ja-JP" altLang="en-US" sz="4000" dirty="0">
                <a:latin typeface="MS PGothic" panose="020B0600070205080204" pitchFamily="34" charset="-128"/>
                <a:ea typeface="MS PGothic" panose="020B0600070205080204" pitchFamily="34" charset="-128"/>
              </a:rPr>
              <a:t>チャルディーニの６つの原則</a:t>
            </a:r>
            <a:endParaRPr kumimoji="1" lang="ja-JP" altLang="en-US" dirty="0"/>
          </a:p>
        </p:txBody>
      </p:sp>
      <p:sp>
        <p:nvSpPr>
          <p:cNvPr id="3" name="コンテンツ プレースホルダー 2">
            <a:extLst>
              <a:ext uri="{FF2B5EF4-FFF2-40B4-BE49-F238E27FC236}">
                <a16:creationId xmlns:a16="http://schemas.microsoft.com/office/drawing/2014/main" id="{BAB06C45-5EF4-476E-B224-AFC0900F2646}"/>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D93C85D2-4068-4E06-B811-8C197F21EC0F}"/>
              </a:ext>
            </a:extLst>
          </p:cNvPr>
          <p:cNvSpPr>
            <a:spLocks noGrp="1"/>
          </p:cNvSpPr>
          <p:nvPr>
            <p:ph type="sldNum" sz="quarter" idx="12"/>
          </p:nvPr>
        </p:nvSpPr>
        <p:spPr/>
        <p:txBody>
          <a:bodyPr/>
          <a:lstStyle/>
          <a:p>
            <a:pPr>
              <a:defRPr/>
            </a:pPr>
            <a:fld id="{FFAA754B-0E93-44E4-BFE9-BDE4AC31496C}" type="slidenum">
              <a:rPr lang="en-US" altLang="ja-JP" smtClean="0"/>
              <a:pPr>
                <a:defRPr/>
              </a:pPr>
              <a:t>245</a:t>
            </a:fld>
            <a:endParaRPr lang="en-US" altLang="ja-JP"/>
          </a:p>
        </p:txBody>
      </p:sp>
      <p:pic>
        <p:nvPicPr>
          <p:cNvPr id="5" name="図 4">
            <a:extLst>
              <a:ext uri="{FF2B5EF4-FFF2-40B4-BE49-F238E27FC236}">
                <a16:creationId xmlns:a16="http://schemas.microsoft.com/office/drawing/2014/main" id="{AB5A3DF9-2481-4816-9D88-6A3E6EEF1FAF}"/>
              </a:ext>
            </a:extLst>
          </p:cNvPr>
          <p:cNvPicPr>
            <a:picLocks noChangeAspect="1"/>
          </p:cNvPicPr>
          <p:nvPr/>
        </p:nvPicPr>
        <p:blipFill rotWithShape="1">
          <a:blip r:embed="rId2">
            <a:clrChange>
              <a:clrFrom>
                <a:srgbClr val="FFFFFF"/>
              </a:clrFrom>
              <a:clrTo>
                <a:srgbClr val="FFFFFF">
                  <a:alpha val="0"/>
                </a:srgbClr>
              </a:clrTo>
            </a:clrChange>
          </a:blip>
          <a:srcRect l="55908" t="69833" r="374"/>
          <a:stretch/>
        </p:blipFill>
        <p:spPr>
          <a:xfrm>
            <a:off x="6300192" y="4289835"/>
            <a:ext cx="1853208" cy="1717175"/>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D31A9B76-073E-4A90-80E6-DCD99BE3F1B2}"/>
              </a:ext>
            </a:extLst>
          </p:cNvPr>
          <p:cNvPicPr>
            <a:picLocks noChangeAspect="1"/>
          </p:cNvPicPr>
          <p:nvPr/>
        </p:nvPicPr>
        <p:blipFill rotWithShape="1">
          <a:blip r:embed="rId3">
            <a:clrChange>
              <a:clrFrom>
                <a:srgbClr val="FFFFFF"/>
              </a:clrFrom>
              <a:clrTo>
                <a:srgbClr val="FFFFFF">
                  <a:alpha val="0"/>
                </a:srgbClr>
              </a:clrTo>
            </a:clrChange>
          </a:blip>
          <a:srcRect r="50000"/>
          <a:stretch/>
        </p:blipFill>
        <p:spPr>
          <a:xfrm>
            <a:off x="4083681" y="1851236"/>
            <a:ext cx="1928117" cy="1601514"/>
          </a:xfrm>
          <a:prstGeom prst="rect">
            <a:avLst/>
          </a:prstGeom>
        </p:spPr>
      </p:pic>
      <p:pic>
        <p:nvPicPr>
          <p:cNvPr id="7" name="図 6">
            <a:extLst>
              <a:ext uri="{FF2B5EF4-FFF2-40B4-BE49-F238E27FC236}">
                <a16:creationId xmlns:a16="http://schemas.microsoft.com/office/drawing/2014/main" id="{5AB69B4A-A367-423A-8F7B-C89AF956E369}"/>
              </a:ext>
            </a:extLst>
          </p:cNvPr>
          <p:cNvPicPr>
            <a:picLocks noChangeAspect="1"/>
          </p:cNvPicPr>
          <p:nvPr/>
        </p:nvPicPr>
        <p:blipFill rotWithShape="1">
          <a:blip r:embed="rId4">
            <a:clrChange>
              <a:clrFrom>
                <a:srgbClr val="FFFFFF"/>
              </a:clrFrom>
              <a:clrTo>
                <a:srgbClr val="FFFFFF">
                  <a:alpha val="0"/>
                </a:srgbClr>
              </a:clrTo>
            </a:clrChange>
          </a:blip>
          <a:srcRect r="46399" b="63687"/>
          <a:stretch/>
        </p:blipFill>
        <p:spPr>
          <a:xfrm>
            <a:off x="1222256" y="1542997"/>
            <a:ext cx="2245322" cy="2027354"/>
          </a:xfrm>
          <a:prstGeom prst="rect">
            <a:avLst/>
          </a:prstGeom>
        </p:spPr>
      </p:pic>
      <p:sp>
        <p:nvSpPr>
          <p:cNvPr id="9" name="テキスト ボックス 8">
            <a:extLst>
              <a:ext uri="{FF2B5EF4-FFF2-40B4-BE49-F238E27FC236}">
                <a16:creationId xmlns:a16="http://schemas.microsoft.com/office/drawing/2014/main" id="{DD37E496-59C1-4EAF-9758-77A5D39DED1B}"/>
              </a:ext>
            </a:extLst>
          </p:cNvPr>
          <p:cNvSpPr txBox="1"/>
          <p:nvPr/>
        </p:nvSpPr>
        <p:spPr>
          <a:xfrm>
            <a:off x="4117752" y="3553061"/>
            <a:ext cx="2112558" cy="276999"/>
          </a:xfrm>
          <a:prstGeom prst="rect">
            <a:avLst/>
          </a:prstGeom>
          <a:noFill/>
        </p:spPr>
        <p:txBody>
          <a:bodyPr wrap="square" rtlCol="0">
            <a:spAutoFit/>
          </a:bodyPr>
          <a:lstStyle/>
          <a:p>
            <a:r>
              <a:rPr lang="en-US" altLang="ja-JP" sz="1200" dirty="0">
                <a:latin typeface="MS PGothic" panose="020B0600070205080204" pitchFamily="34" charset="-128"/>
                <a:ea typeface="MS PGothic" panose="020B0600070205080204" pitchFamily="34" charset="-128"/>
              </a:rPr>
              <a:t>②</a:t>
            </a:r>
            <a:r>
              <a:rPr lang="ja-JP" altLang="en-US" sz="1200" dirty="0">
                <a:latin typeface="MS PGothic" panose="020B0600070205080204" pitchFamily="34" charset="-128"/>
                <a:ea typeface="MS PGothic" panose="020B0600070205080204" pitchFamily="34" charset="-128"/>
              </a:rPr>
              <a:t>コミットメントと一貫性</a:t>
            </a:r>
            <a:endParaRPr lang="en-US" altLang="ja-JP" sz="1200" dirty="0">
              <a:latin typeface="MS PGothic" panose="020B0600070205080204" pitchFamily="34" charset="-128"/>
              <a:ea typeface="MS PGothic" panose="020B0600070205080204" pitchFamily="34" charset="-128"/>
            </a:endParaRPr>
          </a:p>
        </p:txBody>
      </p:sp>
      <p:sp>
        <p:nvSpPr>
          <p:cNvPr id="10" name="テキスト ボックス 9">
            <a:extLst>
              <a:ext uri="{FF2B5EF4-FFF2-40B4-BE49-F238E27FC236}">
                <a16:creationId xmlns:a16="http://schemas.microsoft.com/office/drawing/2014/main" id="{6105AD99-FBED-4868-A6B2-531B1CF5F2F1}"/>
              </a:ext>
            </a:extLst>
          </p:cNvPr>
          <p:cNvSpPr txBox="1"/>
          <p:nvPr/>
        </p:nvSpPr>
        <p:spPr>
          <a:xfrm>
            <a:off x="6615596" y="3526651"/>
            <a:ext cx="2112558" cy="276999"/>
          </a:xfrm>
          <a:prstGeom prst="rect">
            <a:avLst/>
          </a:prstGeom>
          <a:noFill/>
        </p:spPr>
        <p:txBody>
          <a:bodyPr wrap="square" rtlCol="0">
            <a:spAutoFit/>
          </a:bodyPr>
          <a:lstStyle/>
          <a:p>
            <a:r>
              <a:rPr lang="ja-JP" altLang="en-US" sz="1200" dirty="0">
                <a:latin typeface="MS PGothic" panose="020B0600070205080204" pitchFamily="34" charset="-128"/>
                <a:ea typeface="MS PGothic" panose="020B0600070205080204" pitchFamily="34" charset="-128"/>
              </a:rPr>
              <a:t>③社会的証明</a:t>
            </a:r>
            <a:endParaRPr lang="en-US" altLang="ja-JP" sz="1200" dirty="0">
              <a:latin typeface="MS PGothic" panose="020B0600070205080204" pitchFamily="34" charset="-128"/>
              <a:ea typeface="MS PGothic" panose="020B0600070205080204" pitchFamily="34" charset="-128"/>
            </a:endParaRPr>
          </a:p>
        </p:txBody>
      </p:sp>
      <p:sp>
        <p:nvSpPr>
          <p:cNvPr id="11" name="テキスト ボックス 10">
            <a:extLst>
              <a:ext uri="{FF2B5EF4-FFF2-40B4-BE49-F238E27FC236}">
                <a16:creationId xmlns:a16="http://schemas.microsoft.com/office/drawing/2014/main" id="{E8CE894A-E3F3-4E51-89CC-7B6F98802DDB}"/>
              </a:ext>
            </a:extLst>
          </p:cNvPr>
          <p:cNvSpPr txBox="1"/>
          <p:nvPr/>
        </p:nvSpPr>
        <p:spPr>
          <a:xfrm>
            <a:off x="4651280" y="5953224"/>
            <a:ext cx="2112558" cy="276999"/>
          </a:xfrm>
          <a:prstGeom prst="rect">
            <a:avLst/>
          </a:prstGeom>
          <a:noFill/>
        </p:spPr>
        <p:txBody>
          <a:bodyPr wrap="square" rtlCol="0">
            <a:spAutoFit/>
          </a:bodyPr>
          <a:lstStyle/>
          <a:p>
            <a:r>
              <a:rPr lang="en-US" altLang="ja-JP" sz="1200" dirty="0">
                <a:latin typeface="MS PGothic" panose="020B0600070205080204" pitchFamily="34" charset="-128"/>
                <a:ea typeface="MS PGothic" panose="020B0600070205080204" pitchFamily="34" charset="-128"/>
              </a:rPr>
              <a:t>⑤</a:t>
            </a:r>
            <a:r>
              <a:rPr lang="ja-JP" altLang="en-US" sz="1200" dirty="0">
                <a:latin typeface="MS PGothic" panose="020B0600070205080204" pitchFamily="34" charset="-128"/>
                <a:ea typeface="MS PGothic" panose="020B0600070205080204" pitchFamily="34" charset="-128"/>
              </a:rPr>
              <a:t>権威</a:t>
            </a:r>
            <a:endParaRPr lang="en-US" altLang="ja-JP" sz="1200" dirty="0">
              <a:latin typeface="MS PGothic" panose="020B0600070205080204" pitchFamily="34" charset="-128"/>
              <a:ea typeface="MS PGothic" panose="020B0600070205080204" pitchFamily="34" charset="-128"/>
            </a:endParaRPr>
          </a:p>
        </p:txBody>
      </p:sp>
      <p:sp>
        <p:nvSpPr>
          <p:cNvPr id="12" name="テキスト ボックス 11">
            <a:extLst>
              <a:ext uri="{FF2B5EF4-FFF2-40B4-BE49-F238E27FC236}">
                <a16:creationId xmlns:a16="http://schemas.microsoft.com/office/drawing/2014/main" id="{257F529C-3094-40AD-911A-9968F7C49CF7}"/>
              </a:ext>
            </a:extLst>
          </p:cNvPr>
          <p:cNvSpPr txBox="1"/>
          <p:nvPr/>
        </p:nvSpPr>
        <p:spPr>
          <a:xfrm>
            <a:off x="6763838" y="5968523"/>
            <a:ext cx="745628" cy="276999"/>
          </a:xfrm>
          <a:prstGeom prst="rect">
            <a:avLst/>
          </a:prstGeom>
          <a:noFill/>
        </p:spPr>
        <p:txBody>
          <a:bodyPr wrap="square" rtlCol="0">
            <a:spAutoFit/>
          </a:bodyPr>
          <a:lstStyle/>
          <a:p>
            <a:r>
              <a:rPr lang="en-US" altLang="ja-JP" sz="1200" dirty="0">
                <a:latin typeface="MS PGothic" panose="020B0600070205080204" pitchFamily="34" charset="-128"/>
                <a:ea typeface="MS PGothic" panose="020B0600070205080204" pitchFamily="34" charset="-128"/>
              </a:rPr>
              <a:t>⑥</a:t>
            </a:r>
            <a:r>
              <a:rPr lang="ja-JP" altLang="en-US" sz="1200" dirty="0">
                <a:latin typeface="MS PGothic" panose="020B0600070205080204" pitchFamily="34" charset="-128"/>
                <a:ea typeface="MS PGothic" panose="020B0600070205080204" pitchFamily="34" charset="-128"/>
              </a:rPr>
              <a:t>好意</a:t>
            </a:r>
            <a:endParaRPr lang="en-US" altLang="ja-JP" sz="1200" dirty="0">
              <a:latin typeface="MS PGothic" panose="020B0600070205080204" pitchFamily="34" charset="-128"/>
              <a:ea typeface="MS PGothic" panose="020B0600070205080204" pitchFamily="34" charset="-128"/>
            </a:endParaRPr>
          </a:p>
        </p:txBody>
      </p:sp>
      <p:sp>
        <p:nvSpPr>
          <p:cNvPr id="14" name="テキスト ボックス 13">
            <a:extLst>
              <a:ext uri="{FF2B5EF4-FFF2-40B4-BE49-F238E27FC236}">
                <a16:creationId xmlns:a16="http://schemas.microsoft.com/office/drawing/2014/main" id="{2E5EF2DD-40AF-44BB-A35D-DFFC3B836A22}"/>
              </a:ext>
            </a:extLst>
          </p:cNvPr>
          <p:cNvSpPr txBox="1"/>
          <p:nvPr/>
        </p:nvSpPr>
        <p:spPr>
          <a:xfrm>
            <a:off x="1992845" y="3556244"/>
            <a:ext cx="1099926" cy="276999"/>
          </a:xfrm>
          <a:prstGeom prst="rect">
            <a:avLst/>
          </a:prstGeom>
          <a:noFill/>
        </p:spPr>
        <p:txBody>
          <a:bodyPr wrap="square" rtlCol="0">
            <a:spAutoFit/>
          </a:bodyPr>
          <a:lstStyle/>
          <a:p>
            <a:r>
              <a:rPr lang="en-US" altLang="ja-JP" sz="1200" dirty="0">
                <a:latin typeface="MS PGothic" panose="020B0600070205080204" pitchFamily="34" charset="-128"/>
                <a:ea typeface="MS PGothic" panose="020B0600070205080204" pitchFamily="34" charset="-128"/>
              </a:rPr>
              <a:t>①</a:t>
            </a:r>
            <a:r>
              <a:rPr lang="ja-JP" altLang="en-US" sz="1200" dirty="0">
                <a:latin typeface="MS PGothic" panose="020B0600070205080204" pitchFamily="34" charset="-128"/>
                <a:ea typeface="MS PGothic" panose="020B0600070205080204" pitchFamily="34" charset="-128"/>
              </a:rPr>
              <a:t>返報性</a:t>
            </a:r>
            <a:endParaRPr lang="en-US" altLang="ja-JP" sz="1200" dirty="0">
              <a:latin typeface="MS PGothic" panose="020B0600070205080204" pitchFamily="34" charset="-128"/>
              <a:ea typeface="MS PGothic" panose="020B0600070205080204" pitchFamily="34" charset="-128"/>
            </a:endParaRPr>
          </a:p>
        </p:txBody>
      </p:sp>
      <p:sp>
        <p:nvSpPr>
          <p:cNvPr id="15" name="テキスト ボックス 14">
            <a:extLst>
              <a:ext uri="{FF2B5EF4-FFF2-40B4-BE49-F238E27FC236}">
                <a16:creationId xmlns:a16="http://schemas.microsoft.com/office/drawing/2014/main" id="{F82FB0B4-2DC0-418E-8E8E-838BAE0C38CE}"/>
              </a:ext>
            </a:extLst>
          </p:cNvPr>
          <p:cNvSpPr txBox="1"/>
          <p:nvPr/>
        </p:nvSpPr>
        <p:spPr>
          <a:xfrm>
            <a:off x="2028371" y="6054379"/>
            <a:ext cx="2112558" cy="276999"/>
          </a:xfrm>
          <a:prstGeom prst="rect">
            <a:avLst/>
          </a:prstGeom>
          <a:noFill/>
        </p:spPr>
        <p:txBody>
          <a:bodyPr wrap="square" rtlCol="0">
            <a:spAutoFit/>
          </a:bodyPr>
          <a:lstStyle/>
          <a:p>
            <a:r>
              <a:rPr lang="en-US" altLang="ja-JP" sz="1200" dirty="0">
                <a:latin typeface="MS PGothic" panose="020B0600070205080204" pitchFamily="34" charset="-128"/>
                <a:ea typeface="MS PGothic" panose="020B0600070205080204" pitchFamily="34" charset="-128"/>
              </a:rPr>
              <a:t>④</a:t>
            </a:r>
            <a:r>
              <a:rPr lang="ja-JP" altLang="en-US" sz="1200" dirty="0">
                <a:latin typeface="MS PGothic" panose="020B0600070205080204" pitchFamily="34" charset="-128"/>
                <a:ea typeface="MS PGothic" panose="020B0600070205080204" pitchFamily="34" charset="-128"/>
              </a:rPr>
              <a:t>希少性</a:t>
            </a:r>
            <a:endParaRPr lang="en-US" altLang="ja-JP" sz="1200" dirty="0">
              <a:latin typeface="MS PGothic" panose="020B0600070205080204" pitchFamily="34" charset="-128"/>
              <a:ea typeface="MS PGothic" panose="020B0600070205080204" pitchFamily="34" charset="-128"/>
            </a:endParaRPr>
          </a:p>
        </p:txBody>
      </p:sp>
      <p:sp>
        <p:nvSpPr>
          <p:cNvPr id="16" name="テキスト ボックス 15">
            <a:extLst>
              <a:ext uri="{FF2B5EF4-FFF2-40B4-BE49-F238E27FC236}">
                <a16:creationId xmlns:a16="http://schemas.microsoft.com/office/drawing/2014/main" id="{CFF264F6-4B14-46FB-9E77-6CE043D6DBC7}"/>
              </a:ext>
            </a:extLst>
          </p:cNvPr>
          <p:cNvSpPr txBox="1"/>
          <p:nvPr/>
        </p:nvSpPr>
        <p:spPr>
          <a:xfrm>
            <a:off x="4083681" y="1719548"/>
            <a:ext cx="2112557" cy="338554"/>
          </a:xfrm>
          <a:prstGeom prst="rect">
            <a:avLst/>
          </a:prstGeom>
          <a:noFill/>
        </p:spPr>
        <p:txBody>
          <a:bodyPr wrap="square" rtlCol="0">
            <a:spAutoFit/>
          </a:bodyPr>
          <a:lstStyle/>
          <a:p>
            <a:r>
              <a:rPr lang="ja-JP" altLang="en-US" sz="800" dirty="0">
                <a:latin typeface="MS PGothic" panose="020B0600070205080204" pitchFamily="34" charset="-128"/>
                <a:ea typeface="MS PGothic" panose="020B0600070205080204" pitchFamily="34" charset="-128"/>
              </a:rPr>
              <a:t>「明日、ミーティングに出席して」と言われて、「はい」と返事したけれど・・・</a:t>
            </a:r>
            <a:endParaRPr lang="en-US" altLang="ja-JP" sz="800" dirty="0">
              <a:latin typeface="MS PGothic" panose="020B0600070205080204" pitchFamily="34" charset="-128"/>
              <a:ea typeface="MS PGothic" panose="020B0600070205080204" pitchFamily="34" charset="-128"/>
            </a:endParaRPr>
          </a:p>
        </p:txBody>
      </p:sp>
      <p:pic>
        <p:nvPicPr>
          <p:cNvPr id="17" name="図 16" descr="挿絵 が含まれている画像&#10;&#10;自動的に生成された説明">
            <a:extLst>
              <a:ext uri="{FF2B5EF4-FFF2-40B4-BE49-F238E27FC236}">
                <a16:creationId xmlns:a16="http://schemas.microsoft.com/office/drawing/2014/main" id="{7C2589A2-4834-4FF4-B2C4-2960311FD0A9}"/>
              </a:ext>
            </a:extLst>
          </p:cNvPr>
          <p:cNvPicPr>
            <a:picLocks noChangeAspect="1"/>
          </p:cNvPicPr>
          <p:nvPr/>
        </p:nvPicPr>
        <p:blipFill rotWithShape="1">
          <a:blip r:embed="rId3">
            <a:clrChange>
              <a:clrFrom>
                <a:srgbClr val="FFFFFF"/>
              </a:clrFrom>
              <a:clrTo>
                <a:srgbClr val="FFFFFF">
                  <a:alpha val="0"/>
                </a:srgbClr>
              </a:clrTo>
            </a:clrChange>
          </a:blip>
          <a:srcRect l="47404"/>
          <a:stretch/>
        </p:blipFill>
        <p:spPr>
          <a:xfrm>
            <a:off x="3975410" y="4351710"/>
            <a:ext cx="2028203" cy="1601514"/>
          </a:xfrm>
          <a:prstGeom prst="rect">
            <a:avLst/>
          </a:prstGeom>
        </p:spPr>
      </p:pic>
      <p:pic>
        <p:nvPicPr>
          <p:cNvPr id="18" name="図 17">
            <a:extLst>
              <a:ext uri="{FF2B5EF4-FFF2-40B4-BE49-F238E27FC236}">
                <a16:creationId xmlns:a16="http://schemas.microsoft.com/office/drawing/2014/main" id="{5FD13066-A49C-4CDF-8311-BFB58BF61D6C}"/>
              </a:ext>
            </a:extLst>
          </p:cNvPr>
          <p:cNvPicPr>
            <a:picLocks noChangeAspect="1"/>
          </p:cNvPicPr>
          <p:nvPr/>
        </p:nvPicPr>
        <p:blipFill rotWithShape="1">
          <a:blip r:embed="rId4">
            <a:clrChange>
              <a:clrFrom>
                <a:srgbClr val="FFFFFF"/>
              </a:clrFrom>
              <a:clrTo>
                <a:srgbClr val="FFFFFF">
                  <a:alpha val="0"/>
                </a:srgbClr>
              </a:clrTo>
            </a:clrChange>
          </a:blip>
          <a:srcRect l="49278" r="1445" b="63687"/>
          <a:stretch/>
        </p:blipFill>
        <p:spPr>
          <a:xfrm>
            <a:off x="1430428" y="4027025"/>
            <a:ext cx="2064225" cy="2027354"/>
          </a:xfrm>
          <a:prstGeom prst="rect">
            <a:avLst/>
          </a:prstGeom>
        </p:spPr>
      </p:pic>
      <p:pic>
        <p:nvPicPr>
          <p:cNvPr id="19" name="図 18">
            <a:extLst>
              <a:ext uri="{FF2B5EF4-FFF2-40B4-BE49-F238E27FC236}">
                <a16:creationId xmlns:a16="http://schemas.microsoft.com/office/drawing/2014/main" id="{210FC115-F9BA-4764-BD94-CB6909081717}"/>
              </a:ext>
            </a:extLst>
          </p:cNvPr>
          <p:cNvPicPr>
            <a:picLocks noChangeAspect="1"/>
          </p:cNvPicPr>
          <p:nvPr/>
        </p:nvPicPr>
        <p:blipFill rotWithShape="1">
          <a:blip r:embed="rId2">
            <a:clrChange>
              <a:clrFrom>
                <a:srgbClr val="FFFFFF"/>
              </a:clrFrom>
              <a:clrTo>
                <a:srgbClr val="FFFFFF">
                  <a:alpha val="0"/>
                </a:srgbClr>
              </a:clrTo>
            </a:clrChange>
          </a:blip>
          <a:srcRect t="69833" r="43016"/>
          <a:stretch/>
        </p:blipFill>
        <p:spPr>
          <a:xfrm>
            <a:off x="6068482" y="1949199"/>
            <a:ext cx="2415584" cy="1717175"/>
          </a:xfrm>
          <a:prstGeom prst="rect">
            <a:avLst/>
          </a:prstGeom>
        </p:spPr>
      </p:pic>
      <p:sp>
        <p:nvSpPr>
          <p:cNvPr id="20" name="テキスト ボックス 19">
            <a:extLst>
              <a:ext uri="{FF2B5EF4-FFF2-40B4-BE49-F238E27FC236}">
                <a16:creationId xmlns:a16="http://schemas.microsoft.com/office/drawing/2014/main" id="{0E44EAA6-05FB-F7DB-179C-AEBA0E2DC7D3}"/>
              </a:ext>
            </a:extLst>
          </p:cNvPr>
          <p:cNvSpPr txBox="1"/>
          <p:nvPr/>
        </p:nvSpPr>
        <p:spPr>
          <a:xfrm>
            <a:off x="451927" y="6245522"/>
            <a:ext cx="4595812" cy="369332"/>
          </a:xfrm>
          <a:prstGeom prst="rect">
            <a:avLst/>
          </a:prstGeom>
          <a:noFill/>
        </p:spPr>
        <p:txBody>
          <a:bodyPr wrap="square">
            <a:spAutoFit/>
          </a:bodyPr>
          <a:lstStyle/>
          <a:p>
            <a:r>
              <a:rPr kumimoji="1" lang="ja-JP" altLang="en-US" sz="1800" dirty="0">
                <a:latin typeface="MS PGothic" panose="020B0600070205080204" pitchFamily="34" charset="-128"/>
                <a:ea typeface="MS PGothic" panose="020B0600070205080204" pitchFamily="34" charset="-128"/>
              </a:rPr>
              <a:t>図表</a:t>
            </a:r>
            <a:r>
              <a:rPr kumimoji="1" lang="en-US" altLang="ja-JP" sz="1800" dirty="0">
                <a:latin typeface="MS PGothic" panose="020B0600070205080204" pitchFamily="34" charset="-128"/>
                <a:ea typeface="MS PGothic" panose="020B0600070205080204" pitchFamily="34" charset="-128"/>
              </a:rPr>
              <a:t>11</a:t>
            </a:r>
            <a:r>
              <a:rPr kumimoji="1" lang="ja-JP" altLang="en-US" sz="1800" dirty="0">
                <a:latin typeface="MS PGothic" panose="020B0600070205080204" pitchFamily="34" charset="-128"/>
                <a:ea typeface="MS PGothic" panose="020B0600070205080204" pitchFamily="34" charset="-128"/>
              </a:rPr>
              <a:t>−２：</a:t>
            </a:r>
            <a:endParaRPr kumimoji="1" lang="en-US" altLang="ja-JP" sz="1800" dirty="0">
              <a:latin typeface="MS PGothic" panose="020B0600070205080204" pitchFamily="34" charset="-128"/>
              <a:ea typeface="MS PGothic" panose="020B0600070205080204" pitchFamily="34" charset="-128"/>
            </a:endParaRPr>
          </a:p>
        </p:txBody>
      </p:sp>
    </p:spTree>
    <p:extLst>
      <p:ext uri="{BB962C8B-B14F-4D97-AF65-F5344CB8AC3E}">
        <p14:creationId xmlns:p14="http://schemas.microsoft.com/office/powerpoint/2010/main" val="2100163790"/>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3CDBF-7326-4091-A93C-11D8A06F614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33A2CF6-CF0A-4397-AA49-802EEFEBBFC8}"/>
              </a:ext>
            </a:extLst>
          </p:cNvPr>
          <p:cNvSpPr>
            <a:spLocks noGrp="1"/>
          </p:cNvSpPr>
          <p:nvPr>
            <p:ph idx="1"/>
          </p:nvPr>
        </p:nvSpPr>
        <p:spPr>
          <a:xfrm>
            <a:off x="539750" y="1700213"/>
            <a:ext cx="8280722" cy="4267200"/>
          </a:xfrm>
        </p:spPr>
        <p:txBody>
          <a:bodyPr/>
          <a:lstStyle/>
          <a:p>
            <a:r>
              <a:rPr lang="en-US" altLang="ja-JP" dirty="0"/>
              <a:t>11</a:t>
            </a:r>
            <a:r>
              <a:rPr lang="ja-JP" altLang="en-US" dirty="0"/>
              <a:t>ｰ４ 相手をその気にさせる</a:t>
            </a:r>
            <a:br>
              <a:rPr lang="en-US" altLang="ja-JP" dirty="0"/>
            </a:br>
            <a:r>
              <a:rPr lang="en-US" altLang="ja-JP" dirty="0"/>
              <a:t>        </a:t>
            </a:r>
            <a:r>
              <a:rPr lang="ja-JP" altLang="en-US" dirty="0"/>
              <a:t>説得的コミュニケーション２</a:t>
            </a:r>
            <a:endParaRPr lang="en-US" altLang="ja-JP" dirty="0"/>
          </a:p>
          <a:p>
            <a:pPr lvl="1"/>
            <a:r>
              <a:rPr lang="ja-JP" altLang="en-US" dirty="0"/>
              <a:t>「計画的行動理論</a:t>
            </a:r>
            <a:r>
              <a:rPr lang="ja-JP" altLang="en-US" sz="1800" dirty="0"/>
              <a:t>（</a:t>
            </a:r>
            <a:r>
              <a:rPr lang="en-US" altLang="ja-JP" sz="1800" dirty="0"/>
              <a:t>The Theory Of Planned Behavior</a:t>
            </a:r>
            <a:r>
              <a:rPr lang="ja-JP" altLang="en-US" sz="1800" dirty="0"/>
              <a:t>）</a:t>
            </a:r>
            <a:r>
              <a:rPr lang="ja-JP" altLang="en-US" dirty="0"/>
              <a:t>」</a:t>
            </a:r>
            <a:br>
              <a:rPr lang="en-US" altLang="ja-JP" dirty="0"/>
            </a:br>
            <a:r>
              <a:rPr lang="en-US" altLang="ja-JP" dirty="0"/>
              <a:t>  </a:t>
            </a:r>
            <a:r>
              <a:rPr lang="ja-JP" altLang="en-US" sz="1600" dirty="0"/>
              <a:t>アズゼン、Ｉ．（</a:t>
            </a:r>
            <a:r>
              <a:rPr lang="en-US" altLang="ja-JP" sz="1600" dirty="0"/>
              <a:t>Ajzen</a:t>
            </a:r>
            <a:r>
              <a:rPr lang="ja-JP" altLang="en-US" sz="1600" dirty="0"/>
              <a:t>、</a:t>
            </a:r>
            <a:r>
              <a:rPr lang="en-US" altLang="ja-JP" sz="1600" dirty="0"/>
              <a:t> I.</a:t>
            </a:r>
            <a:r>
              <a:rPr lang="ja-JP" altLang="en-US" sz="1600" dirty="0"/>
              <a:t>）</a:t>
            </a:r>
            <a:br>
              <a:rPr lang="en-US" altLang="ja-JP" sz="1600" dirty="0"/>
            </a:br>
            <a:endParaRPr lang="en-US" altLang="ja-JP" sz="1600" dirty="0"/>
          </a:p>
          <a:p>
            <a:pPr lvl="2"/>
            <a:r>
              <a:rPr lang="ja-JP" altLang="en-US" dirty="0"/>
              <a:t>①行動への態度（ある行動への自分の判断）</a:t>
            </a:r>
            <a:br>
              <a:rPr lang="en-US" altLang="ja-JP" dirty="0"/>
            </a:br>
            <a:endParaRPr lang="ja-JP" altLang="en-US" dirty="0"/>
          </a:p>
          <a:p>
            <a:pPr lvl="2"/>
            <a:r>
              <a:rPr lang="ja-JP" altLang="en-US" dirty="0"/>
              <a:t>② 主観的規範（ある行動への家族や親友など、</a:t>
            </a:r>
            <a:br>
              <a:rPr lang="en-US" altLang="ja-JP" dirty="0"/>
            </a:br>
            <a:r>
              <a:rPr lang="ja-JP" altLang="en-US" dirty="0"/>
              <a:t>重要な他者からの期待。それに自分が応えたい）</a:t>
            </a:r>
            <a:br>
              <a:rPr lang="en-US" altLang="ja-JP" dirty="0"/>
            </a:br>
            <a:endParaRPr lang="ja-JP" altLang="en-US" dirty="0"/>
          </a:p>
          <a:p>
            <a:pPr lvl="2"/>
            <a:r>
              <a:rPr lang="ja-JP" altLang="en-US" dirty="0"/>
              <a:t>③コントロール感（自分に行動できそうか）</a:t>
            </a:r>
            <a:endParaRPr kumimoji="1" lang="ja-JP" altLang="en-US" dirty="0"/>
          </a:p>
        </p:txBody>
      </p:sp>
      <p:sp>
        <p:nvSpPr>
          <p:cNvPr id="4" name="スライド番号プレースホルダー 3">
            <a:extLst>
              <a:ext uri="{FF2B5EF4-FFF2-40B4-BE49-F238E27FC236}">
                <a16:creationId xmlns:a16="http://schemas.microsoft.com/office/drawing/2014/main" id="{57FE9E8C-76D4-42CE-B8BC-3DE82E456C15}"/>
              </a:ext>
            </a:extLst>
          </p:cNvPr>
          <p:cNvSpPr>
            <a:spLocks noGrp="1"/>
          </p:cNvSpPr>
          <p:nvPr>
            <p:ph type="sldNum" sz="quarter" idx="12"/>
          </p:nvPr>
        </p:nvSpPr>
        <p:spPr/>
        <p:txBody>
          <a:bodyPr/>
          <a:lstStyle/>
          <a:p>
            <a:pPr>
              <a:defRPr/>
            </a:pPr>
            <a:fld id="{FFAA754B-0E93-44E4-BFE9-BDE4AC31496C}" type="slidenum">
              <a:rPr lang="en-US" altLang="ja-JP" smtClean="0"/>
              <a:pPr>
                <a:defRPr/>
              </a:pPr>
              <a:t>246</a:t>
            </a:fld>
            <a:endParaRPr lang="en-US" altLang="ja-JP"/>
          </a:p>
        </p:txBody>
      </p:sp>
    </p:spTree>
    <p:extLst>
      <p:ext uri="{BB962C8B-B14F-4D97-AF65-F5344CB8AC3E}">
        <p14:creationId xmlns:p14="http://schemas.microsoft.com/office/powerpoint/2010/main" val="670010171"/>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63CDBF-7326-4091-A93C-11D8A06F6141}"/>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33A2CF6-CF0A-4397-AA49-802EEFEBBFC8}"/>
              </a:ext>
            </a:extLst>
          </p:cNvPr>
          <p:cNvSpPr>
            <a:spLocks noGrp="1"/>
          </p:cNvSpPr>
          <p:nvPr>
            <p:ph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7FE9E8C-76D4-42CE-B8BC-3DE82E456C15}"/>
              </a:ext>
            </a:extLst>
          </p:cNvPr>
          <p:cNvSpPr>
            <a:spLocks noGrp="1"/>
          </p:cNvSpPr>
          <p:nvPr>
            <p:ph type="sldNum" sz="quarter" idx="12"/>
          </p:nvPr>
        </p:nvSpPr>
        <p:spPr/>
        <p:txBody>
          <a:bodyPr/>
          <a:lstStyle/>
          <a:p>
            <a:pPr>
              <a:defRPr/>
            </a:pPr>
            <a:fld id="{FFAA754B-0E93-44E4-BFE9-BDE4AC31496C}" type="slidenum">
              <a:rPr lang="en-US" altLang="ja-JP" smtClean="0"/>
              <a:pPr>
                <a:defRPr/>
              </a:pPr>
              <a:t>247</a:t>
            </a:fld>
            <a:endParaRPr lang="en-US" altLang="ja-JP"/>
          </a:p>
        </p:txBody>
      </p:sp>
      <p:sp>
        <p:nvSpPr>
          <p:cNvPr id="6" name="円/楕円 5">
            <a:extLst>
              <a:ext uri="{FF2B5EF4-FFF2-40B4-BE49-F238E27FC236}">
                <a16:creationId xmlns:a16="http://schemas.microsoft.com/office/drawing/2014/main" id="{2AF7F9C0-B947-456E-910B-73D9118D504F}"/>
              </a:ext>
            </a:extLst>
          </p:cNvPr>
          <p:cNvSpPr/>
          <p:nvPr/>
        </p:nvSpPr>
        <p:spPr>
          <a:xfrm>
            <a:off x="2963652" y="2757210"/>
            <a:ext cx="2402259" cy="724502"/>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BF11FDD-8E2A-48F5-82B9-B3CBC54939FC}"/>
              </a:ext>
            </a:extLst>
          </p:cNvPr>
          <p:cNvSpPr/>
          <p:nvPr/>
        </p:nvSpPr>
        <p:spPr>
          <a:xfrm>
            <a:off x="3201108" y="2808649"/>
            <a:ext cx="75014" cy="194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a:extLst>
              <a:ext uri="{FF2B5EF4-FFF2-40B4-BE49-F238E27FC236}">
                <a16:creationId xmlns:a16="http://schemas.microsoft.com/office/drawing/2014/main" id="{0F3BB4C6-A393-45B4-A932-604A1F5FA384}"/>
              </a:ext>
            </a:extLst>
          </p:cNvPr>
          <p:cNvSpPr/>
          <p:nvPr/>
        </p:nvSpPr>
        <p:spPr>
          <a:xfrm>
            <a:off x="5076056" y="2818688"/>
            <a:ext cx="75014" cy="1949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ACA6B4C0-119A-4CA0-B0C0-45253084EBE6}"/>
              </a:ext>
            </a:extLst>
          </p:cNvPr>
          <p:cNvSpPr/>
          <p:nvPr/>
        </p:nvSpPr>
        <p:spPr>
          <a:xfrm>
            <a:off x="3061242" y="3173059"/>
            <a:ext cx="2035265" cy="3903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1">
            <a:extLst>
              <a:ext uri="{FF2B5EF4-FFF2-40B4-BE49-F238E27FC236}">
                <a16:creationId xmlns:a16="http://schemas.microsoft.com/office/drawing/2014/main" id="{B830D839-7F6A-4C81-8C7E-8B1EFC272E34}"/>
              </a:ext>
            </a:extLst>
          </p:cNvPr>
          <p:cNvSpPr/>
          <p:nvPr/>
        </p:nvSpPr>
        <p:spPr>
          <a:xfrm>
            <a:off x="3553326" y="2864013"/>
            <a:ext cx="1217221" cy="796689"/>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角丸四角形 17">
            <a:extLst>
              <a:ext uri="{FF2B5EF4-FFF2-40B4-BE49-F238E27FC236}">
                <a16:creationId xmlns:a16="http://schemas.microsoft.com/office/drawing/2014/main" id="{2A9C77B5-6010-447E-AE1C-65D6064520A2}"/>
              </a:ext>
            </a:extLst>
          </p:cNvPr>
          <p:cNvSpPr/>
          <p:nvPr/>
        </p:nvSpPr>
        <p:spPr>
          <a:xfrm>
            <a:off x="3774893" y="4057887"/>
            <a:ext cx="796689" cy="332923"/>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角丸四角形 24">
            <a:extLst>
              <a:ext uri="{FF2B5EF4-FFF2-40B4-BE49-F238E27FC236}">
                <a16:creationId xmlns:a16="http://schemas.microsoft.com/office/drawing/2014/main" id="{F94B2580-F172-4636-A6A8-4AB347B30E3B}"/>
              </a:ext>
            </a:extLst>
          </p:cNvPr>
          <p:cNvSpPr/>
          <p:nvPr/>
        </p:nvSpPr>
        <p:spPr>
          <a:xfrm>
            <a:off x="3774893" y="4802982"/>
            <a:ext cx="796689" cy="302657"/>
          </a:xfrm>
          <a:prstGeom prst="round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F5FA37A8-65DF-49A0-B66A-EC080C31F5C3}"/>
              </a:ext>
            </a:extLst>
          </p:cNvPr>
          <p:cNvCxnSpPr/>
          <p:nvPr/>
        </p:nvCxnSpPr>
        <p:spPr>
          <a:xfrm>
            <a:off x="4167890" y="3687437"/>
            <a:ext cx="0" cy="344210"/>
          </a:xfrm>
          <a:prstGeom prst="straightConnector1">
            <a:avLst/>
          </a:prstGeom>
          <a:ln w="38100"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B00D346C-BAB7-4537-8C94-0736D4BFCE06}"/>
              </a:ext>
            </a:extLst>
          </p:cNvPr>
          <p:cNvCxnSpPr/>
          <p:nvPr/>
        </p:nvCxnSpPr>
        <p:spPr>
          <a:xfrm>
            <a:off x="4167890" y="4433586"/>
            <a:ext cx="0" cy="344210"/>
          </a:xfrm>
          <a:prstGeom prst="straightConnector1">
            <a:avLst/>
          </a:prstGeom>
          <a:ln w="38100"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角丸四角形 22">
            <a:extLst>
              <a:ext uri="{FF2B5EF4-FFF2-40B4-BE49-F238E27FC236}">
                <a16:creationId xmlns:a16="http://schemas.microsoft.com/office/drawing/2014/main" id="{5773C292-613B-4408-A6F2-9CED27F84799}"/>
              </a:ext>
            </a:extLst>
          </p:cNvPr>
          <p:cNvSpPr/>
          <p:nvPr/>
        </p:nvSpPr>
        <p:spPr>
          <a:xfrm>
            <a:off x="2030596" y="2864013"/>
            <a:ext cx="1217221" cy="796689"/>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角丸四角形 23">
            <a:extLst>
              <a:ext uri="{FF2B5EF4-FFF2-40B4-BE49-F238E27FC236}">
                <a16:creationId xmlns:a16="http://schemas.microsoft.com/office/drawing/2014/main" id="{EDCD4B28-7D16-4241-9ACF-4FE06BAEF9CA}"/>
              </a:ext>
            </a:extLst>
          </p:cNvPr>
          <p:cNvSpPr/>
          <p:nvPr/>
        </p:nvSpPr>
        <p:spPr>
          <a:xfrm>
            <a:off x="5076056" y="2870498"/>
            <a:ext cx="1217221" cy="796689"/>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9B952699-A718-4F94-8289-7CE7DB55EA6E}"/>
              </a:ext>
            </a:extLst>
          </p:cNvPr>
          <p:cNvSpPr txBox="1"/>
          <p:nvPr/>
        </p:nvSpPr>
        <p:spPr>
          <a:xfrm>
            <a:off x="5013280" y="2987894"/>
            <a:ext cx="1310290" cy="276999"/>
          </a:xfrm>
          <a:prstGeom prst="rect">
            <a:avLst/>
          </a:prstGeom>
          <a:noFill/>
        </p:spPr>
        <p:txBody>
          <a:bodyPr wrap="square" rtlCol="0">
            <a:spAutoFit/>
          </a:bodyPr>
          <a:lstStyle/>
          <a:p>
            <a:pPr algn="ctr"/>
            <a:r>
              <a:rPr kumimoji="1" lang="ja-JP" altLang="en-US" sz="1200">
                <a:latin typeface="MS PGothic" panose="020B0600070205080204" pitchFamily="34" charset="-128"/>
                <a:ea typeface="MS PGothic" panose="020B0600070205080204" pitchFamily="34" charset="-128"/>
              </a:rPr>
              <a:t>行動への態度</a:t>
            </a:r>
          </a:p>
        </p:txBody>
      </p:sp>
      <p:sp>
        <p:nvSpPr>
          <p:cNvPr id="18" name="テキスト ボックス 17">
            <a:extLst>
              <a:ext uri="{FF2B5EF4-FFF2-40B4-BE49-F238E27FC236}">
                <a16:creationId xmlns:a16="http://schemas.microsoft.com/office/drawing/2014/main" id="{4CA905EB-6752-4533-98EC-5DD54438714E}"/>
              </a:ext>
            </a:extLst>
          </p:cNvPr>
          <p:cNvSpPr txBox="1"/>
          <p:nvPr/>
        </p:nvSpPr>
        <p:spPr>
          <a:xfrm>
            <a:off x="1984219" y="2987894"/>
            <a:ext cx="1296805" cy="276999"/>
          </a:xfrm>
          <a:prstGeom prst="rect">
            <a:avLst/>
          </a:prstGeom>
          <a:noFill/>
        </p:spPr>
        <p:txBody>
          <a:bodyPr wrap="square" rtlCol="0">
            <a:spAutoFit/>
          </a:bodyPr>
          <a:lstStyle/>
          <a:p>
            <a:pPr algn="ctr"/>
            <a:r>
              <a:rPr kumimoji="1" lang="ja-JP" altLang="en-US" sz="1200">
                <a:latin typeface="MS PGothic" panose="020B0600070205080204" pitchFamily="34" charset="-128"/>
                <a:ea typeface="MS PGothic" panose="020B0600070205080204" pitchFamily="34" charset="-128"/>
              </a:rPr>
              <a:t>コントロール感</a:t>
            </a:r>
          </a:p>
        </p:txBody>
      </p:sp>
      <p:sp>
        <p:nvSpPr>
          <p:cNvPr id="19" name="テキスト ボックス 18">
            <a:extLst>
              <a:ext uri="{FF2B5EF4-FFF2-40B4-BE49-F238E27FC236}">
                <a16:creationId xmlns:a16="http://schemas.microsoft.com/office/drawing/2014/main" id="{39C3C21C-935E-4352-BAA7-5CE834C428BD}"/>
              </a:ext>
            </a:extLst>
          </p:cNvPr>
          <p:cNvSpPr txBox="1"/>
          <p:nvPr/>
        </p:nvSpPr>
        <p:spPr>
          <a:xfrm>
            <a:off x="3355661" y="2983754"/>
            <a:ext cx="1584026" cy="276999"/>
          </a:xfrm>
          <a:prstGeom prst="rect">
            <a:avLst/>
          </a:prstGeom>
          <a:noFill/>
        </p:spPr>
        <p:txBody>
          <a:bodyPr wrap="square" rtlCol="0">
            <a:spAutoFit/>
          </a:bodyPr>
          <a:lstStyle/>
          <a:p>
            <a:pPr algn="ctr"/>
            <a:r>
              <a:rPr kumimoji="1" lang="ja-JP" altLang="en-US" sz="1200">
                <a:latin typeface="MS PGothic" panose="020B0600070205080204" pitchFamily="34" charset="-128"/>
                <a:ea typeface="MS PGothic" panose="020B0600070205080204" pitchFamily="34" charset="-128"/>
              </a:rPr>
              <a:t>主観的規範</a:t>
            </a:r>
          </a:p>
        </p:txBody>
      </p:sp>
      <p:sp>
        <p:nvSpPr>
          <p:cNvPr id="20" name="テキスト ボックス 19">
            <a:extLst>
              <a:ext uri="{FF2B5EF4-FFF2-40B4-BE49-F238E27FC236}">
                <a16:creationId xmlns:a16="http://schemas.microsoft.com/office/drawing/2014/main" id="{DF683538-921A-4367-A509-1C185F96EAFF}"/>
              </a:ext>
            </a:extLst>
          </p:cNvPr>
          <p:cNvSpPr txBox="1"/>
          <p:nvPr/>
        </p:nvSpPr>
        <p:spPr>
          <a:xfrm>
            <a:off x="2088109" y="3337946"/>
            <a:ext cx="1340892" cy="200055"/>
          </a:xfrm>
          <a:prstGeom prst="rect">
            <a:avLst/>
          </a:prstGeom>
          <a:noFill/>
        </p:spPr>
        <p:txBody>
          <a:bodyPr wrap="square" rtlCol="0">
            <a:spAutoFit/>
          </a:bodyPr>
          <a:lstStyle/>
          <a:p>
            <a:r>
              <a:rPr lang="ja-JP" altLang="en-US" sz="700">
                <a:latin typeface="MS PGothic" panose="020B0600070205080204" pitchFamily="34" charset="-128"/>
                <a:ea typeface="MS PGothic" panose="020B0600070205080204" pitchFamily="34" charset="-128"/>
              </a:rPr>
              <a:t>自分にできそうかどうか</a:t>
            </a:r>
            <a:endParaRPr kumimoji="1" lang="ja-JP" altLang="en-US" sz="700">
              <a:latin typeface="MS PGothic" panose="020B0600070205080204" pitchFamily="34" charset="-128"/>
              <a:ea typeface="MS PGothic" panose="020B0600070205080204" pitchFamily="34" charset="-128"/>
            </a:endParaRPr>
          </a:p>
        </p:txBody>
      </p:sp>
      <p:sp>
        <p:nvSpPr>
          <p:cNvPr id="21" name="テキスト ボックス 20">
            <a:extLst>
              <a:ext uri="{FF2B5EF4-FFF2-40B4-BE49-F238E27FC236}">
                <a16:creationId xmlns:a16="http://schemas.microsoft.com/office/drawing/2014/main" id="{9FE8B9BB-7271-4200-8275-E21C8983664E}"/>
              </a:ext>
            </a:extLst>
          </p:cNvPr>
          <p:cNvSpPr txBox="1"/>
          <p:nvPr/>
        </p:nvSpPr>
        <p:spPr>
          <a:xfrm>
            <a:off x="3502340" y="3230224"/>
            <a:ext cx="1340892" cy="415498"/>
          </a:xfrm>
          <a:prstGeom prst="rect">
            <a:avLst/>
          </a:prstGeom>
          <a:noFill/>
        </p:spPr>
        <p:txBody>
          <a:bodyPr wrap="square" rtlCol="0">
            <a:spAutoFit/>
          </a:bodyPr>
          <a:lstStyle/>
          <a:p>
            <a:pPr algn="ctr"/>
            <a:r>
              <a:rPr lang="ja-JP" altLang="ja-JP" sz="700">
                <a:latin typeface="MS PGothic" panose="020B0600070205080204" pitchFamily="34" charset="-128"/>
                <a:ea typeface="MS PGothic" panose="020B0600070205080204" pitchFamily="34" charset="-128"/>
              </a:rPr>
              <a:t>家族や親友など、重要な他者からの</a:t>
            </a:r>
            <a:r>
              <a:rPr lang="ja-JP" altLang="en-US" sz="700">
                <a:latin typeface="MS PGothic" panose="020B0600070205080204" pitchFamily="34" charset="-128"/>
                <a:ea typeface="MS PGothic" panose="020B0600070205080204" pitchFamily="34" charset="-128"/>
              </a:rPr>
              <a:t>ある行動に対する</a:t>
            </a:r>
            <a:r>
              <a:rPr lang="ja-JP" altLang="ja-JP" sz="700">
                <a:latin typeface="MS PGothic" panose="020B0600070205080204" pitchFamily="34" charset="-128"/>
                <a:ea typeface="MS PGothic" panose="020B0600070205080204" pitchFamily="34" charset="-128"/>
              </a:rPr>
              <a:t>期待。それに自分が応えたい</a:t>
            </a:r>
            <a:endParaRPr kumimoji="1" lang="ja-JP" altLang="en-US" sz="700">
              <a:latin typeface="MS PGothic" panose="020B0600070205080204" pitchFamily="34" charset="-128"/>
              <a:ea typeface="MS PGothic" panose="020B0600070205080204" pitchFamily="34" charset="-128"/>
            </a:endParaRPr>
          </a:p>
        </p:txBody>
      </p:sp>
      <p:sp>
        <p:nvSpPr>
          <p:cNvPr id="22" name="テキスト ボックス 21">
            <a:extLst>
              <a:ext uri="{FF2B5EF4-FFF2-40B4-BE49-F238E27FC236}">
                <a16:creationId xmlns:a16="http://schemas.microsoft.com/office/drawing/2014/main" id="{B5A7B939-060D-4CEF-ABFD-CA789033BF2C}"/>
              </a:ext>
            </a:extLst>
          </p:cNvPr>
          <p:cNvSpPr txBox="1"/>
          <p:nvPr/>
        </p:nvSpPr>
        <p:spPr>
          <a:xfrm>
            <a:off x="3991689" y="2241483"/>
            <a:ext cx="1692977" cy="200055"/>
          </a:xfrm>
          <a:prstGeom prst="rect">
            <a:avLst/>
          </a:prstGeom>
          <a:noFill/>
        </p:spPr>
        <p:txBody>
          <a:bodyPr wrap="square" rtlCol="0">
            <a:spAutoFit/>
          </a:bodyPr>
          <a:lstStyle/>
          <a:p>
            <a:r>
              <a:rPr lang="ja-JP" altLang="ja-JP" sz="700" dirty="0">
                <a:latin typeface="MS PGothic" panose="020B0600070205080204" pitchFamily="34" charset="-128"/>
                <a:ea typeface="MS PGothic" panose="020B0600070205080204" pitchFamily="34" charset="-128"/>
              </a:rPr>
              <a:t>ある行動への自分の判断 </a:t>
            </a:r>
            <a:endParaRPr kumimoji="1" lang="ja-JP" altLang="en-US" sz="700" dirty="0">
              <a:latin typeface="MS PGothic" panose="020B0600070205080204" pitchFamily="34" charset="-128"/>
              <a:ea typeface="MS PGothic" panose="020B0600070205080204" pitchFamily="34" charset="-128"/>
            </a:endParaRPr>
          </a:p>
        </p:txBody>
      </p:sp>
      <p:sp>
        <p:nvSpPr>
          <p:cNvPr id="23" name="テキスト ボックス 22">
            <a:extLst>
              <a:ext uri="{FF2B5EF4-FFF2-40B4-BE49-F238E27FC236}">
                <a16:creationId xmlns:a16="http://schemas.microsoft.com/office/drawing/2014/main" id="{0BE32459-B5AA-4707-A04A-0F07AEF4A5D5}"/>
              </a:ext>
            </a:extLst>
          </p:cNvPr>
          <p:cNvSpPr txBox="1"/>
          <p:nvPr/>
        </p:nvSpPr>
        <p:spPr>
          <a:xfrm>
            <a:off x="3588625" y="4808754"/>
            <a:ext cx="1163780" cy="276999"/>
          </a:xfrm>
          <a:prstGeom prst="rect">
            <a:avLst/>
          </a:prstGeom>
          <a:noFill/>
        </p:spPr>
        <p:txBody>
          <a:bodyPr wrap="square" rtlCol="0">
            <a:spAutoFit/>
          </a:bodyPr>
          <a:lstStyle/>
          <a:p>
            <a:pPr algn="ctr"/>
            <a:r>
              <a:rPr kumimoji="1" lang="ja-JP" altLang="en-US" sz="1200">
                <a:solidFill>
                  <a:schemeClr val="bg1"/>
                </a:solidFill>
                <a:latin typeface="MS PGothic" panose="020B0600070205080204" pitchFamily="34" charset="-128"/>
                <a:ea typeface="MS PGothic" panose="020B0600070205080204" pitchFamily="34" charset="-128"/>
              </a:rPr>
              <a:t>行動</a:t>
            </a:r>
          </a:p>
        </p:txBody>
      </p:sp>
      <p:sp>
        <p:nvSpPr>
          <p:cNvPr id="24" name="テキスト ボックス 23">
            <a:extLst>
              <a:ext uri="{FF2B5EF4-FFF2-40B4-BE49-F238E27FC236}">
                <a16:creationId xmlns:a16="http://schemas.microsoft.com/office/drawing/2014/main" id="{B207EC61-9D33-49DB-A800-2F608DEF1FE5}"/>
              </a:ext>
            </a:extLst>
          </p:cNvPr>
          <p:cNvSpPr txBox="1"/>
          <p:nvPr/>
        </p:nvSpPr>
        <p:spPr>
          <a:xfrm>
            <a:off x="2015120" y="2203010"/>
            <a:ext cx="2369701" cy="276999"/>
          </a:xfrm>
          <a:prstGeom prst="rect">
            <a:avLst/>
          </a:prstGeom>
          <a:noFill/>
        </p:spPr>
        <p:txBody>
          <a:bodyPr wrap="square" rtlCol="0">
            <a:spAutoFit/>
          </a:bodyPr>
          <a:lstStyle/>
          <a:p>
            <a:r>
              <a:rPr kumimoji="1" lang="ja-JP" altLang="en-US" sz="1200">
                <a:latin typeface="MS PGothic" panose="020B0600070205080204" pitchFamily="34" charset="-128"/>
                <a:ea typeface="MS PGothic" panose="020B0600070205080204" pitchFamily="34" charset="-128"/>
              </a:rPr>
              <a:t>図</a:t>
            </a:r>
            <a:r>
              <a:rPr kumimoji="1" lang="en-US" altLang="ja-JP" sz="1200" dirty="0">
                <a:latin typeface="MS PGothic" panose="020B0600070205080204" pitchFamily="34" charset="-128"/>
                <a:ea typeface="MS PGothic" panose="020B0600070205080204" pitchFamily="34" charset="-128"/>
              </a:rPr>
              <a:t>11</a:t>
            </a:r>
            <a:r>
              <a:rPr kumimoji="1" lang="ja-JP" altLang="en-US" sz="1200">
                <a:latin typeface="MS PGothic" panose="020B0600070205080204" pitchFamily="34" charset="-128"/>
                <a:ea typeface="MS PGothic" panose="020B0600070205080204" pitchFamily="34" charset="-128"/>
              </a:rPr>
              <a:t>−３：計画的行動理論</a:t>
            </a:r>
          </a:p>
        </p:txBody>
      </p:sp>
      <p:sp>
        <p:nvSpPr>
          <p:cNvPr id="25" name="テキスト ボックス 24">
            <a:extLst>
              <a:ext uri="{FF2B5EF4-FFF2-40B4-BE49-F238E27FC236}">
                <a16:creationId xmlns:a16="http://schemas.microsoft.com/office/drawing/2014/main" id="{8028B8E4-3868-4B00-9E91-E3129E49BC20}"/>
              </a:ext>
            </a:extLst>
          </p:cNvPr>
          <p:cNvSpPr txBox="1"/>
          <p:nvPr/>
        </p:nvSpPr>
        <p:spPr>
          <a:xfrm>
            <a:off x="1921631" y="5098466"/>
            <a:ext cx="4281041" cy="307777"/>
          </a:xfrm>
          <a:prstGeom prst="rect">
            <a:avLst/>
          </a:prstGeom>
          <a:noFill/>
        </p:spPr>
        <p:txBody>
          <a:bodyPr wrap="square" rtlCol="0">
            <a:spAutoFit/>
          </a:bodyPr>
          <a:lstStyle/>
          <a:p>
            <a:r>
              <a:rPr lang="ja-JP" altLang="en-US" sz="700" dirty="0">
                <a:latin typeface="MS PGothic" panose="020B0600070205080204" pitchFamily="34" charset="-128"/>
                <a:ea typeface="MS PGothic" panose="020B0600070205080204" pitchFamily="34" charset="-128"/>
              </a:rPr>
              <a:t>小倉千尋・今城周造　「中年期女性における</a:t>
            </a:r>
            <a:r>
              <a:rPr lang="en-US" altLang="ja-JP" sz="700" dirty="0">
                <a:latin typeface="MS PGothic" panose="020B0600070205080204" pitchFamily="34" charset="-128"/>
                <a:ea typeface="MS PGothic" panose="020B0600070205080204" pitchFamily="34" charset="-128"/>
              </a:rPr>
              <a:t>『</a:t>
            </a:r>
            <a:r>
              <a:rPr lang="ja-JP" altLang="en-US" sz="700" dirty="0">
                <a:latin typeface="MS PGothic" panose="020B0600070205080204" pitchFamily="34" charset="-128"/>
                <a:ea typeface="MS PGothic" panose="020B0600070205080204" pitchFamily="34" charset="-128"/>
              </a:rPr>
              <a:t>心理専門家への援助要請</a:t>
            </a:r>
            <a:r>
              <a:rPr lang="en-US" altLang="ja-JP" sz="700" dirty="0">
                <a:latin typeface="MS PGothic" panose="020B0600070205080204" pitchFamily="34" charset="-128"/>
                <a:ea typeface="MS PGothic" panose="020B0600070205080204" pitchFamily="34" charset="-128"/>
              </a:rPr>
              <a:t>』</a:t>
            </a:r>
            <a:r>
              <a:rPr lang="ja-JP" altLang="en-US" sz="700" dirty="0">
                <a:latin typeface="MS PGothic" panose="020B0600070205080204" pitchFamily="34" charset="-128"/>
                <a:ea typeface="MS PGothic" panose="020B0600070205080204" pitchFamily="34" charset="-128"/>
              </a:rPr>
              <a:t>を規定する要因についての検討ー計画的行動理論の観点からー」　</a:t>
            </a:r>
            <a:r>
              <a:rPr lang="en-US" altLang="ja-JP" sz="700" dirty="0">
                <a:latin typeface="MS PGothic" panose="020B0600070205080204" pitchFamily="34" charset="-128"/>
                <a:ea typeface="MS PGothic" panose="020B0600070205080204" pitchFamily="34" charset="-128"/>
              </a:rPr>
              <a:t>『</a:t>
            </a:r>
            <a:r>
              <a:rPr lang="ja-JP" altLang="en-US" sz="700" dirty="0">
                <a:latin typeface="MS PGothic" panose="020B0600070205080204" pitchFamily="34" charset="-128"/>
                <a:ea typeface="MS PGothic" panose="020B0600070205080204" pitchFamily="34" charset="-128"/>
              </a:rPr>
              <a:t>昭和女子大学生活心理研究所紀要、</a:t>
            </a:r>
            <a:r>
              <a:rPr lang="en-US" altLang="ja-JP" sz="700" dirty="0">
                <a:latin typeface="MS PGothic" panose="020B0600070205080204" pitchFamily="34" charset="-128"/>
                <a:ea typeface="MS PGothic" panose="020B0600070205080204" pitchFamily="34" charset="-128"/>
              </a:rPr>
              <a:t>2011</a:t>
            </a:r>
            <a:r>
              <a:rPr lang="ja-JP" altLang="en-US" sz="700" dirty="0">
                <a:latin typeface="MS PGothic" panose="020B0600070205080204" pitchFamily="34" charset="-128"/>
                <a:ea typeface="MS PGothic" panose="020B0600070205080204" pitchFamily="34" charset="-128"/>
              </a:rPr>
              <a:t>、</a:t>
            </a:r>
            <a:r>
              <a:rPr lang="en-US" altLang="ja-JP" sz="700" dirty="0">
                <a:latin typeface="MS PGothic" panose="020B0600070205080204" pitchFamily="34" charset="-128"/>
                <a:ea typeface="MS PGothic" panose="020B0600070205080204" pitchFamily="34" charset="-128"/>
              </a:rPr>
              <a:t>Vol.13</a:t>
            </a:r>
            <a:r>
              <a:rPr lang="ja-JP" altLang="en-US" sz="700" dirty="0">
                <a:latin typeface="MS PGothic" panose="020B0600070205080204" pitchFamily="34" charset="-128"/>
                <a:ea typeface="MS PGothic" panose="020B0600070205080204" pitchFamily="34" charset="-128"/>
              </a:rPr>
              <a:t>、</a:t>
            </a:r>
            <a:r>
              <a:rPr lang="en-US" altLang="ja-JP" sz="700" dirty="0">
                <a:latin typeface="MS PGothic" panose="020B0600070205080204" pitchFamily="34" charset="-128"/>
                <a:ea typeface="MS PGothic" panose="020B0600070205080204" pitchFamily="34" charset="-128"/>
              </a:rPr>
              <a:t>33-42』 </a:t>
            </a:r>
            <a:r>
              <a:rPr lang="ja-JP" altLang="en-US" sz="700" dirty="0">
                <a:latin typeface="MS PGothic" panose="020B0600070205080204" pitchFamily="34" charset="-128"/>
                <a:ea typeface="MS PGothic" panose="020B0600070205080204" pitchFamily="34" charset="-128"/>
              </a:rPr>
              <a:t>をもとに著者作成</a:t>
            </a:r>
            <a:endParaRPr lang="en-US" altLang="ja-JP" sz="700" dirty="0">
              <a:latin typeface="MS PGothic" panose="020B0600070205080204" pitchFamily="34" charset="-128"/>
              <a:ea typeface="MS PGothic" panose="020B0600070205080204" pitchFamily="34" charset="-128"/>
            </a:endParaRPr>
          </a:p>
        </p:txBody>
      </p:sp>
      <p:sp>
        <p:nvSpPr>
          <p:cNvPr id="26" name="テキスト ボックス 25">
            <a:extLst>
              <a:ext uri="{FF2B5EF4-FFF2-40B4-BE49-F238E27FC236}">
                <a16:creationId xmlns:a16="http://schemas.microsoft.com/office/drawing/2014/main" id="{E42C69F5-8B82-4C80-BB25-74AA8A0503A7}"/>
              </a:ext>
            </a:extLst>
          </p:cNvPr>
          <p:cNvSpPr txBox="1"/>
          <p:nvPr/>
        </p:nvSpPr>
        <p:spPr>
          <a:xfrm>
            <a:off x="3567644" y="4068104"/>
            <a:ext cx="1163780" cy="276999"/>
          </a:xfrm>
          <a:prstGeom prst="rect">
            <a:avLst/>
          </a:prstGeom>
          <a:noFill/>
        </p:spPr>
        <p:txBody>
          <a:bodyPr wrap="square" rtlCol="0">
            <a:spAutoFit/>
          </a:bodyPr>
          <a:lstStyle/>
          <a:p>
            <a:pPr algn="ctr"/>
            <a:r>
              <a:rPr kumimoji="1" lang="ja-JP" altLang="en-US" sz="1200">
                <a:solidFill>
                  <a:schemeClr val="bg1"/>
                </a:solidFill>
                <a:latin typeface="MS PGothic" panose="020B0600070205080204" pitchFamily="34" charset="-128"/>
                <a:ea typeface="MS PGothic" panose="020B0600070205080204" pitchFamily="34" charset="-128"/>
              </a:rPr>
              <a:t>行動意図</a:t>
            </a:r>
          </a:p>
        </p:txBody>
      </p:sp>
      <p:cxnSp>
        <p:nvCxnSpPr>
          <p:cNvPr id="27" name="直線矢印コネクタ 26">
            <a:extLst>
              <a:ext uri="{FF2B5EF4-FFF2-40B4-BE49-F238E27FC236}">
                <a16:creationId xmlns:a16="http://schemas.microsoft.com/office/drawing/2014/main" id="{250EC31C-A43A-445C-9906-C5BA7127BCE9}"/>
              </a:ext>
            </a:extLst>
          </p:cNvPr>
          <p:cNvCxnSpPr>
            <a:cxnSpLocks/>
          </p:cNvCxnSpPr>
          <p:nvPr/>
        </p:nvCxnSpPr>
        <p:spPr>
          <a:xfrm flipH="1">
            <a:off x="4614069" y="3687437"/>
            <a:ext cx="491957" cy="442801"/>
          </a:xfrm>
          <a:prstGeom prst="straightConnector1">
            <a:avLst/>
          </a:prstGeom>
          <a:ln w="38100"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BB7BEB68-1A9A-4E95-8E7B-D956F6CE06BF}"/>
              </a:ext>
            </a:extLst>
          </p:cNvPr>
          <p:cNvCxnSpPr>
            <a:cxnSpLocks/>
          </p:cNvCxnSpPr>
          <p:nvPr/>
        </p:nvCxnSpPr>
        <p:spPr>
          <a:xfrm>
            <a:off x="3242654" y="3683339"/>
            <a:ext cx="491957" cy="442801"/>
          </a:xfrm>
          <a:prstGeom prst="straightConnector1">
            <a:avLst/>
          </a:prstGeom>
          <a:ln w="38100" cap="rnd">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id="{1ECA1906-1C47-43B9-A06A-60D4F2706D96}"/>
              </a:ext>
            </a:extLst>
          </p:cNvPr>
          <p:cNvCxnSpPr>
            <a:cxnSpLocks/>
          </p:cNvCxnSpPr>
          <p:nvPr/>
        </p:nvCxnSpPr>
        <p:spPr>
          <a:xfrm>
            <a:off x="3242654" y="3696996"/>
            <a:ext cx="514777" cy="1105986"/>
          </a:xfrm>
          <a:prstGeom prst="straightConnector1">
            <a:avLst/>
          </a:prstGeom>
          <a:ln w="38100" cap="rnd">
            <a:solidFill>
              <a:schemeClr val="tx1">
                <a:lumMod val="50000"/>
                <a:lumOff val="50000"/>
              </a:schemeClr>
            </a:solidFill>
            <a:prstDash val="sysDot"/>
            <a:bevel/>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6B1B301A-741D-411F-986E-BC85C2B26395}"/>
              </a:ext>
            </a:extLst>
          </p:cNvPr>
          <p:cNvCxnSpPr>
            <a:cxnSpLocks/>
          </p:cNvCxnSpPr>
          <p:nvPr/>
        </p:nvCxnSpPr>
        <p:spPr>
          <a:xfrm>
            <a:off x="4770547" y="3251225"/>
            <a:ext cx="314553" cy="0"/>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1" name="三角形 56">
            <a:extLst>
              <a:ext uri="{FF2B5EF4-FFF2-40B4-BE49-F238E27FC236}">
                <a16:creationId xmlns:a16="http://schemas.microsoft.com/office/drawing/2014/main" id="{9A135D5E-D286-45DC-A01B-86993BCD428F}"/>
              </a:ext>
            </a:extLst>
          </p:cNvPr>
          <p:cNvSpPr/>
          <p:nvPr/>
        </p:nvSpPr>
        <p:spPr>
          <a:xfrm rot="7133216">
            <a:off x="5002820" y="2818017"/>
            <a:ext cx="127213" cy="119049"/>
          </a:xfrm>
          <a:prstGeom prst="triangle">
            <a:avLst>
              <a:gd name="adj" fmla="val 4685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58">
            <a:extLst>
              <a:ext uri="{FF2B5EF4-FFF2-40B4-BE49-F238E27FC236}">
                <a16:creationId xmlns:a16="http://schemas.microsoft.com/office/drawing/2014/main" id="{C0D82270-CFAF-4905-B500-2D4A28F0D36F}"/>
              </a:ext>
            </a:extLst>
          </p:cNvPr>
          <p:cNvSpPr/>
          <p:nvPr/>
        </p:nvSpPr>
        <p:spPr>
          <a:xfrm rot="14466784" flipH="1">
            <a:off x="3194588" y="2819905"/>
            <a:ext cx="127213" cy="119049"/>
          </a:xfrm>
          <a:prstGeom prst="triangle">
            <a:avLst>
              <a:gd name="adj" fmla="val 46854"/>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3" name="直線矢印コネクタ 32">
            <a:extLst>
              <a:ext uri="{FF2B5EF4-FFF2-40B4-BE49-F238E27FC236}">
                <a16:creationId xmlns:a16="http://schemas.microsoft.com/office/drawing/2014/main" id="{A8227FF6-F6B3-41EB-8778-58093C5FDC77}"/>
              </a:ext>
            </a:extLst>
          </p:cNvPr>
          <p:cNvCxnSpPr>
            <a:cxnSpLocks/>
          </p:cNvCxnSpPr>
          <p:nvPr/>
        </p:nvCxnSpPr>
        <p:spPr>
          <a:xfrm>
            <a:off x="3238773" y="3251225"/>
            <a:ext cx="314553" cy="0"/>
          </a:xfrm>
          <a:prstGeom prst="straightConnector1">
            <a:avLst/>
          </a:prstGeom>
          <a:ln w="38100">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正方形/長方形 33">
            <a:extLst>
              <a:ext uri="{FF2B5EF4-FFF2-40B4-BE49-F238E27FC236}">
                <a16:creationId xmlns:a16="http://schemas.microsoft.com/office/drawing/2014/main" id="{38942CE9-1CF9-4147-95F2-6FF7DBD54A9A}"/>
              </a:ext>
            </a:extLst>
          </p:cNvPr>
          <p:cNvSpPr/>
          <p:nvPr/>
        </p:nvSpPr>
        <p:spPr>
          <a:xfrm>
            <a:off x="1929514" y="2167388"/>
            <a:ext cx="4457120" cy="3223973"/>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199"/>
                      <a:gd name="connsiteX1" fmla="*/ 4604657 w 4604657"/>
                      <a:gd name="connsiteY1" fmla="*/ 0 h 6553199"/>
                      <a:gd name="connsiteX2" fmla="*/ 4604657 w 4604657"/>
                      <a:gd name="connsiteY2" fmla="*/ 6553199 h 6553199"/>
                      <a:gd name="connsiteX3" fmla="*/ 0 w 4604657"/>
                      <a:gd name="connsiteY3" fmla="*/ 6553199 h 6553199"/>
                      <a:gd name="connsiteX4" fmla="*/ 0 w 4604657"/>
                      <a:gd name="connsiteY4" fmla="*/ 0 h 655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199" extrusionOk="0">
                        <a:moveTo>
                          <a:pt x="0" y="0"/>
                        </a:moveTo>
                        <a:cubicBezTo>
                          <a:pt x="579002" y="118645"/>
                          <a:pt x="3996748" y="116012"/>
                          <a:pt x="4604657" y="0"/>
                        </a:cubicBezTo>
                        <a:cubicBezTo>
                          <a:pt x="4471775" y="1686457"/>
                          <a:pt x="4689608" y="3556530"/>
                          <a:pt x="4604657" y="6553199"/>
                        </a:cubicBezTo>
                        <a:cubicBezTo>
                          <a:pt x="3812949" y="6687799"/>
                          <a:pt x="1896891" y="6396003"/>
                          <a:pt x="0" y="6553199"/>
                        </a:cubicBezTo>
                        <a:cubicBezTo>
                          <a:pt x="-20187" y="4055366"/>
                          <a:pt x="-152480" y="1314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76191593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5E0B415-FA7C-44D0-81EA-FF4276D1AA50}"/>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C359ED0-6F56-4D9A-94D1-713A6615329F}"/>
              </a:ext>
            </a:extLst>
          </p:cNvPr>
          <p:cNvSpPr>
            <a:spLocks noGrp="1"/>
          </p:cNvSpPr>
          <p:nvPr>
            <p:ph type="sldNum" sz="quarter" idx="12"/>
          </p:nvPr>
        </p:nvSpPr>
        <p:spPr/>
        <p:txBody>
          <a:bodyPr/>
          <a:lstStyle/>
          <a:p>
            <a:pPr>
              <a:defRPr/>
            </a:pPr>
            <a:fld id="{FFAA754B-0E93-44E4-BFE9-BDE4AC31496C}" type="slidenum">
              <a:rPr lang="en-US" altLang="ja-JP" smtClean="0"/>
              <a:pPr>
                <a:defRPr/>
              </a:pPr>
              <a:t>248</a:t>
            </a:fld>
            <a:endParaRPr lang="en-US" altLang="ja-JP"/>
          </a:p>
        </p:txBody>
      </p:sp>
      <p:pic>
        <p:nvPicPr>
          <p:cNvPr id="10" name="コンテンツ プレースホルダー 9">
            <a:extLst>
              <a:ext uri="{FF2B5EF4-FFF2-40B4-BE49-F238E27FC236}">
                <a16:creationId xmlns:a16="http://schemas.microsoft.com/office/drawing/2014/main" id="{2F0240F8-D6CC-4EE7-A9E9-4CA8E74E86F8}"/>
              </a:ext>
            </a:extLst>
          </p:cNvPr>
          <p:cNvPicPr>
            <a:picLocks noGrp="1" noChangeAspect="1"/>
          </p:cNvPicPr>
          <p:nvPr>
            <p:ph idx="1"/>
          </p:nvPr>
        </p:nvPicPr>
        <p:blipFill>
          <a:blip r:embed="rId2"/>
          <a:stretch>
            <a:fillRect/>
          </a:stretch>
        </p:blipFill>
        <p:spPr>
          <a:xfrm>
            <a:off x="1643115" y="1150868"/>
            <a:ext cx="6510285" cy="5040312"/>
          </a:xfrm>
          <a:prstGeom prst="rect">
            <a:avLst/>
          </a:prstGeom>
        </p:spPr>
      </p:pic>
    </p:spTree>
    <p:extLst>
      <p:ext uri="{BB962C8B-B14F-4D97-AF65-F5344CB8AC3E}">
        <p14:creationId xmlns:p14="http://schemas.microsoft.com/office/powerpoint/2010/main" val="225593582"/>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9D3247-8BC9-4ED4-980E-9A0F0CC83474}"/>
              </a:ext>
            </a:extLst>
          </p:cNvPr>
          <p:cNvSpPr>
            <a:spLocks noGrp="1"/>
          </p:cNvSpPr>
          <p:nvPr>
            <p:ph type="title"/>
          </p:nvPr>
        </p:nvSpPr>
        <p:spPr>
          <a:xfrm>
            <a:off x="1403350" y="304801"/>
            <a:ext cx="7172325" cy="891952"/>
          </a:xfrm>
        </p:spPr>
        <p:txBody>
          <a:bodyPr/>
          <a:lstStyle/>
          <a:p>
            <a:r>
              <a:rPr kumimoji="1" lang="ja-JP" altLang="en-US" sz="2000" dirty="0"/>
              <a:t>元の論文はとっても難しい</a:t>
            </a:r>
          </a:p>
        </p:txBody>
      </p:sp>
      <p:pic>
        <p:nvPicPr>
          <p:cNvPr id="5" name="コンテンツ プレースホルダー 4">
            <a:extLst>
              <a:ext uri="{FF2B5EF4-FFF2-40B4-BE49-F238E27FC236}">
                <a16:creationId xmlns:a16="http://schemas.microsoft.com/office/drawing/2014/main" id="{B513561B-BBFB-4743-BB57-487B0C5B1638}"/>
              </a:ext>
            </a:extLst>
          </p:cNvPr>
          <p:cNvPicPr>
            <a:picLocks noGrp="1" noChangeAspect="1"/>
          </p:cNvPicPr>
          <p:nvPr>
            <p:ph idx="1"/>
          </p:nvPr>
        </p:nvPicPr>
        <p:blipFill>
          <a:blip r:embed="rId2"/>
          <a:stretch>
            <a:fillRect/>
          </a:stretch>
        </p:blipFill>
        <p:spPr>
          <a:xfrm>
            <a:off x="1402811" y="1341438"/>
            <a:ext cx="6274878" cy="5040312"/>
          </a:xfrm>
          <a:prstGeom prst="rect">
            <a:avLst/>
          </a:prstGeom>
        </p:spPr>
      </p:pic>
      <p:sp>
        <p:nvSpPr>
          <p:cNvPr id="4" name="スライド番号プレースホルダー 3">
            <a:extLst>
              <a:ext uri="{FF2B5EF4-FFF2-40B4-BE49-F238E27FC236}">
                <a16:creationId xmlns:a16="http://schemas.microsoft.com/office/drawing/2014/main" id="{9737E1F9-B654-4B14-852F-AA6A65188E0A}"/>
              </a:ext>
            </a:extLst>
          </p:cNvPr>
          <p:cNvSpPr>
            <a:spLocks noGrp="1"/>
          </p:cNvSpPr>
          <p:nvPr>
            <p:ph type="sldNum" sz="quarter" idx="12"/>
          </p:nvPr>
        </p:nvSpPr>
        <p:spPr/>
        <p:txBody>
          <a:bodyPr/>
          <a:lstStyle/>
          <a:p>
            <a:pPr>
              <a:defRPr/>
            </a:pPr>
            <a:fld id="{FFAA754B-0E93-44E4-BFE9-BDE4AC31496C}" type="slidenum">
              <a:rPr lang="en-US" altLang="ja-JP" smtClean="0"/>
              <a:pPr>
                <a:defRPr/>
              </a:pPr>
              <a:t>249</a:t>
            </a:fld>
            <a:endParaRPr lang="en-US" altLang="ja-JP"/>
          </a:p>
        </p:txBody>
      </p:sp>
    </p:spTree>
    <p:extLst>
      <p:ext uri="{BB962C8B-B14F-4D97-AF65-F5344CB8AC3E}">
        <p14:creationId xmlns:p14="http://schemas.microsoft.com/office/powerpoint/2010/main" val="26848090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タイトル 1">
            <a:extLst>
              <a:ext uri="{FF2B5EF4-FFF2-40B4-BE49-F238E27FC236}">
                <a16:creationId xmlns:a16="http://schemas.microsoft.com/office/drawing/2014/main" id="{F3FB11B0-B186-C45E-2AA6-25DACDB7FE5D}"/>
              </a:ext>
            </a:extLst>
          </p:cNvPr>
          <p:cNvSpPr>
            <a:spLocks noGrp="1" noChangeArrowheads="1"/>
          </p:cNvSpPr>
          <p:nvPr>
            <p:ph type="title"/>
          </p:nvPr>
        </p:nvSpPr>
        <p:spPr/>
        <p:txBody>
          <a:bodyPr/>
          <a:lstStyle/>
          <a:p>
            <a:r>
              <a:rPr lang="ja-JP" altLang="en-US" dirty="0"/>
              <a:t>対人コミュニケーション</a:t>
            </a:r>
            <a:br>
              <a:rPr lang="en-US" altLang="ja-JP" dirty="0"/>
            </a:b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a:t>
            </a:r>
            <a:r>
              <a:rPr lang="en-US" altLang="ja-JP" sz="3200" dirty="0">
                <a:latin typeface="メイリオ" panose="020B0604030504040204" pitchFamily="50" charset="-128"/>
                <a:ea typeface="メイリオ" panose="020B0604030504040204" pitchFamily="50" charset="-128"/>
              </a:rPr>
              <a:t>4</a:t>
            </a:r>
            <a:endParaRPr lang="ja-JP" altLang="en-US" dirty="0"/>
          </a:p>
        </p:txBody>
      </p:sp>
      <p:sp>
        <p:nvSpPr>
          <p:cNvPr id="9219" name="コンテンツ プレースホルダー 2">
            <a:extLst>
              <a:ext uri="{FF2B5EF4-FFF2-40B4-BE49-F238E27FC236}">
                <a16:creationId xmlns:a16="http://schemas.microsoft.com/office/drawing/2014/main" id="{DE0C2631-0D5B-215C-CADC-F17D59082A2D}"/>
              </a:ext>
            </a:extLst>
          </p:cNvPr>
          <p:cNvSpPr>
            <a:spLocks noGrp="1"/>
          </p:cNvSpPr>
          <p:nvPr>
            <p:ph idx="1"/>
          </p:nvPr>
        </p:nvSpPr>
        <p:spPr>
          <a:xfrm>
            <a:off x="539750" y="1700213"/>
            <a:ext cx="8001000" cy="3817020"/>
          </a:xfrm>
        </p:spPr>
        <p:txBody>
          <a:bodyPr/>
          <a:lstStyle/>
          <a:p>
            <a:pPr marL="0" indent="0">
              <a:buNone/>
              <a:defRPr/>
            </a:pPr>
            <a:r>
              <a:rPr lang="ja-JP" altLang="en-US" dirty="0">
                <a:latin typeface="メイリオ" panose="020B0604030504040204" pitchFamily="50" charset="-128"/>
                <a:ea typeface="メイリオ" panose="020B0604030504040204" pitchFamily="50" charset="-128"/>
              </a:rPr>
              <a:t>４．社会的コントロールを実行する</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相手との関係における地位に応じたコミュニケーションをとることで、相手への影響力をはたらかせる機能である。</a:t>
            </a:r>
          </a:p>
          <a:p>
            <a:pPr lvl="1">
              <a:defRPr/>
            </a:pPr>
            <a:r>
              <a:rPr lang="ja-JP" altLang="en-US" dirty="0">
                <a:latin typeface="メイリオ" panose="020B0604030504040204" pitchFamily="50" charset="-128"/>
                <a:ea typeface="メイリオ" panose="020B0604030504040204" pitchFamily="50" charset="-128"/>
              </a:rPr>
              <a:t>上司と部下など、地位や役割の差はコミュニケーションに反映されやすい。</a:t>
            </a:r>
          </a:p>
          <a:p>
            <a:pPr lvl="1">
              <a:defRPr/>
            </a:pPr>
            <a:endParaRPr lang="en-US" altLang="ja-JP" dirty="0">
              <a:latin typeface="メイリオ" panose="020B0604030504040204" pitchFamily="50" charset="-128"/>
              <a:ea typeface="メイリオ" panose="020B0604030504040204" pitchFamily="50" charset="-128"/>
            </a:endParaRPr>
          </a:p>
        </p:txBody>
      </p:sp>
      <p:sp>
        <p:nvSpPr>
          <p:cNvPr id="11268" name="スライド番号プレースホルダー 3">
            <a:extLst>
              <a:ext uri="{FF2B5EF4-FFF2-40B4-BE49-F238E27FC236}">
                <a16:creationId xmlns:a16="http://schemas.microsoft.com/office/drawing/2014/main" id="{5E53AF4E-E09D-A377-BEAE-20DEF7CECDF8}"/>
              </a:ext>
            </a:extLst>
          </p:cNvPr>
          <p:cNvSpPr>
            <a:spLocks noGrp="1"/>
          </p:cNvSpPr>
          <p:nvPr>
            <p:ph type="sldNum" sz="quarter" idx="12"/>
          </p:nvPr>
        </p:nvSpPr>
        <p:spPr>
          <a:xfrm>
            <a:off x="7162800" y="6412417"/>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5F79905-6277-441B-9FB3-7700606B76BA}" type="slidenum">
              <a:rPr kumimoji="0" lang="en-US" altLang="ja-JP">
                <a:solidFill>
                  <a:srgbClr val="000000"/>
                </a:solidFill>
                <a:latin typeface="Verdana" panose="020B0604030504040204" pitchFamily="34" charset="0"/>
                <a:ea typeface="ＭＳ Ｐゴシック" panose="020B0600070205080204" pitchFamily="50" charset="-128"/>
              </a:rPr>
              <a:pPr/>
              <a:t>25</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extLst>
      <p:ext uri="{BB962C8B-B14F-4D97-AF65-F5344CB8AC3E}">
        <p14:creationId xmlns:p14="http://schemas.microsoft.com/office/powerpoint/2010/main" val="1835646872"/>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6E95EFA-39A8-4470-98B9-8C4090A912E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A7FA1673-6CDB-4844-BC2A-AC87D81A96CE}"/>
              </a:ext>
            </a:extLst>
          </p:cNvPr>
          <p:cNvSpPr>
            <a:spLocks noGrp="1"/>
          </p:cNvSpPr>
          <p:nvPr>
            <p:ph idx="1"/>
          </p:nvPr>
        </p:nvSpPr>
        <p:spPr>
          <a:xfrm>
            <a:off x="522469" y="1626453"/>
            <a:ext cx="8001000" cy="4267200"/>
          </a:xfrm>
        </p:spPr>
        <p:txBody>
          <a:bodyPr/>
          <a:lstStyle/>
          <a:p>
            <a:r>
              <a:rPr lang="en-US" altLang="ja-JP" dirty="0"/>
              <a:t>11</a:t>
            </a:r>
            <a:r>
              <a:rPr lang="ja-JP" altLang="en-US" dirty="0"/>
              <a:t>ｰ５援助を求めるときの</a:t>
            </a:r>
            <a:br>
              <a:rPr lang="en-US" altLang="ja-JP" dirty="0"/>
            </a:br>
            <a:r>
              <a:rPr lang="ja-JP" altLang="en-US" dirty="0"/>
              <a:t>　　説得的コミュニケーション</a:t>
            </a:r>
            <a:endParaRPr lang="en-US" altLang="ja-JP" dirty="0"/>
          </a:p>
          <a:p>
            <a:pPr lvl="1"/>
            <a:r>
              <a:rPr lang="ja-JP" altLang="en-US" dirty="0"/>
              <a:t>援助要請</a:t>
            </a:r>
            <a:endParaRPr lang="en-US" altLang="ja-JP" dirty="0"/>
          </a:p>
          <a:p>
            <a:pPr lvl="1"/>
            <a:r>
              <a:rPr lang="ja-JP" altLang="en-US" dirty="0"/>
              <a:t>傍観者効果</a:t>
            </a:r>
          </a:p>
        </p:txBody>
      </p:sp>
      <p:sp>
        <p:nvSpPr>
          <p:cNvPr id="4" name="スライド番号プレースホルダー 3">
            <a:extLst>
              <a:ext uri="{FF2B5EF4-FFF2-40B4-BE49-F238E27FC236}">
                <a16:creationId xmlns:a16="http://schemas.microsoft.com/office/drawing/2014/main" id="{E9BC6F2B-2501-4F18-BB7C-53B2F1A496A7}"/>
              </a:ext>
            </a:extLst>
          </p:cNvPr>
          <p:cNvSpPr>
            <a:spLocks noGrp="1"/>
          </p:cNvSpPr>
          <p:nvPr>
            <p:ph type="sldNum" sz="quarter" idx="12"/>
          </p:nvPr>
        </p:nvSpPr>
        <p:spPr/>
        <p:txBody>
          <a:bodyPr/>
          <a:lstStyle/>
          <a:p>
            <a:pPr>
              <a:defRPr/>
            </a:pPr>
            <a:fld id="{FFAA754B-0E93-44E4-BFE9-BDE4AC31496C}" type="slidenum">
              <a:rPr lang="en-US" altLang="ja-JP" smtClean="0"/>
              <a:pPr>
                <a:defRPr/>
              </a:pPr>
              <a:t>250</a:t>
            </a:fld>
            <a:endParaRPr lang="en-US" altLang="ja-JP" dirty="0"/>
          </a:p>
        </p:txBody>
      </p:sp>
      <p:sp>
        <p:nvSpPr>
          <p:cNvPr id="5" name="正方形/長方形 4">
            <a:extLst>
              <a:ext uri="{FF2B5EF4-FFF2-40B4-BE49-F238E27FC236}">
                <a16:creationId xmlns:a16="http://schemas.microsoft.com/office/drawing/2014/main" id="{DDB7B521-F7AB-4680-9AEC-3E60A82D6CEC}"/>
              </a:ext>
            </a:extLst>
          </p:cNvPr>
          <p:cNvSpPr/>
          <p:nvPr/>
        </p:nvSpPr>
        <p:spPr>
          <a:xfrm>
            <a:off x="4359411" y="2708920"/>
            <a:ext cx="4461061" cy="3231840"/>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200"/>
                      <a:gd name="connsiteX1" fmla="*/ 4604657 w 4604657"/>
                      <a:gd name="connsiteY1" fmla="*/ 0 h 6553200"/>
                      <a:gd name="connsiteX2" fmla="*/ 4604657 w 4604657"/>
                      <a:gd name="connsiteY2" fmla="*/ 6553200 h 6553200"/>
                      <a:gd name="connsiteX3" fmla="*/ 0 w 4604657"/>
                      <a:gd name="connsiteY3" fmla="*/ 6553200 h 6553200"/>
                      <a:gd name="connsiteX4" fmla="*/ 0 w 4604657"/>
                      <a:gd name="connsiteY4" fmla="*/ 0 h 655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200" extrusionOk="0">
                        <a:moveTo>
                          <a:pt x="0" y="0"/>
                        </a:moveTo>
                        <a:cubicBezTo>
                          <a:pt x="579002" y="118645"/>
                          <a:pt x="3996748" y="116012"/>
                          <a:pt x="4604657" y="0"/>
                        </a:cubicBezTo>
                        <a:cubicBezTo>
                          <a:pt x="4471775" y="1686050"/>
                          <a:pt x="4689608" y="3556042"/>
                          <a:pt x="4604657" y="6553200"/>
                        </a:cubicBezTo>
                        <a:cubicBezTo>
                          <a:pt x="3812949" y="6687800"/>
                          <a:pt x="1896891" y="6396004"/>
                          <a:pt x="0" y="6553200"/>
                        </a:cubicBezTo>
                        <a:cubicBezTo>
                          <a:pt x="-20187" y="4055586"/>
                          <a:pt x="-152480" y="1314365"/>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 name="図 5" descr="テキスト が含まれている画像&#10;&#10;自動的に生成された説明">
            <a:extLst>
              <a:ext uri="{FF2B5EF4-FFF2-40B4-BE49-F238E27FC236}">
                <a16:creationId xmlns:a16="http://schemas.microsoft.com/office/drawing/2014/main" id="{79CFFE90-34EF-410A-A5A9-882D82B7AB18}"/>
              </a:ext>
            </a:extLst>
          </p:cNvPr>
          <p:cNvPicPr>
            <a:picLocks noChangeAspect="1"/>
          </p:cNvPicPr>
          <p:nvPr/>
        </p:nvPicPr>
        <p:blipFill>
          <a:blip r:embed="rId2"/>
          <a:stretch>
            <a:fillRect/>
          </a:stretch>
        </p:blipFill>
        <p:spPr>
          <a:xfrm>
            <a:off x="4583943" y="2997580"/>
            <a:ext cx="4011995" cy="2789229"/>
          </a:xfrm>
          <a:prstGeom prst="rect">
            <a:avLst/>
          </a:prstGeom>
        </p:spPr>
      </p:pic>
      <p:sp>
        <p:nvSpPr>
          <p:cNvPr id="7" name="テキスト ボックス 6">
            <a:extLst>
              <a:ext uri="{FF2B5EF4-FFF2-40B4-BE49-F238E27FC236}">
                <a16:creationId xmlns:a16="http://schemas.microsoft.com/office/drawing/2014/main" id="{D24E4D8A-2525-4080-A81E-B859AD433715}"/>
              </a:ext>
            </a:extLst>
          </p:cNvPr>
          <p:cNvSpPr txBox="1"/>
          <p:nvPr/>
        </p:nvSpPr>
        <p:spPr>
          <a:xfrm>
            <a:off x="4397911" y="2776534"/>
            <a:ext cx="3856233" cy="276999"/>
          </a:xfrm>
          <a:prstGeom prst="rect">
            <a:avLst/>
          </a:prstGeom>
          <a:noFill/>
        </p:spPr>
        <p:txBody>
          <a:bodyPr wrap="square" rtlCol="0">
            <a:spAutoFit/>
          </a:bodyPr>
          <a:lstStyle/>
          <a:p>
            <a:r>
              <a:rPr kumimoji="1" lang="ja-JP" altLang="en-US" sz="1200">
                <a:latin typeface="MS PGothic" panose="020B0600070205080204" pitchFamily="34" charset="-128"/>
                <a:ea typeface="MS PGothic" panose="020B0600070205080204" pitchFamily="34" charset="-128"/>
              </a:rPr>
              <a:t>図表</a:t>
            </a:r>
            <a:r>
              <a:rPr kumimoji="1" lang="en-US" altLang="ja-JP" sz="1200" dirty="0">
                <a:latin typeface="MS PGothic" panose="020B0600070205080204" pitchFamily="34" charset="-128"/>
                <a:ea typeface="MS PGothic" panose="020B0600070205080204" pitchFamily="34" charset="-128"/>
              </a:rPr>
              <a:t>11</a:t>
            </a:r>
            <a:r>
              <a:rPr kumimoji="1" lang="ja-JP" altLang="en-US" sz="1200">
                <a:latin typeface="MS PGothic" panose="020B0600070205080204" pitchFamily="34" charset="-128"/>
                <a:ea typeface="MS PGothic" panose="020B0600070205080204" pitchFamily="34" charset="-128"/>
              </a:rPr>
              <a:t>−４：傍観者効果</a:t>
            </a:r>
            <a:endParaRPr kumimoji="1" lang="en-US" altLang="ja-JP" sz="1200" dirty="0">
              <a:latin typeface="MS PGothic" panose="020B0600070205080204" pitchFamily="34" charset="-128"/>
              <a:ea typeface="MS PGothic" panose="020B0600070205080204" pitchFamily="34" charset="-128"/>
            </a:endParaRPr>
          </a:p>
        </p:txBody>
      </p:sp>
      <p:sp>
        <p:nvSpPr>
          <p:cNvPr id="8" name="正方形/長方形 7">
            <a:extLst>
              <a:ext uri="{FF2B5EF4-FFF2-40B4-BE49-F238E27FC236}">
                <a16:creationId xmlns:a16="http://schemas.microsoft.com/office/drawing/2014/main" id="{A5CEC4F1-C0D5-4748-8A94-B6F6E54822B7}"/>
              </a:ext>
            </a:extLst>
          </p:cNvPr>
          <p:cNvSpPr/>
          <p:nvPr/>
        </p:nvSpPr>
        <p:spPr>
          <a:xfrm>
            <a:off x="7504026" y="5740737"/>
            <a:ext cx="1255472" cy="184666"/>
          </a:xfrm>
          <a:prstGeom prst="rect">
            <a:avLst/>
          </a:prstGeom>
        </p:spPr>
        <p:txBody>
          <a:bodyPr wrap="none">
            <a:spAutoFit/>
          </a:bodyPr>
          <a:lstStyle/>
          <a:p>
            <a:pPr algn="just">
              <a:spcAft>
                <a:spcPts val="0"/>
              </a:spcAft>
            </a:pPr>
            <a:r>
              <a:rPr lang="ja-JP" altLang="ja-JP" sz="600" kern="100">
                <a:latin typeface="MS Gothic" panose="020B0609070205080204" pitchFamily="49" charset="-128"/>
                <a:ea typeface="MS Gothic" panose="020B0609070205080204" pitchFamily="49" charset="-128"/>
                <a:cs typeface="ＭＳ 明朝" panose="02020609040205080304" pitchFamily="49" charset="-128"/>
              </a:rPr>
              <a:t>ⓒ</a:t>
            </a:r>
            <a:r>
              <a:rPr lang="en-US" altLang="ja-JP" sz="600" kern="100" dirty="0">
                <a:latin typeface="MS Gothic" panose="020B0609070205080204" pitchFamily="49" charset="-128"/>
                <a:ea typeface="MS Gothic" panose="020B0609070205080204" pitchFamily="49" charset="-128"/>
                <a:cs typeface="ＭＳ 明朝" panose="02020609040205080304" pitchFamily="49" charset="-128"/>
              </a:rPr>
              <a:t>2020 </a:t>
            </a:r>
            <a:r>
              <a:rPr lang="en-US" altLang="ja-JP" sz="600" kern="100" dirty="0" err="1">
                <a:latin typeface="MS Gothic" panose="020B0609070205080204" pitchFamily="49" charset="-128"/>
                <a:ea typeface="MS Gothic" panose="020B0609070205080204" pitchFamily="49" charset="-128"/>
                <a:cs typeface="游ゴシック Light" panose="020B0300000000000000" pitchFamily="34" charset="-128"/>
              </a:rPr>
              <a:t>Ãtman</a:t>
            </a:r>
            <a:r>
              <a:rPr lang="en-US" altLang="ja-JP" sz="600" kern="100" dirty="0">
                <a:latin typeface="MS Gothic" panose="020B0609070205080204" pitchFamily="49" charset="-128"/>
                <a:ea typeface="MS Gothic" panose="020B0609070205080204" pitchFamily="49" charset="-128"/>
                <a:cs typeface="游ゴシック Light" panose="020B0300000000000000" pitchFamily="34" charset="-128"/>
              </a:rPr>
              <a:t> Counseling Room</a:t>
            </a:r>
            <a:endParaRPr lang="ja-JP" altLang="ja-JP" sz="600" kern="100">
              <a:latin typeface="MS Gothic" panose="020B0609070205080204" pitchFamily="49" charset="-128"/>
              <a:ea typeface="MS Gothic" panose="020B0609070205080204" pitchFamily="49" charset="-128"/>
              <a:cs typeface="Times New Roman" panose="02020603050405020304" pitchFamily="18" charset="0"/>
            </a:endParaRPr>
          </a:p>
        </p:txBody>
      </p:sp>
      <p:sp>
        <p:nvSpPr>
          <p:cNvPr id="9" name="テキスト ボックス 8">
            <a:extLst>
              <a:ext uri="{FF2B5EF4-FFF2-40B4-BE49-F238E27FC236}">
                <a16:creationId xmlns:a16="http://schemas.microsoft.com/office/drawing/2014/main" id="{D24A7A6A-E504-49A7-AB2B-329265F7B1B5}"/>
              </a:ext>
            </a:extLst>
          </p:cNvPr>
          <p:cNvSpPr txBox="1"/>
          <p:nvPr/>
        </p:nvSpPr>
        <p:spPr>
          <a:xfrm>
            <a:off x="312825" y="3717032"/>
            <a:ext cx="3957434" cy="2800767"/>
          </a:xfrm>
          <a:prstGeom prst="rect">
            <a:avLst/>
          </a:prstGeom>
          <a:noFill/>
        </p:spPr>
        <p:txBody>
          <a:bodyPr wrap="square" rtlCol="0">
            <a:spAutoFit/>
          </a:bodyPr>
          <a:lstStyle/>
          <a:p>
            <a:r>
              <a:rPr lang="ja-JP" altLang="en-US" sz="1600" dirty="0"/>
              <a:t>① 「自分が助けに行くと、周りから変に思われるのではないか」</a:t>
            </a:r>
            <a:br>
              <a:rPr lang="en-US" altLang="ja-JP" sz="1600" dirty="0"/>
            </a:br>
            <a:r>
              <a:rPr lang="ja-JP" altLang="en-US" sz="1600" dirty="0"/>
              <a:t>（他者から見られていることの効果）</a:t>
            </a:r>
            <a:br>
              <a:rPr lang="en-US" altLang="ja-JP" sz="1600" dirty="0"/>
            </a:br>
            <a:endParaRPr lang="ja-JP" altLang="en-US" sz="1600" dirty="0"/>
          </a:p>
          <a:p>
            <a:r>
              <a:rPr lang="ja-JP" altLang="en-US" sz="1600" dirty="0"/>
              <a:t>② 「誰も助けないのは、そんなに具合が悪くないからじゃないか？」</a:t>
            </a:r>
            <a:br>
              <a:rPr lang="en-US" altLang="ja-JP" sz="1600" dirty="0"/>
            </a:br>
            <a:r>
              <a:rPr lang="ja-JP" altLang="en-US" sz="1600" dirty="0"/>
              <a:t>（他者を見ていることの効果）</a:t>
            </a:r>
            <a:br>
              <a:rPr lang="en-US" altLang="ja-JP" sz="1600" dirty="0"/>
            </a:br>
            <a:endParaRPr lang="ja-JP" altLang="en-US" sz="1600" dirty="0"/>
          </a:p>
          <a:p>
            <a:r>
              <a:rPr lang="ja-JP" altLang="en-US" sz="1600" dirty="0"/>
              <a:t>③ 不特定多数の人が周りにいると、「誰かが助けるだろう」だから助けない。</a:t>
            </a:r>
            <a:br>
              <a:rPr lang="en-US" altLang="ja-JP" sz="1600" dirty="0"/>
            </a:br>
            <a:r>
              <a:rPr lang="ja-JP" altLang="en-US" sz="1600" dirty="0"/>
              <a:t>（責任の分散）</a:t>
            </a:r>
            <a:endParaRPr kumimoji="1" lang="ja-JP" altLang="en-US" sz="1600" dirty="0"/>
          </a:p>
        </p:txBody>
      </p:sp>
    </p:spTree>
    <p:extLst>
      <p:ext uri="{BB962C8B-B14F-4D97-AF65-F5344CB8AC3E}">
        <p14:creationId xmlns:p14="http://schemas.microsoft.com/office/powerpoint/2010/main" val="358855711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4B659A9-EFEF-4CF2-BC83-04E01918279F}"/>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5BFADAD-9D25-4153-9A78-F37C9DE52F60}"/>
              </a:ext>
            </a:extLst>
          </p:cNvPr>
          <p:cNvSpPr>
            <a:spLocks noGrp="1"/>
          </p:cNvSpPr>
          <p:nvPr>
            <p:ph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E9E238C-D3B0-4105-9B53-4A19BB2FE2DB}"/>
              </a:ext>
            </a:extLst>
          </p:cNvPr>
          <p:cNvSpPr>
            <a:spLocks noGrp="1"/>
          </p:cNvSpPr>
          <p:nvPr>
            <p:ph type="sldNum" sz="quarter" idx="12"/>
          </p:nvPr>
        </p:nvSpPr>
        <p:spPr/>
        <p:txBody>
          <a:bodyPr/>
          <a:lstStyle/>
          <a:p>
            <a:pPr>
              <a:defRPr/>
            </a:pPr>
            <a:fld id="{FFAA754B-0E93-44E4-BFE9-BDE4AC31496C}" type="slidenum">
              <a:rPr lang="en-US" altLang="ja-JP" smtClean="0"/>
              <a:pPr>
                <a:defRPr/>
              </a:pPr>
              <a:t>251</a:t>
            </a:fld>
            <a:endParaRPr lang="en-US" altLang="ja-JP"/>
          </a:p>
        </p:txBody>
      </p:sp>
      <p:pic>
        <p:nvPicPr>
          <p:cNvPr id="5" name="図 4">
            <a:extLst>
              <a:ext uri="{FF2B5EF4-FFF2-40B4-BE49-F238E27FC236}">
                <a16:creationId xmlns:a16="http://schemas.microsoft.com/office/drawing/2014/main" id="{114D4A59-2B02-45B1-B697-BCAB125FF61D}"/>
              </a:ext>
            </a:extLst>
          </p:cNvPr>
          <p:cNvPicPr>
            <a:picLocks noChangeAspect="1"/>
          </p:cNvPicPr>
          <p:nvPr/>
        </p:nvPicPr>
        <p:blipFill>
          <a:blip r:embed="rId3"/>
          <a:stretch>
            <a:fillRect/>
          </a:stretch>
        </p:blipFill>
        <p:spPr>
          <a:xfrm>
            <a:off x="1657993" y="1225551"/>
            <a:ext cx="6663038" cy="5241730"/>
          </a:xfrm>
          <a:prstGeom prst="rect">
            <a:avLst/>
          </a:prstGeom>
        </p:spPr>
      </p:pic>
    </p:spTree>
    <p:extLst>
      <p:ext uri="{BB962C8B-B14F-4D97-AF65-F5344CB8AC3E}">
        <p14:creationId xmlns:p14="http://schemas.microsoft.com/office/powerpoint/2010/main" val="3160047977"/>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287AC5-5719-4AA4-A993-9685F657F08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269A4921-E868-454A-ADCC-530B69C2297B}"/>
              </a:ext>
            </a:extLst>
          </p:cNvPr>
          <p:cNvSpPr>
            <a:spLocks noGrp="1"/>
          </p:cNvSpPr>
          <p:nvPr>
            <p:ph idx="1"/>
          </p:nvPr>
        </p:nvSpPr>
        <p:spPr>
          <a:xfrm>
            <a:off x="467544" y="1817687"/>
            <a:ext cx="8352730" cy="4267200"/>
          </a:xfrm>
        </p:spPr>
        <p:txBody>
          <a:bodyPr/>
          <a:lstStyle/>
          <a:p>
            <a:r>
              <a:rPr lang="en-US" altLang="ja-JP" dirty="0"/>
              <a:t>11</a:t>
            </a:r>
            <a:r>
              <a:rPr lang="ja-JP" altLang="en-US" dirty="0"/>
              <a:t>ｰ６ 一人で集団を相手にする</a:t>
            </a:r>
            <a:br>
              <a:rPr lang="en-US" altLang="ja-JP" dirty="0"/>
            </a:br>
            <a:r>
              <a:rPr lang="ja-JP" altLang="en-US" dirty="0"/>
              <a:t>　　　説得的コミュニケーション</a:t>
            </a:r>
            <a:endParaRPr lang="en-US" altLang="ja-JP" dirty="0"/>
          </a:p>
          <a:p>
            <a:pPr lvl="1"/>
            <a:r>
              <a:rPr kumimoji="1" lang="ja-JP" altLang="en-US" dirty="0"/>
              <a:t>同調</a:t>
            </a:r>
            <a:endParaRPr kumimoji="1" lang="en-US" altLang="ja-JP" dirty="0"/>
          </a:p>
          <a:p>
            <a:pPr lvl="1"/>
            <a:r>
              <a:rPr lang="ja-JP" altLang="en-US" dirty="0"/>
              <a:t>集団の中の少数派の主張がその他の人の思考に影響を与える</a:t>
            </a:r>
            <a:endParaRPr lang="en-US" altLang="ja-JP" dirty="0"/>
          </a:p>
          <a:p>
            <a:pPr lvl="2"/>
            <a:r>
              <a:rPr lang="ja-JP" altLang="en-US" dirty="0"/>
              <a:t>① 確固たる態度で、自分の主張を貫くこと</a:t>
            </a:r>
          </a:p>
          <a:p>
            <a:pPr lvl="2"/>
            <a:r>
              <a:rPr lang="ja-JP" altLang="en-US" dirty="0"/>
              <a:t>② 主張する内容が論理的で、利害関係がないこと</a:t>
            </a:r>
          </a:p>
          <a:p>
            <a:pPr lvl="2"/>
            <a:r>
              <a:rPr lang="ja-JP" altLang="en-US" dirty="0"/>
              <a:t>③ 少数者の社会的属性が他の人と類似していること</a:t>
            </a:r>
            <a:endParaRPr lang="en-US" altLang="ja-JP" dirty="0"/>
          </a:p>
          <a:p>
            <a:pPr lvl="2"/>
            <a:endParaRPr kumimoji="1" lang="en-US" altLang="ja-JP" dirty="0"/>
          </a:p>
        </p:txBody>
      </p:sp>
      <p:sp>
        <p:nvSpPr>
          <p:cNvPr id="4" name="スライド番号プレースホルダー 3">
            <a:extLst>
              <a:ext uri="{FF2B5EF4-FFF2-40B4-BE49-F238E27FC236}">
                <a16:creationId xmlns:a16="http://schemas.microsoft.com/office/drawing/2014/main" id="{2D86276F-4E01-4B9E-B8A2-FC86CC8CD472}"/>
              </a:ext>
            </a:extLst>
          </p:cNvPr>
          <p:cNvSpPr>
            <a:spLocks noGrp="1"/>
          </p:cNvSpPr>
          <p:nvPr>
            <p:ph type="sldNum" sz="quarter" idx="12"/>
          </p:nvPr>
        </p:nvSpPr>
        <p:spPr/>
        <p:txBody>
          <a:bodyPr/>
          <a:lstStyle/>
          <a:p>
            <a:pPr>
              <a:defRPr/>
            </a:pPr>
            <a:fld id="{FFAA754B-0E93-44E4-BFE9-BDE4AC31496C}" type="slidenum">
              <a:rPr lang="en-US" altLang="ja-JP" smtClean="0"/>
              <a:pPr>
                <a:defRPr/>
              </a:pPr>
              <a:t>252</a:t>
            </a:fld>
            <a:endParaRPr lang="en-US" altLang="ja-JP"/>
          </a:p>
        </p:txBody>
      </p:sp>
    </p:spTree>
    <p:extLst>
      <p:ext uri="{BB962C8B-B14F-4D97-AF65-F5344CB8AC3E}">
        <p14:creationId xmlns:p14="http://schemas.microsoft.com/office/powerpoint/2010/main" val="3695440775"/>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F136209-A662-4CF2-B83C-9EB8D0374C94}"/>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500F8777-962C-4261-AA77-5F8B64902575}"/>
              </a:ext>
            </a:extLst>
          </p:cNvPr>
          <p:cNvSpPr>
            <a:spLocks noGrp="1"/>
          </p:cNvSpPr>
          <p:nvPr>
            <p:ph idx="1"/>
          </p:nvPr>
        </p:nvSpPr>
        <p:spPr/>
        <p:txBody>
          <a:bodyPr/>
          <a:lstStyle/>
          <a:p>
            <a:r>
              <a:rPr lang="en-US" altLang="ja-JP" dirty="0"/>
              <a:t>11</a:t>
            </a:r>
            <a:r>
              <a:rPr lang="ja-JP" altLang="en-US" dirty="0" err="1"/>
              <a:t>ｰ</a:t>
            </a:r>
            <a:r>
              <a:rPr lang="ja-JP" altLang="en-US" dirty="0"/>
              <a:t>７ 未知なる解決策を創造する</a:t>
            </a:r>
            <a:br>
              <a:rPr lang="en-US" altLang="ja-JP" dirty="0"/>
            </a:br>
            <a:r>
              <a:rPr lang="ja-JP" altLang="en-US" dirty="0"/>
              <a:t>　　「建設的な対話」を目指して</a:t>
            </a:r>
            <a:endParaRPr lang="en-US" altLang="ja-JP" dirty="0"/>
          </a:p>
          <a:p>
            <a:pPr lvl="1"/>
            <a:endParaRPr lang="en-US" altLang="ja-JP" dirty="0"/>
          </a:p>
          <a:p>
            <a:pPr lvl="1"/>
            <a:r>
              <a:rPr lang="ja-JP" altLang="en-US" dirty="0"/>
              <a:t>お互いが「話してよかった」「話を聞かせてもらってよかった」と思い、話す前には思いもつかなかった未知なる解決策にたどり着けるような「対話」を「建設的な対話」といいます。</a:t>
            </a:r>
            <a:endParaRPr kumimoji="1" lang="ja-JP" altLang="en-US" dirty="0"/>
          </a:p>
        </p:txBody>
      </p:sp>
      <p:sp>
        <p:nvSpPr>
          <p:cNvPr id="4" name="スライド番号プレースホルダー 3">
            <a:extLst>
              <a:ext uri="{FF2B5EF4-FFF2-40B4-BE49-F238E27FC236}">
                <a16:creationId xmlns:a16="http://schemas.microsoft.com/office/drawing/2014/main" id="{CC870EC8-35C0-489A-A16A-8429B3F58A1C}"/>
              </a:ext>
            </a:extLst>
          </p:cNvPr>
          <p:cNvSpPr>
            <a:spLocks noGrp="1"/>
          </p:cNvSpPr>
          <p:nvPr>
            <p:ph type="sldNum" sz="quarter" idx="12"/>
          </p:nvPr>
        </p:nvSpPr>
        <p:spPr/>
        <p:txBody>
          <a:bodyPr/>
          <a:lstStyle/>
          <a:p>
            <a:pPr>
              <a:defRPr/>
            </a:pPr>
            <a:fld id="{FFAA754B-0E93-44E4-BFE9-BDE4AC31496C}" type="slidenum">
              <a:rPr lang="en-US" altLang="ja-JP" smtClean="0"/>
              <a:pPr>
                <a:defRPr/>
              </a:pPr>
              <a:t>253</a:t>
            </a:fld>
            <a:endParaRPr lang="en-US" altLang="ja-JP"/>
          </a:p>
        </p:txBody>
      </p:sp>
    </p:spTree>
    <p:extLst>
      <p:ext uri="{BB962C8B-B14F-4D97-AF65-F5344CB8AC3E}">
        <p14:creationId xmlns:p14="http://schemas.microsoft.com/office/powerpoint/2010/main" val="1940549029"/>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619361F-9DF5-4B6E-94DD-04B43F548AAE}"/>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D335602-8054-4DAB-99E4-12A2F1DF1E49}"/>
              </a:ext>
            </a:extLst>
          </p:cNvPr>
          <p:cNvPicPr>
            <a:picLocks noGrp="1" noChangeAspect="1"/>
          </p:cNvPicPr>
          <p:nvPr>
            <p:ph idx="1"/>
          </p:nvPr>
        </p:nvPicPr>
        <p:blipFill>
          <a:blip r:embed="rId2"/>
          <a:stretch>
            <a:fillRect/>
          </a:stretch>
        </p:blipFill>
        <p:spPr>
          <a:xfrm>
            <a:off x="1187624" y="1535398"/>
            <a:ext cx="6550032" cy="4536504"/>
          </a:xfrm>
          <a:prstGeom prst="rect">
            <a:avLst/>
          </a:prstGeom>
        </p:spPr>
      </p:pic>
      <p:sp>
        <p:nvSpPr>
          <p:cNvPr id="4" name="スライド番号プレースホルダー 3">
            <a:extLst>
              <a:ext uri="{FF2B5EF4-FFF2-40B4-BE49-F238E27FC236}">
                <a16:creationId xmlns:a16="http://schemas.microsoft.com/office/drawing/2014/main" id="{F6F6D8C4-8779-4391-87D7-809DC79EBAC8}"/>
              </a:ext>
            </a:extLst>
          </p:cNvPr>
          <p:cNvSpPr>
            <a:spLocks noGrp="1"/>
          </p:cNvSpPr>
          <p:nvPr>
            <p:ph type="sldNum" sz="quarter" idx="12"/>
          </p:nvPr>
        </p:nvSpPr>
        <p:spPr/>
        <p:txBody>
          <a:bodyPr/>
          <a:lstStyle/>
          <a:p>
            <a:pPr>
              <a:defRPr/>
            </a:pPr>
            <a:fld id="{FFAA754B-0E93-44E4-BFE9-BDE4AC31496C}" type="slidenum">
              <a:rPr lang="en-US" altLang="ja-JP" smtClean="0"/>
              <a:pPr>
                <a:defRPr/>
              </a:pPr>
              <a:t>254</a:t>
            </a:fld>
            <a:endParaRPr lang="en-US" altLang="ja-JP"/>
          </a:p>
        </p:txBody>
      </p:sp>
    </p:spTree>
    <p:extLst>
      <p:ext uri="{BB962C8B-B14F-4D97-AF65-F5344CB8AC3E}">
        <p14:creationId xmlns:p14="http://schemas.microsoft.com/office/powerpoint/2010/main" val="1893653117"/>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554EF4-337A-45DB-A30B-3F61406A1DD7}"/>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DF379829-3D70-4B54-9C2D-EC8B469437BF}"/>
              </a:ext>
            </a:extLst>
          </p:cNvPr>
          <p:cNvPicPr>
            <a:picLocks noGrp="1" noChangeAspect="1"/>
          </p:cNvPicPr>
          <p:nvPr>
            <p:ph idx="1"/>
          </p:nvPr>
        </p:nvPicPr>
        <p:blipFill>
          <a:blip r:embed="rId2"/>
          <a:stretch>
            <a:fillRect/>
          </a:stretch>
        </p:blipFill>
        <p:spPr>
          <a:xfrm>
            <a:off x="2123728" y="141604"/>
            <a:ext cx="5286132" cy="6574791"/>
          </a:xfrm>
          <a:prstGeom prst="rect">
            <a:avLst/>
          </a:prstGeom>
        </p:spPr>
      </p:pic>
      <p:sp>
        <p:nvSpPr>
          <p:cNvPr id="4" name="スライド番号プレースホルダー 3">
            <a:extLst>
              <a:ext uri="{FF2B5EF4-FFF2-40B4-BE49-F238E27FC236}">
                <a16:creationId xmlns:a16="http://schemas.microsoft.com/office/drawing/2014/main" id="{C934408C-16F5-41A2-A215-2D936E2185DF}"/>
              </a:ext>
            </a:extLst>
          </p:cNvPr>
          <p:cNvSpPr>
            <a:spLocks noGrp="1"/>
          </p:cNvSpPr>
          <p:nvPr>
            <p:ph type="sldNum" sz="quarter" idx="12"/>
          </p:nvPr>
        </p:nvSpPr>
        <p:spPr/>
        <p:txBody>
          <a:bodyPr/>
          <a:lstStyle/>
          <a:p>
            <a:pPr>
              <a:defRPr/>
            </a:pPr>
            <a:fld id="{FFAA754B-0E93-44E4-BFE9-BDE4AC31496C}" type="slidenum">
              <a:rPr lang="en-US" altLang="ja-JP" smtClean="0"/>
              <a:pPr>
                <a:defRPr/>
              </a:pPr>
              <a:t>255</a:t>
            </a:fld>
            <a:endParaRPr lang="en-US" altLang="ja-JP"/>
          </a:p>
        </p:txBody>
      </p:sp>
    </p:spTree>
    <p:extLst>
      <p:ext uri="{BB962C8B-B14F-4D97-AF65-F5344CB8AC3E}">
        <p14:creationId xmlns:p14="http://schemas.microsoft.com/office/powerpoint/2010/main" val="3312489276"/>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57FD96-1835-4301-9A2E-E7EC59F53B87}"/>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1E1013CA-8DB7-4F9D-A484-59E72A8D420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612411"/>
            <a:ext cx="3871452" cy="2176629"/>
          </a:xfrm>
        </p:spPr>
      </p:pic>
      <p:sp>
        <p:nvSpPr>
          <p:cNvPr id="4" name="スライド番号プレースホルダー 3">
            <a:extLst>
              <a:ext uri="{FF2B5EF4-FFF2-40B4-BE49-F238E27FC236}">
                <a16:creationId xmlns:a16="http://schemas.microsoft.com/office/drawing/2014/main" id="{BE177772-B0CF-498E-9993-06EC7176F21F}"/>
              </a:ext>
            </a:extLst>
          </p:cNvPr>
          <p:cNvSpPr>
            <a:spLocks noGrp="1"/>
          </p:cNvSpPr>
          <p:nvPr>
            <p:ph type="sldNum" sz="quarter" idx="12"/>
          </p:nvPr>
        </p:nvSpPr>
        <p:spPr/>
        <p:txBody>
          <a:bodyPr/>
          <a:lstStyle/>
          <a:p>
            <a:pPr>
              <a:defRPr/>
            </a:pPr>
            <a:fld id="{FFAA754B-0E93-44E4-BFE9-BDE4AC31496C}" type="slidenum">
              <a:rPr lang="en-US" altLang="ja-JP" smtClean="0"/>
              <a:pPr>
                <a:defRPr/>
              </a:pPr>
              <a:t>256</a:t>
            </a:fld>
            <a:endParaRPr lang="en-US" altLang="ja-JP"/>
          </a:p>
        </p:txBody>
      </p:sp>
      <p:pic>
        <p:nvPicPr>
          <p:cNvPr id="8" name="図 7">
            <a:extLst>
              <a:ext uri="{FF2B5EF4-FFF2-40B4-BE49-F238E27FC236}">
                <a16:creationId xmlns:a16="http://schemas.microsoft.com/office/drawing/2014/main" id="{54981A39-B5F4-4071-BDD8-E11C43F642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68" y="1612411"/>
            <a:ext cx="3871452" cy="2176629"/>
          </a:xfrm>
          <a:prstGeom prst="rect">
            <a:avLst/>
          </a:prstGeom>
        </p:spPr>
      </p:pic>
      <p:sp>
        <p:nvSpPr>
          <p:cNvPr id="9" name="正方形/長方形 8">
            <a:extLst>
              <a:ext uri="{FF2B5EF4-FFF2-40B4-BE49-F238E27FC236}">
                <a16:creationId xmlns:a16="http://schemas.microsoft.com/office/drawing/2014/main" id="{9C6A8377-2CE2-444E-9DF0-3477CFE2C5C2}"/>
              </a:ext>
            </a:extLst>
          </p:cNvPr>
          <p:cNvSpPr/>
          <p:nvPr/>
        </p:nvSpPr>
        <p:spPr>
          <a:xfrm>
            <a:off x="550046" y="4165905"/>
            <a:ext cx="4454002" cy="646331"/>
          </a:xfrm>
          <a:prstGeom prst="rect">
            <a:avLst/>
          </a:prstGeom>
        </p:spPr>
        <p:txBody>
          <a:bodyPr wrap="square">
            <a:spAutoFit/>
          </a:bodyPr>
          <a:lstStyle/>
          <a:p>
            <a:r>
              <a:rPr lang="ja-JP" altLang="ja-JP" dirty="0"/>
              <a:t>陪審員</a:t>
            </a:r>
            <a:r>
              <a:rPr lang="en-US" altLang="ja-JP" dirty="0"/>
              <a:t>1</a:t>
            </a:r>
            <a:r>
              <a:rPr lang="ja-JP" altLang="en-US" dirty="0"/>
              <a:t>　</a:t>
            </a:r>
            <a:endParaRPr lang="en-US" altLang="ja-JP" dirty="0"/>
          </a:p>
          <a:p>
            <a:r>
              <a:rPr lang="ja-JP" altLang="ja-JP" dirty="0"/>
              <a:t>陪審員長、高校のアメフト・コーチ</a:t>
            </a:r>
          </a:p>
        </p:txBody>
      </p:sp>
      <p:sp>
        <p:nvSpPr>
          <p:cNvPr id="10" name="正方形/長方形 9">
            <a:extLst>
              <a:ext uri="{FF2B5EF4-FFF2-40B4-BE49-F238E27FC236}">
                <a16:creationId xmlns:a16="http://schemas.microsoft.com/office/drawing/2014/main" id="{22210C1A-8F9B-4D6C-B872-686C43E7F923}"/>
              </a:ext>
            </a:extLst>
          </p:cNvPr>
          <p:cNvSpPr/>
          <p:nvPr/>
        </p:nvSpPr>
        <p:spPr>
          <a:xfrm>
            <a:off x="4545926" y="4153329"/>
            <a:ext cx="1569660" cy="646331"/>
          </a:xfrm>
          <a:prstGeom prst="rect">
            <a:avLst/>
          </a:prstGeom>
        </p:spPr>
        <p:txBody>
          <a:bodyPr wrap="none">
            <a:spAutoFit/>
          </a:bodyPr>
          <a:lstStyle/>
          <a:p>
            <a:r>
              <a:rPr lang="ja-JP" altLang="ja-JP" dirty="0"/>
              <a:t>陪審員</a:t>
            </a:r>
            <a:r>
              <a:rPr lang="en-US" altLang="ja-JP" dirty="0"/>
              <a:t>2</a:t>
            </a:r>
            <a:r>
              <a:rPr lang="ja-JP" altLang="en-US" dirty="0"/>
              <a:t>　</a:t>
            </a:r>
            <a:endParaRPr lang="en-US" altLang="ja-JP" dirty="0"/>
          </a:p>
          <a:p>
            <a:r>
              <a:rPr lang="ja-JP" altLang="ja-JP" dirty="0"/>
              <a:t>サラリーマン</a:t>
            </a:r>
          </a:p>
        </p:txBody>
      </p:sp>
    </p:spTree>
    <p:extLst>
      <p:ext uri="{BB962C8B-B14F-4D97-AF65-F5344CB8AC3E}">
        <p14:creationId xmlns:p14="http://schemas.microsoft.com/office/powerpoint/2010/main" val="303868013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A3EE4E-6557-4B3C-A90D-5E4845B08F82}"/>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2C53A7B2-BCDE-4CEF-8DD6-F0FB01C3A96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612411"/>
            <a:ext cx="4032250" cy="2267034"/>
          </a:xfrm>
        </p:spPr>
      </p:pic>
      <p:sp>
        <p:nvSpPr>
          <p:cNvPr id="4" name="スライド番号プレースホルダー 3">
            <a:extLst>
              <a:ext uri="{FF2B5EF4-FFF2-40B4-BE49-F238E27FC236}">
                <a16:creationId xmlns:a16="http://schemas.microsoft.com/office/drawing/2014/main" id="{67414199-8AD4-4E13-9D7C-4D60D5F8C48F}"/>
              </a:ext>
            </a:extLst>
          </p:cNvPr>
          <p:cNvSpPr>
            <a:spLocks noGrp="1"/>
          </p:cNvSpPr>
          <p:nvPr>
            <p:ph type="sldNum" sz="quarter" idx="12"/>
          </p:nvPr>
        </p:nvSpPr>
        <p:spPr/>
        <p:txBody>
          <a:bodyPr/>
          <a:lstStyle/>
          <a:p>
            <a:pPr>
              <a:defRPr/>
            </a:pPr>
            <a:fld id="{FFAA754B-0E93-44E4-BFE9-BDE4AC31496C}" type="slidenum">
              <a:rPr lang="en-US" altLang="ja-JP" smtClean="0"/>
              <a:pPr>
                <a:defRPr/>
              </a:pPr>
              <a:t>257</a:t>
            </a:fld>
            <a:endParaRPr lang="en-US" altLang="ja-JP"/>
          </a:p>
        </p:txBody>
      </p:sp>
      <p:pic>
        <p:nvPicPr>
          <p:cNvPr id="8" name="図 7">
            <a:extLst>
              <a:ext uri="{FF2B5EF4-FFF2-40B4-BE49-F238E27FC236}">
                <a16:creationId xmlns:a16="http://schemas.microsoft.com/office/drawing/2014/main" id="{B06A7E53-B13D-4B1F-BFF5-BA3A27EC93D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85837" y="1612411"/>
            <a:ext cx="4032250" cy="2267034"/>
          </a:xfrm>
          <a:prstGeom prst="rect">
            <a:avLst/>
          </a:prstGeom>
        </p:spPr>
      </p:pic>
      <p:sp>
        <p:nvSpPr>
          <p:cNvPr id="9" name="正方形/長方形 8">
            <a:extLst>
              <a:ext uri="{FF2B5EF4-FFF2-40B4-BE49-F238E27FC236}">
                <a16:creationId xmlns:a16="http://schemas.microsoft.com/office/drawing/2014/main" id="{B195EDFD-F60A-44B4-B256-AB5EDE027522}"/>
              </a:ext>
            </a:extLst>
          </p:cNvPr>
          <p:cNvSpPr/>
          <p:nvPr/>
        </p:nvSpPr>
        <p:spPr>
          <a:xfrm>
            <a:off x="539750" y="4181652"/>
            <a:ext cx="2262158" cy="646331"/>
          </a:xfrm>
          <a:prstGeom prst="rect">
            <a:avLst/>
          </a:prstGeom>
        </p:spPr>
        <p:txBody>
          <a:bodyPr wrap="none">
            <a:spAutoFit/>
          </a:bodyPr>
          <a:lstStyle/>
          <a:p>
            <a:r>
              <a:rPr lang="ja-JP" altLang="ja-JP" dirty="0"/>
              <a:t>陪審員</a:t>
            </a:r>
            <a:r>
              <a:rPr lang="en-US" altLang="ja-JP" dirty="0"/>
              <a:t>3</a:t>
            </a:r>
            <a:r>
              <a:rPr lang="ja-JP" altLang="en-US" dirty="0"/>
              <a:t>　</a:t>
            </a:r>
            <a:endParaRPr lang="en-US" altLang="ja-JP" dirty="0"/>
          </a:p>
          <a:p>
            <a:r>
              <a:rPr lang="ja-JP" altLang="ja-JP" dirty="0"/>
              <a:t>宅配便の会社経営者</a:t>
            </a:r>
          </a:p>
        </p:txBody>
      </p:sp>
      <p:sp>
        <p:nvSpPr>
          <p:cNvPr id="10" name="正方形/長方形 9">
            <a:extLst>
              <a:ext uri="{FF2B5EF4-FFF2-40B4-BE49-F238E27FC236}">
                <a16:creationId xmlns:a16="http://schemas.microsoft.com/office/drawing/2014/main" id="{2443C947-6679-4AC8-AAF6-F50DA267D9ED}"/>
              </a:ext>
            </a:extLst>
          </p:cNvPr>
          <p:cNvSpPr/>
          <p:nvPr/>
        </p:nvSpPr>
        <p:spPr>
          <a:xfrm>
            <a:off x="4580218" y="4181652"/>
            <a:ext cx="1338828" cy="646331"/>
          </a:xfrm>
          <a:prstGeom prst="rect">
            <a:avLst/>
          </a:prstGeom>
        </p:spPr>
        <p:txBody>
          <a:bodyPr wrap="none">
            <a:spAutoFit/>
          </a:bodyPr>
          <a:lstStyle/>
          <a:p>
            <a:r>
              <a:rPr lang="ja-JP" altLang="ja-JP" dirty="0"/>
              <a:t>陪審員</a:t>
            </a:r>
            <a:r>
              <a:rPr lang="en-US" altLang="ja-JP" dirty="0"/>
              <a:t>4</a:t>
            </a:r>
            <a:r>
              <a:rPr lang="ja-JP" altLang="en-US" dirty="0"/>
              <a:t>　</a:t>
            </a:r>
            <a:endParaRPr lang="en-US" altLang="ja-JP" dirty="0"/>
          </a:p>
          <a:p>
            <a:r>
              <a:rPr lang="ja-JP" altLang="ja-JP" dirty="0"/>
              <a:t>株式仲売人</a:t>
            </a:r>
          </a:p>
        </p:txBody>
      </p:sp>
    </p:spTree>
    <p:extLst>
      <p:ext uri="{BB962C8B-B14F-4D97-AF65-F5344CB8AC3E}">
        <p14:creationId xmlns:p14="http://schemas.microsoft.com/office/powerpoint/2010/main" val="472911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86D829-654B-406A-B93C-48880B8A6C73}"/>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1BFA4D97-1B1D-4B64-8333-7315DCCF5EE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612411"/>
            <a:ext cx="3871452" cy="2176629"/>
          </a:xfrm>
        </p:spPr>
      </p:pic>
      <p:sp>
        <p:nvSpPr>
          <p:cNvPr id="4" name="スライド番号プレースホルダー 3">
            <a:extLst>
              <a:ext uri="{FF2B5EF4-FFF2-40B4-BE49-F238E27FC236}">
                <a16:creationId xmlns:a16="http://schemas.microsoft.com/office/drawing/2014/main" id="{C7F9825F-900B-4652-B9BA-90F3E1F03ACC}"/>
              </a:ext>
            </a:extLst>
          </p:cNvPr>
          <p:cNvSpPr>
            <a:spLocks noGrp="1"/>
          </p:cNvSpPr>
          <p:nvPr>
            <p:ph type="sldNum" sz="quarter" idx="12"/>
          </p:nvPr>
        </p:nvSpPr>
        <p:spPr/>
        <p:txBody>
          <a:bodyPr/>
          <a:lstStyle/>
          <a:p>
            <a:pPr>
              <a:defRPr/>
            </a:pPr>
            <a:fld id="{FFAA754B-0E93-44E4-BFE9-BDE4AC31496C}" type="slidenum">
              <a:rPr lang="en-US" altLang="ja-JP" smtClean="0"/>
              <a:pPr>
                <a:defRPr/>
              </a:pPr>
              <a:t>258</a:t>
            </a:fld>
            <a:endParaRPr lang="en-US" altLang="ja-JP"/>
          </a:p>
        </p:txBody>
      </p:sp>
      <p:pic>
        <p:nvPicPr>
          <p:cNvPr id="8" name="図 7">
            <a:extLst>
              <a:ext uri="{FF2B5EF4-FFF2-40B4-BE49-F238E27FC236}">
                <a16:creationId xmlns:a16="http://schemas.microsoft.com/office/drawing/2014/main" id="{4DE88BB7-F226-407C-9E62-00056CB3EE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3755" y="1638002"/>
            <a:ext cx="3851920" cy="2165648"/>
          </a:xfrm>
          <a:prstGeom prst="rect">
            <a:avLst/>
          </a:prstGeom>
        </p:spPr>
      </p:pic>
      <p:sp>
        <p:nvSpPr>
          <p:cNvPr id="9" name="正方形/長方形 8">
            <a:extLst>
              <a:ext uri="{FF2B5EF4-FFF2-40B4-BE49-F238E27FC236}">
                <a16:creationId xmlns:a16="http://schemas.microsoft.com/office/drawing/2014/main" id="{FCF9BE90-9AFB-4646-8358-2E0BB85C73E5}"/>
              </a:ext>
            </a:extLst>
          </p:cNvPr>
          <p:cNvSpPr/>
          <p:nvPr/>
        </p:nvSpPr>
        <p:spPr>
          <a:xfrm>
            <a:off x="539750" y="4251913"/>
            <a:ext cx="2723823" cy="646331"/>
          </a:xfrm>
          <a:prstGeom prst="rect">
            <a:avLst/>
          </a:prstGeom>
        </p:spPr>
        <p:txBody>
          <a:bodyPr wrap="none">
            <a:spAutoFit/>
          </a:bodyPr>
          <a:lstStyle/>
          <a:p>
            <a:r>
              <a:rPr lang="ja-JP" altLang="ja-JP" dirty="0"/>
              <a:t>陪審員</a:t>
            </a:r>
            <a:r>
              <a:rPr lang="en-US" altLang="ja-JP" dirty="0"/>
              <a:t>5</a:t>
            </a:r>
            <a:r>
              <a:rPr lang="ja-JP" altLang="en-US" dirty="0"/>
              <a:t>　</a:t>
            </a:r>
            <a:endParaRPr lang="en-US" altLang="ja-JP" dirty="0"/>
          </a:p>
          <a:p>
            <a:r>
              <a:rPr lang="ja-JP" altLang="ja-JP" dirty="0"/>
              <a:t>スラム育ち、工場労働者</a:t>
            </a:r>
          </a:p>
        </p:txBody>
      </p:sp>
      <p:sp>
        <p:nvSpPr>
          <p:cNvPr id="10" name="正方形/長方形 9">
            <a:extLst>
              <a:ext uri="{FF2B5EF4-FFF2-40B4-BE49-F238E27FC236}">
                <a16:creationId xmlns:a16="http://schemas.microsoft.com/office/drawing/2014/main" id="{83E54FBF-250C-4B86-B914-40F8DCA6B534}"/>
              </a:ext>
            </a:extLst>
          </p:cNvPr>
          <p:cNvSpPr/>
          <p:nvPr/>
        </p:nvSpPr>
        <p:spPr>
          <a:xfrm>
            <a:off x="4750051" y="4251913"/>
            <a:ext cx="1225015" cy="646331"/>
          </a:xfrm>
          <a:prstGeom prst="rect">
            <a:avLst/>
          </a:prstGeom>
        </p:spPr>
        <p:txBody>
          <a:bodyPr wrap="none">
            <a:spAutoFit/>
          </a:bodyPr>
          <a:lstStyle/>
          <a:p>
            <a:r>
              <a:rPr lang="ja-JP" altLang="ja-JP" dirty="0"/>
              <a:t>陪審員</a:t>
            </a:r>
            <a:r>
              <a:rPr lang="en-US" altLang="ja-JP" dirty="0"/>
              <a:t>6</a:t>
            </a:r>
            <a:r>
              <a:rPr lang="ja-JP" altLang="en-US" dirty="0"/>
              <a:t>　</a:t>
            </a:r>
            <a:endParaRPr lang="en-US" altLang="ja-JP" dirty="0"/>
          </a:p>
          <a:p>
            <a:r>
              <a:rPr lang="ja-JP" altLang="ja-JP" dirty="0"/>
              <a:t>塗装工 </a:t>
            </a:r>
          </a:p>
        </p:txBody>
      </p:sp>
    </p:spTree>
    <p:extLst>
      <p:ext uri="{BB962C8B-B14F-4D97-AF65-F5344CB8AC3E}">
        <p14:creationId xmlns:p14="http://schemas.microsoft.com/office/powerpoint/2010/main" val="104620606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A93BF0D-5B81-40D1-9D6D-7D22F0E9D610}"/>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3FF66095-60C0-40C1-A2DB-890E092D0C9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612411"/>
            <a:ext cx="3743375" cy="2104621"/>
          </a:xfrm>
        </p:spPr>
      </p:pic>
      <p:sp>
        <p:nvSpPr>
          <p:cNvPr id="4" name="スライド番号プレースホルダー 3">
            <a:extLst>
              <a:ext uri="{FF2B5EF4-FFF2-40B4-BE49-F238E27FC236}">
                <a16:creationId xmlns:a16="http://schemas.microsoft.com/office/drawing/2014/main" id="{1076EC9B-17E1-40C1-86F2-633B4CF06F37}"/>
              </a:ext>
            </a:extLst>
          </p:cNvPr>
          <p:cNvSpPr>
            <a:spLocks noGrp="1"/>
          </p:cNvSpPr>
          <p:nvPr>
            <p:ph type="sldNum" sz="quarter" idx="12"/>
          </p:nvPr>
        </p:nvSpPr>
        <p:spPr/>
        <p:txBody>
          <a:bodyPr/>
          <a:lstStyle/>
          <a:p>
            <a:pPr>
              <a:defRPr/>
            </a:pPr>
            <a:fld id="{FFAA754B-0E93-44E4-BFE9-BDE4AC31496C}" type="slidenum">
              <a:rPr lang="en-US" altLang="ja-JP" smtClean="0"/>
              <a:pPr>
                <a:defRPr/>
              </a:pPr>
              <a:t>259</a:t>
            </a:fld>
            <a:endParaRPr lang="en-US" altLang="ja-JP"/>
          </a:p>
        </p:txBody>
      </p:sp>
      <p:pic>
        <p:nvPicPr>
          <p:cNvPr id="8" name="図 7">
            <a:extLst>
              <a:ext uri="{FF2B5EF4-FFF2-40B4-BE49-F238E27FC236}">
                <a16:creationId xmlns:a16="http://schemas.microsoft.com/office/drawing/2014/main" id="{AE9F5C3E-FA57-4868-A551-763680915F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583851"/>
            <a:ext cx="3743375" cy="2104621"/>
          </a:xfrm>
          <a:prstGeom prst="rect">
            <a:avLst/>
          </a:prstGeom>
        </p:spPr>
      </p:pic>
      <p:sp>
        <p:nvSpPr>
          <p:cNvPr id="9" name="正方形/長方形 8">
            <a:extLst>
              <a:ext uri="{FF2B5EF4-FFF2-40B4-BE49-F238E27FC236}">
                <a16:creationId xmlns:a16="http://schemas.microsoft.com/office/drawing/2014/main" id="{EC95FAE2-B14C-4F3C-8839-ACF2FF8BB75F}"/>
              </a:ext>
            </a:extLst>
          </p:cNvPr>
          <p:cNvSpPr/>
          <p:nvPr/>
        </p:nvSpPr>
        <p:spPr>
          <a:xfrm>
            <a:off x="417512" y="4218769"/>
            <a:ext cx="4572000" cy="923330"/>
          </a:xfrm>
          <a:prstGeom prst="rect">
            <a:avLst/>
          </a:prstGeom>
        </p:spPr>
        <p:txBody>
          <a:bodyPr>
            <a:spAutoFit/>
          </a:bodyPr>
          <a:lstStyle/>
          <a:p>
            <a:r>
              <a:rPr lang="ja-JP" altLang="ja-JP" dirty="0"/>
              <a:t>陪審員</a:t>
            </a:r>
            <a:r>
              <a:rPr lang="en-US" altLang="ja-JP" dirty="0"/>
              <a:t>7</a:t>
            </a:r>
            <a:r>
              <a:rPr lang="ja-JP" altLang="en-US" dirty="0"/>
              <a:t>　</a:t>
            </a:r>
            <a:endParaRPr lang="en-US" altLang="ja-JP" dirty="0"/>
          </a:p>
          <a:p>
            <a:r>
              <a:rPr lang="ja-JP" altLang="ja-JP" dirty="0"/>
              <a:t>マーマレードの販売員、</a:t>
            </a:r>
            <a:endParaRPr lang="en-US" altLang="ja-JP" dirty="0"/>
          </a:p>
          <a:p>
            <a:r>
              <a:rPr lang="ja-JP" altLang="ja-JP" dirty="0"/>
              <a:t>ヤンキースファン</a:t>
            </a:r>
          </a:p>
        </p:txBody>
      </p:sp>
      <p:sp>
        <p:nvSpPr>
          <p:cNvPr id="10" name="正方形/長方形 9">
            <a:extLst>
              <a:ext uri="{FF2B5EF4-FFF2-40B4-BE49-F238E27FC236}">
                <a16:creationId xmlns:a16="http://schemas.microsoft.com/office/drawing/2014/main" id="{0A31FE7B-0781-4B4D-B484-7B151DF77C2B}"/>
              </a:ext>
            </a:extLst>
          </p:cNvPr>
          <p:cNvSpPr/>
          <p:nvPr/>
        </p:nvSpPr>
        <p:spPr>
          <a:xfrm>
            <a:off x="4532312" y="4203905"/>
            <a:ext cx="4572000" cy="646331"/>
          </a:xfrm>
          <a:prstGeom prst="rect">
            <a:avLst/>
          </a:prstGeom>
        </p:spPr>
        <p:txBody>
          <a:bodyPr>
            <a:spAutoFit/>
          </a:bodyPr>
          <a:lstStyle/>
          <a:p>
            <a:r>
              <a:rPr lang="ja-JP" altLang="ja-JP" dirty="0"/>
              <a:t>陪審員</a:t>
            </a:r>
            <a:r>
              <a:rPr lang="en-US" altLang="ja-JP" dirty="0"/>
              <a:t>8</a:t>
            </a:r>
            <a:r>
              <a:rPr lang="ja-JP" altLang="en-US" dirty="0"/>
              <a:t>　</a:t>
            </a:r>
            <a:endParaRPr lang="en-US" altLang="ja-JP" dirty="0"/>
          </a:p>
          <a:p>
            <a:r>
              <a:rPr lang="ja-JP" altLang="ja-JP" dirty="0"/>
              <a:t>建築家、始めに少年の無罪を主張</a:t>
            </a:r>
          </a:p>
        </p:txBody>
      </p:sp>
    </p:spTree>
    <p:extLst>
      <p:ext uri="{BB962C8B-B14F-4D97-AF65-F5344CB8AC3E}">
        <p14:creationId xmlns:p14="http://schemas.microsoft.com/office/powerpoint/2010/main" val="18863200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D3EC7BB-8F11-C7EE-F4D8-08442F9B4BBA}"/>
              </a:ext>
            </a:extLst>
          </p:cNvPr>
          <p:cNvSpPr>
            <a:spLocks noGrp="1"/>
          </p:cNvSpPr>
          <p:nvPr>
            <p:ph type="title"/>
          </p:nvPr>
        </p:nvSpPr>
        <p:spPr/>
        <p:txBody>
          <a:bodyPr/>
          <a:lstStyle/>
          <a:p>
            <a:r>
              <a:rPr kumimoji="1" lang="ja-JP" altLang="en-US" dirty="0"/>
              <a:t>対人コミュニケーション</a:t>
            </a:r>
            <a:br>
              <a:rPr kumimoji="1" lang="en-US" altLang="ja-JP" dirty="0"/>
            </a:br>
            <a:r>
              <a:rPr lang="ja-JP" altLang="en-US" b="1" u="sng" dirty="0">
                <a:latin typeface="メイリオ" panose="020B0604030504040204" pitchFamily="50" charset="-128"/>
                <a:ea typeface="メイリオ" panose="020B0604030504040204" pitchFamily="50" charset="-128"/>
              </a:rPr>
              <a:t>機能</a:t>
            </a:r>
            <a:r>
              <a:rPr lang="ja-JP" altLang="en-US" dirty="0">
                <a:latin typeface="メイリオ" panose="020B0604030504040204" pitchFamily="50" charset="-128"/>
                <a:ea typeface="メイリオ" panose="020B0604030504040204" pitchFamily="50" charset="-128"/>
              </a:rPr>
              <a:t>という切り口５</a:t>
            </a:r>
            <a:endParaRPr kumimoji="1" lang="ja-JP" altLang="en-US" dirty="0"/>
          </a:p>
        </p:txBody>
      </p:sp>
      <p:sp>
        <p:nvSpPr>
          <p:cNvPr id="3" name="コンテンツ プレースホルダー 2">
            <a:extLst>
              <a:ext uri="{FF2B5EF4-FFF2-40B4-BE49-F238E27FC236}">
                <a16:creationId xmlns:a16="http://schemas.microsoft.com/office/drawing/2014/main" id="{2BFA460F-09CD-C4C6-B23E-EF2A4CC472C5}"/>
              </a:ext>
            </a:extLst>
          </p:cNvPr>
          <p:cNvSpPr>
            <a:spLocks noGrp="1"/>
          </p:cNvSpPr>
          <p:nvPr>
            <p:ph idx="1"/>
          </p:nvPr>
        </p:nvSpPr>
        <p:spPr/>
        <p:txBody>
          <a:bodyPr/>
          <a:lstStyle/>
          <a:p>
            <a:pPr marL="0" indent="0">
              <a:buNone/>
            </a:pPr>
            <a:r>
              <a:rPr kumimoji="1" lang="ja-JP" altLang="en-US" dirty="0"/>
              <a:t>５．サービスや作業目標を促進する</a:t>
            </a:r>
            <a:endParaRPr kumimoji="1" lang="en-US" altLang="ja-JP" dirty="0"/>
          </a:p>
          <a:p>
            <a:pPr lvl="1"/>
            <a:r>
              <a:rPr kumimoji="1" lang="ja-JP" altLang="en-US" dirty="0"/>
              <a:t>親密さや社会的コントロールのように相手に対する動機に基づくものではなく、あるサービスや仕事上の目標を達成しようとする機能である。</a:t>
            </a:r>
          </a:p>
        </p:txBody>
      </p:sp>
      <p:sp>
        <p:nvSpPr>
          <p:cNvPr id="4" name="スライド番号プレースホルダー 3">
            <a:extLst>
              <a:ext uri="{FF2B5EF4-FFF2-40B4-BE49-F238E27FC236}">
                <a16:creationId xmlns:a16="http://schemas.microsoft.com/office/drawing/2014/main" id="{71EF3161-239D-D0E4-1F77-8B39B53DBB2C}"/>
              </a:ext>
            </a:extLst>
          </p:cNvPr>
          <p:cNvSpPr>
            <a:spLocks noGrp="1"/>
          </p:cNvSpPr>
          <p:nvPr>
            <p:ph type="sldNum" sz="quarter" idx="12"/>
          </p:nvPr>
        </p:nvSpPr>
        <p:spPr/>
        <p:txBody>
          <a:bodyPr/>
          <a:lstStyle/>
          <a:p>
            <a:pPr>
              <a:defRPr/>
            </a:pPr>
            <a:fld id="{F2BE5021-F781-447E-9205-249982F0E4FA}" type="slidenum">
              <a:rPr lang="en-US" altLang="ja-JP" smtClean="0"/>
              <a:pPr>
                <a:defRPr/>
              </a:pPr>
              <a:t>26</a:t>
            </a:fld>
            <a:endParaRPr lang="en-US" altLang="ja-JP"/>
          </a:p>
        </p:txBody>
      </p:sp>
    </p:spTree>
    <p:extLst>
      <p:ext uri="{BB962C8B-B14F-4D97-AF65-F5344CB8AC3E}">
        <p14:creationId xmlns:p14="http://schemas.microsoft.com/office/powerpoint/2010/main" val="3820497641"/>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9DA5B6-9EFE-4C45-9A59-12151EE64E40}"/>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6938D6F0-F398-4686-87CA-8907CC776242}"/>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9750" y="1612411"/>
            <a:ext cx="4032250" cy="2267034"/>
          </a:xfrm>
        </p:spPr>
      </p:pic>
      <p:sp>
        <p:nvSpPr>
          <p:cNvPr id="4" name="スライド番号プレースホルダー 3">
            <a:extLst>
              <a:ext uri="{FF2B5EF4-FFF2-40B4-BE49-F238E27FC236}">
                <a16:creationId xmlns:a16="http://schemas.microsoft.com/office/drawing/2014/main" id="{9DB0CFA4-A4C5-48A1-BE70-4F2D418D9222}"/>
              </a:ext>
            </a:extLst>
          </p:cNvPr>
          <p:cNvSpPr>
            <a:spLocks noGrp="1"/>
          </p:cNvSpPr>
          <p:nvPr>
            <p:ph type="sldNum" sz="quarter" idx="12"/>
          </p:nvPr>
        </p:nvSpPr>
        <p:spPr/>
        <p:txBody>
          <a:bodyPr/>
          <a:lstStyle/>
          <a:p>
            <a:pPr>
              <a:defRPr/>
            </a:pPr>
            <a:fld id="{FFAA754B-0E93-44E4-BFE9-BDE4AC31496C}" type="slidenum">
              <a:rPr lang="en-US" altLang="ja-JP" smtClean="0"/>
              <a:pPr>
                <a:defRPr/>
              </a:pPr>
              <a:t>260</a:t>
            </a:fld>
            <a:endParaRPr lang="en-US" altLang="ja-JP"/>
          </a:p>
        </p:txBody>
      </p:sp>
      <p:pic>
        <p:nvPicPr>
          <p:cNvPr id="8" name="図 7">
            <a:extLst>
              <a:ext uri="{FF2B5EF4-FFF2-40B4-BE49-F238E27FC236}">
                <a16:creationId xmlns:a16="http://schemas.microsoft.com/office/drawing/2014/main" id="{DECCFADC-7B5F-4BA2-9192-EABBFC1C2E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8079" y="1612411"/>
            <a:ext cx="4032250" cy="2267034"/>
          </a:xfrm>
          <a:prstGeom prst="rect">
            <a:avLst/>
          </a:prstGeom>
        </p:spPr>
      </p:pic>
      <p:sp>
        <p:nvSpPr>
          <p:cNvPr id="9" name="正方形/長方形 8">
            <a:extLst>
              <a:ext uri="{FF2B5EF4-FFF2-40B4-BE49-F238E27FC236}">
                <a16:creationId xmlns:a16="http://schemas.microsoft.com/office/drawing/2014/main" id="{4562D88E-2853-43D2-BAED-C3A744A38F34}"/>
              </a:ext>
            </a:extLst>
          </p:cNvPr>
          <p:cNvSpPr/>
          <p:nvPr/>
        </p:nvSpPr>
        <p:spPr>
          <a:xfrm>
            <a:off x="510038" y="4366318"/>
            <a:ext cx="1686680" cy="369332"/>
          </a:xfrm>
          <a:prstGeom prst="rect">
            <a:avLst/>
          </a:prstGeom>
        </p:spPr>
        <p:txBody>
          <a:bodyPr wrap="none">
            <a:spAutoFit/>
          </a:bodyPr>
          <a:lstStyle/>
          <a:p>
            <a:r>
              <a:rPr lang="ja-JP" altLang="ja-JP" dirty="0"/>
              <a:t>陪審員</a:t>
            </a:r>
            <a:r>
              <a:rPr lang="en-US" altLang="ja-JP" dirty="0"/>
              <a:t>9</a:t>
            </a:r>
            <a:r>
              <a:rPr lang="ja-JP" altLang="en-US" dirty="0"/>
              <a:t>　</a:t>
            </a:r>
            <a:r>
              <a:rPr lang="ja-JP" altLang="ja-JP" dirty="0"/>
              <a:t>老人</a:t>
            </a:r>
          </a:p>
        </p:txBody>
      </p:sp>
      <p:sp>
        <p:nvSpPr>
          <p:cNvPr id="10" name="正方形/長方形 9">
            <a:extLst>
              <a:ext uri="{FF2B5EF4-FFF2-40B4-BE49-F238E27FC236}">
                <a16:creationId xmlns:a16="http://schemas.microsoft.com/office/drawing/2014/main" id="{9ACB6794-33A5-45C9-ADD4-791B22076F44}"/>
              </a:ext>
            </a:extLst>
          </p:cNvPr>
          <p:cNvSpPr/>
          <p:nvPr/>
        </p:nvSpPr>
        <p:spPr>
          <a:xfrm>
            <a:off x="4650071" y="4397182"/>
            <a:ext cx="2318263" cy="369332"/>
          </a:xfrm>
          <a:prstGeom prst="rect">
            <a:avLst/>
          </a:prstGeom>
        </p:spPr>
        <p:txBody>
          <a:bodyPr wrap="none">
            <a:spAutoFit/>
          </a:bodyPr>
          <a:lstStyle/>
          <a:p>
            <a:r>
              <a:rPr lang="ja-JP" altLang="ja-JP" dirty="0"/>
              <a:t>陪審員</a:t>
            </a:r>
            <a:r>
              <a:rPr lang="en-US" altLang="ja-JP" dirty="0"/>
              <a:t>10 </a:t>
            </a:r>
            <a:r>
              <a:rPr lang="ja-JP" altLang="ja-JP" dirty="0"/>
              <a:t>工場経営者</a:t>
            </a:r>
          </a:p>
        </p:txBody>
      </p:sp>
    </p:spTree>
    <p:extLst>
      <p:ext uri="{BB962C8B-B14F-4D97-AF65-F5344CB8AC3E}">
        <p14:creationId xmlns:p14="http://schemas.microsoft.com/office/powerpoint/2010/main" val="321548340"/>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866F7D-FFAF-497E-A063-6E0D45F13478}"/>
              </a:ext>
            </a:extLst>
          </p:cNvPr>
          <p:cNvSpPr>
            <a:spLocks noGrp="1"/>
          </p:cNvSpPr>
          <p:nvPr>
            <p:ph type="title"/>
          </p:nvPr>
        </p:nvSpPr>
        <p:spPr/>
        <p:txBody>
          <a:bodyPr/>
          <a:lstStyle/>
          <a:p>
            <a:r>
              <a:rPr lang="ja-JP" altLang="ja-JP" dirty="0"/>
              <a:t>＜陪審員＞ </a:t>
            </a:r>
            <a:endParaRPr kumimoji="1" lang="ja-JP" altLang="en-US" dirty="0"/>
          </a:p>
        </p:txBody>
      </p:sp>
      <p:pic>
        <p:nvPicPr>
          <p:cNvPr id="6" name="コンテンツ プレースホルダー 5">
            <a:extLst>
              <a:ext uri="{FF2B5EF4-FFF2-40B4-BE49-F238E27FC236}">
                <a16:creationId xmlns:a16="http://schemas.microsoft.com/office/drawing/2014/main" id="{F6A00761-F855-4AD8-85A4-A6141F1B9B4F}"/>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5536" y="1612411"/>
            <a:ext cx="4032250" cy="2267034"/>
          </a:xfrm>
        </p:spPr>
      </p:pic>
      <p:sp>
        <p:nvSpPr>
          <p:cNvPr id="4" name="スライド番号プレースホルダー 3">
            <a:extLst>
              <a:ext uri="{FF2B5EF4-FFF2-40B4-BE49-F238E27FC236}">
                <a16:creationId xmlns:a16="http://schemas.microsoft.com/office/drawing/2014/main" id="{9C3392D0-B4F6-4AAA-AEF5-32C1B72EF7A7}"/>
              </a:ext>
            </a:extLst>
          </p:cNvPr>
          <p:cNvSpPr>
            <a:spLocks noGrp="1"/>
          </p:cNvSpPr>
          <p:nvPr>
            <p:ph type="sldNum" sz="quarter" idx="12"/>
          </p:nvPr>
        </p:nvSpPr>
        <p:spPr/>
        <p:txBody>
          <a:bodyPr/>
          <a:lstStyle/>
          <a:p>
            <a:pPr>
              <a:defRPr/>
            </a:pPr>
            <a:fld id="{FFAA754B-0E93-44E4-BFE9-BDE4AC31496C}" type="slidenum">
              <a:rPr lang="en-US" altLang="ja-JP" smtClean="0"/>
              <a:pPr>
                <a:defRPr/>
              </a:pPr>
              <a:t>261</a:t>
            </a:fld>
            <a:endParaRPr lang="en-US" altLang="ja-JP"/>
          </a:p>
        </p:txBody>
      </p:sp>
      <p:pic>
        <p:nvPicPr>
          <p:cNvPr id="8" name="図 7">
            <a:extLst>
              <a:ext uri="{FF2B5EF4-FFF2-40B4-BE49-F238E27FC236}">
                <a16:creationId xmlns:a16="http://schemas.microsoft.com/office/drawing/2014/main" id="{42413997-C516-4B6D-BAFC-8D2A385B2C6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1612411"/>
            <a:ext cx="4032250" cy="2267034"/>
          </a:xfrm>
          <a:prstGeom prst="rect">
            <a:avLst/>
          </a:prstGeom>
        </p:spPr>
      </p:pic>
      <p:sp>
        <p:nvSpPr>
          <p:cNvPr id="9" name="正方形/長方形 8">
            <a:extLst>
              <a:ext uri="{FF2B5EF4-FFF2-40B4-BE49-F238E27FC236}">
                <a16:creationId xmlns:a16="http://schemas.microsoft.com/office/drawing/2014/main" id="{0FE76746-3934-45D5-B269-696804173201}"/>
              </a:ext>
            </a:extLst>
          </p:cNvPr>
          <p:cNvSpPr/>
          <p:nvPr/>
        </p:nvSpPr>
        <p:spPr>
          <a:xfrm>
            <a:off x="388688" y="4378894"/>
            <a:ext cx="1856598" cy="369332"/>
          </a:xfrm>
          <a:prstGeom prst="rect">
            <a:avLst/>
          </a:prstGeom>
        </p:spPr>
        <p:txBody>
          <a:bodyPr wrap="none">
            <a:spAutoFit/>
          </a:bodyPr>
          <a:lstStyle/>
          <a:p>
            <a:r>
              <a:rPr lang="ja-JP" altLang="ja-JP" dirty="0"/>
              <a:t>陪審員</a:t>
            </a:r>
            <a:r>
              <a:rPr lang="en-US" altLang="ja-JP" dirty="0"/>
              <a:t>11 </a:t>
            </a:r>
            <a:r>
              <a:rPr lang="ja-JP" altLang="ja-JP" dirty="0"/>
              <a:t>時計屋</a:t>
            </a:r>
          </a:p>
        </p:txBody>
      </p:sp>
      <p:sp>
        <p:nvSpPr>
          <p:cNvPr id="10" name="正方形/長方形 9">
            <a:extLst>
              <a:ext uri="{FF2B5EF4-FFF2-40B4-BE49-F238E27FC236}">
                <a16:creationId xmlns:a16="http://schemas.microsoft.com/office/drawing/2014/main" id="{5FD1BBC2-76F0-4F8C-B161-0E3DE5AE4CC6}"/>
              </a:ext>
            </a:extLst>
          </p:cNvPr>
          <p:cNvSpPr/>
          <p:nvPr/>
        </p:nvSpPr>
        <p:spPr>
          <a:xfrm>
            <a:off x="4572000" y="4391470"/>
            <a:ext cx="3183885" cy="369332"/>
          </a:xfrm>
          <a:prstGeom prst="rect">
            <a:avLst/>
          </a:prstGeom>
        </p:spPr>
        <p:txBody>
          <a:bodyPr wrap="none">
            <a:spAutoFit/>
          </a:bodyPr>
          <a:lstStyle/>
          <a:p>
            <a:r>
              <a:rPr lang="ja-JP" altLang="ja-JP" dirty="0"/>
              <a:t>陪審員</a:t>
            </a:r>
            <a:r>
              <a:rPr lang="en-US" altLang="ja-JP" dirty="0"/>
              <a:t>12 </a:t>
            </a:r>
            <a:r>
              <a:rPr lang="ja-JP" altLang="ja-JP" dirty="0"/>
              <a:t>広告会社勤め            </a:t>
            </a:r>
          </a:p>
        </p:txBody>
      </p:sp>
    </p:spTree>
    <p:extLst>
      <p:ext uri="{BB962C8B-B14F-4D97-AF65-F5344CB8AC3E}">
        <p14:creationId xmlns:p14="http://schemas.microsoft.com/office/powerpoint/2010/main" val="390463741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3D428-BE0E-4119-8BCD-10B7840D051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0E7E988A-581F-4541-A95E-500C793548F5}"/>
              </a:ext>
            </a:extLst>
          </p:cNvPr>
          <p:cNvSpPr>
            <a:spLocks noGrp="1"/>
          </p:cNvSpPr>
          <p:nvPr>
            <p:ph idx="1"/>
          </p:nvPr>
        </p:nvSpPr>
        <p:spPr>
          <a:xfrm>
            <a:off x="539750" y="1700213"/>
            <a:ext cx="8208714" cy="4267200"/>
          </a:xfrm>
        </p:spPr>
        <p:txBody>
          <a:bodyPr/>
          <a:lstStyle/>
          <a:p>
            <a:pPr lvl="1"/>
            <a:r>
              <a:rPr lang="ja-JP" altLang="en-US" dirty="0"/>
              <a:t>これからも、本書で紹介したコミュニケーションスキルを活かし、幸せな瞬間を積み重ねていってください。円環的因果律でもお話ししたように、ほんの小さな一歩から始めてみて、それが巡り巡ってどんな素晴らしい運命をあなたにもたらすか想像できるでしょうか。</a:t>
            </a:r>
          </a:p>
          <a:p>
            <a:pPr lvl="1"/>
            <a:endParaRPr lang="en-US" altLang="ja-JP" dirty="0"/>
          </a:p>
          <a:p>
            <a:pPr lvl="1"/>
            <a:r>
              <a:rPr lang="ja-JP" altLang="en-US" dirty="0"/>
              <a:t>知れば知るほど人間関係はおもしろいもの。</a:t>
            </a:r>
            <a:br>
              <a:rPr lang="en-US" altLang="ja-JP" dirty="0"/>
            </a:br>
            <a:r>
              <a:rPr lang="en-US" altLang="ja-JP" dirty="0"/>
              <a:t>〝</a:t>
            </a:r>
            <a:r>
              <a:rPr lang="ja-JP" altLang="en-US" dirty="0" err="1"/>
              <a:t>ぼっち</a:t>
            </a:r>
            <a:r>
              <a:rPr lang="en-US" altLang="ja-JP" dirty="0"/>
              <a:t>〟</a:t>
            </a:r>
            <a:r>
              <a:rPr lang="ja-JP" altLang="en-US" dirty="0"/>
              <a:t>がいいと思っても、結局はみんなと生きていくのがこの世なら、そこで楽しまない手はないでしょう。</a:t>
            </a:r>
            <a:endParaRPr kumimoji="1" lang="ja-JP" altLang="en-US" dirty="0"/>
          </a:p>
        </p:txBody>
      </p:sp>
      <p:sp>
        <p:nvSpPr>
          <p:cNvPr id="4" name="スライド番号プレースホルダー 3">
            <a:extLst>
              <a:ext uri="{FF2B5EF4-FFF2-40B4-BE49-F238E27FC236}">
                <a16:creationId xmlns:a16="http://schemas.microsoft.com/office/drawing/2014/main" id="{93D6BEDD-F93B-4C9D-96E3-B6820708187B}"/>
              </a:ext>
            </a:extLst>
          </p:cNvPr>
          <p:cNvSpPr>
            <a:spLocks noGrp="1"/>
          </p:cNvSpPr>
          <p:nvPr>
            <p:ph type="sldNum" sz="quarter" idx="12"/>
          </p:nvPr>
        </p:nvSpPr>
        <p:spPr/>
        <p:txBody>
          <a:bodyPr/>
          <a:lstStyle/>
          <a:p>
            <a:pPr>
              <a:defRPr/>
            </a:pPr>
            <a:fld id="{FFAA754B-0E93-44E4-BFE9-BDE4AC31496C}" type="slidenum">
              <a:rPr lang="en-US" altLang="ja-JP" smtClean="0"/>
              <a:pPr>
                <a:defRPr/>
              </a:pPr>
              <a:t>262</a:t>
            </a:fld>
            <a:endParaRPr lang="en-US" altLang="ja-JP"/>
          </a:p>
        </p:txBody>
      </p:sp>
    </p:spTree>
    <p:extLst>
      <p:ext uri="{BB962C8B-B14F-4D97-AF65-F5344CB8AC3E}">
        <p14:creationId xmlns:p14="http://schemas.microsoft.com/office/powerpoint/2010/main" val="3664283314"/>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D9E90964-8830-41A2-8B7A-3D7C0BB75FEB}"/>
              </a:ext>
            </a:extLst>
          </p:cNvPr>
          <p:cNvSpPr>
            <a:spLocks noGrp="1" noChangeArrowheads="1"/>
          </p:cNvSpPr>
          <p:nvPr>
            <p:ph type="ctrTitle"/>
          </p:nvPr>
        </p:nvSpPr>
        <p:spPr>
          <a:xfrm>
            <a:off x="0" y="2057400"/>
            <a:ext cx="8604250" cy="1371600"/>
          </a:xfrm>
        </p:spPr>
        <p:txBody>
          <a:bodyPr/>
          <a:lstStyle/>
          <a:p>
            <a:pPr algn="ctr" eaLnBrk="1" hangingPunct="1"/>
            <a:r>
              <a:rPr lang="ja-JP" altLang="en-US" sz="4800" dirty="0">
                <a:latin typeface="メイリオ" panose="020B0604030504040204" pitchFamily="50" charset="-128"/>
                <a:ea typeface="メイリオ" panose="020B0604030504040204" pitchFamily="50" charset="-128"/>
              </a:rPr>
              <a:t>コミュニケーション心理学</a:t>
            </a:r>
            <a:br>
              <a:rPr lang="en-US" altLang="ja-JP" sz="4800" dirty="0">
                <a:latin typeface="メイリオ" panose="020B0604030504040204" pitchFamily="50" charset="-128"/>
                <a:ea typeface="メイリオ" panose="020B0604030504040204" pitchFamily="50" charset="-128"/>
              </a:rPr>
            </a:br>
            <a:r>
              <a:rPr lang="en-US" altLang="ja-JP" sz="4800" dirty="0">
                <a:latin typeface="メイリオ" panose="020B0604030504040204" pitchFamily="50" charset="-128"/>
                <a:ea typeface="メイリオ" panose="020B0604030504040204" pitchFamily="50" charset="-128"/>
              </a:rPr>
              <a:t>13</a:t>
            </a:r>
            <a:endParaRPr lang="ja-JP" altLang="en-US" sz="4800" dirty="0">
              <a:latin typeface="メイリオ" panose="020B0604030504040204" pitchFamily="50" charset="-128"/>
              <a:ea typeface="メイリオ" panose="020B0604030504040204" pitchFamily="50" charset="-128"/>
            </a:endParaRPr>
          </a:p>
        </p:txBody>
      </p:sp>
      <p:sp>
        <p:nvSpPr>
          <p:cNvPr id="8195" name="Rectangle 5">
            <a:extLst>
              <a:ext uri="{FF2B5EF4-FFF2-40B4-BE49-F238E27FC236}">
                <a16:creationId xmlns:a16="http://schemas.microsoft.com/office/drawing/2014/main" id="{EBF8E1F5-CFB4-4BF7-A7D3-ADF1F8149543}"/>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dirty="0">
                <a:latin typeface="Meiryo UI" panose="020B0604030504040204" pitchFamily="50" charset="-128"/>
                <a:ea typeface="Meiryo UI" panose="020B0604030504040204" pitchFamily="50" charset="-128"/>
              </a:rPr>
              <a:t>　</a:t>
            </a:r>
          </a:p>
          <a:p>
            <a:pPr eaLnBrk="1" hangingPunct="1">
              <a:lnSpc>
                <a:spcPct val="80000"/>
              </a:lnSpc>
            </a:pPr>
            <a:r>
              <a:rPr lang="ja-JP" altLang="en-US" sz="1800" dirty="0">
                <a:latin typeface="Meiryo UI" panose="020B0604030504040204" pitchFamily="50" charset="-128"/>
                <a:ea typeface="Meiryo UI" panose="020B0604030504040204" pitchFamily="50" charset="-128"/>
              </a:rPr>
              <a:t>公認心理師</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臨床心理士</a:t>
            </a:r>
          </a:p>
          <a:p>
            <a:pPr eaLnBrk="1" hangingPunct="1">
              <a:lnSpc>
                <a:spcPct val="80000"/>
              </a:lnSpc>
            </a:pPr>
            <a:r>
              <a:rPr lang="ja-JP" altLang="en-US" sz="1800" dirty="0">
                <a:latin typeface="Meiryo UI" panose="020B0604030504040204" pitchFamily="50" charset="-128"/>
                <a:ea typeface="Meiryo UI" panose="020B0604030504040204" pitchFamily="50" charset="-128"/>
              </a:rPr>
              <a:t>シニア産業カウンセラー</a:t>
            </a:r>
            <a:endParaRPr lang="en-US" altLang="ja-JP" sz="1800" dirty="0">
              <a:latin typeface="Meiryo UI" panose="020B0604030504040204" pitchFamily="50" charset="-128"/>
              <a:ea typeface="Meiryo UI" panose="020B0604030504040204" pitchFamily="50" charset="-128"/>
            </a:endParaRPr>
          </a:p>
          <a:p>
            <a:pPr eaLnBrk="1" hangingPunct="1">
              <a:lnSpc>
                <a:spcPct val="80000"/>
              </a:lnSpc>
            </a:pPr>
            <a:r>
              <a:rPr lang="ja-JP" altLang="en-US" sz="1800" dirty="0">
                <a:latin typeface="Meiryo UI" panose="020B0604030504040204" pitchFamily="50" charset="-128"/>
                <a:ea typeface="Meiryo UI" panose="020B0604030504040204" pitchFamily="50" charset="-128"/>
              </a:rPr>
              <a:t>小児発達学博士</a:t>
            </a:r>
            <a:r>
              <a:rPr lang="en-US" altLang="ja-JP" sz="1800" dirty="0">
                <a:latin typeface="Meiryo UI" panose="020B0604030504040204" pitchFamily="50" charset="-128"/>
                <a:ea typeface="Meiryo UI" panose="020B0604030504040204" pitchFamily="50" charset="-128"/>
              </a:rPr>
              <a:t>(</a:t>
            </a:r>
            <a:r>
              <a:rPr lang="ja-JP" altLang="en-US" sz="1800" dirty="0">
                <a:latin typeface="Meiryo UI" panose="020B0604030504040204" pitchFamily="50" charset="-128"/>
                <a:ea typeface="Meiryo UI" panose="020B0604030504040204" pitchFamily="50" charset="-128"/>
              </a:rPr>
              <a:t>メンタルヘルス支援領域）</a:t>
            </a:r>
            <a:endParaRPr lang="ja-JP" altLang="en-US" sz="1200" dirty="0">
              <a:latin typeface="Meiryo UI" panose="020B0604030504040204" pitchFamily="50" charset="-128"/>
              <a:ea typeface="Meiryo UI" panose="020B0604030504040204" pitchFamily="50" charset="-128"/>
            </a:endParaRPr>
          </a:p>
          <a:p>
            <a:pPr eaLnBrk="1" hangingPunct="1">
              <a:lnSpc>
                <a:spcPct val="80000"/>
              </a:lnSpc>
            </a:pPr>
            <a:endParaRPr lang="ja-JP" altLang="en-US" sz="1100" dirty="0">
              <a:latin typeface="Meiryo UI" panose="020B0604030504040204" pitchFamily="50" charset="-128"/>
              <a:ea typeface="Meiryo UI" panose="020B0604030504040204" pitchFamily="50" charset="-128"/>
            </a:endParaRPr>
          </a:p>
          <a:p>
            <a:pPr eaLnBrk="1" hangingPunct="1">
              <a:lnSpc>
                <a:spcPct val="80000"/>
              </a:lnSpc>
            </a:pPr>
            <a:r>
              <a:rPr lang="ja-JP" altLang="en-US" sz="3200" dirty="0">
                <a:latin typeface="Meiryo UI" panose="020B0604030504040204" pitchFamily="50" charset="-128"/>
                <a:ea typeface="Meiryo UI" panose="020B0604030504040204" pitchFamily="50" charset="-128"/>
              </a:rPr>
              <a:t>三尾　眞由美</a:t>
            </a:r>
          </a:p>
        </p:txBody>
      </p:sp>
      <p:sp>
        <p:nvSpPr>
          <p:cNvPr id="8196" name="Rectangle 6">
            <a:extLst>
              <a:ext uri="{FF2B5EF4-FFF2-40B4-BE49-F238E27FC236}">
                <a16:creationId xmlns:a16="http://schemas.microsoft.com/office/drawing/2014/main" id="{9435DB1D-8D26-4919-BDA6-DD7FCC0E39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spcBef>
                <a:spcPct val="0"/>
              </a:spcBef>
              <a:buClrTx/>
              <a:buFontTx/>
              <a:buNone/>
            </a:pPr>
            <a:fld id="{6065DE44-E921-4A5F-990A-A55032A5B9D3}" type="slidenum">
              <a:rPr kumimoji="0" lang="en-US" altLang="ja-JP" sz="1800" smtClean="0">
                <a:latin typeface="ホリデイMDJP03" panose="02000000000000000000" pitchFamily="2" charset="-128"/>
                <a:ea typeface="ホリデイMDJP03" panose="02000000000000000000" pitchFamily="2" charset="-128"/>
              </a:rPr>
              <a:pPr>
                <a:spcBef>
                  <a:spcPct val="0"/>
                </a:spcBef>
                <a:buClrTx/>
                <a:buFontTx/>
                <a:buNone/>
              </a:pPr>
              <a:t>263</a:t>
            </a:fld>
            <a:endParaRPr kumimoji="0" lang="en-US" altLang="ja-JP" sz="1800">
              <a:latin typeface="ホリデイMDJP03" panose="02000000000000000000" pitchFamily="2" charset="-128"/>
              <a:ea typeface="ホリデイMDJP03" panose="02000000000000000000" pitchFamily="2" charset="-128"/>
            </a:endParaRPr>
          </a:p>
        </p:txBody>
      </p:sp>
      <p:sp>
        <p:nvSpPr>
          <p:cNvPr id="8197" name="テキスト ボックス 4">
            <a:extLst>
              <a:ext uri="{FF2B5EF4-FFF2-40B4-BE49-F238E27FC236}">
                <a16:creationId xmlns:a16="http://schemas.microsoft.com/office/drawing/2014/main" id="{31ABCDA9-CDA9-4C31-B69D-F6697C18C73A}"/>
              </a:ext>
            </a:extLst>
          </p:cNvPr>
          <p:cNvSpPr txBox="1">
            <a:spLocks noChangeArrowheads="1"/>
          </p:cNvSpPr>
          <p:nvPr/>
        </p:nvSpPr>
        <p:spPr bwMode="auto">
          <a:xfrm>
            <a:off x="1476375" y="3716338"/>
            <a:ext cx="680827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eaLnBrk="1" hangingPunct="1">
              <a:spcBef>
                <a:spcPct val="0"/>
              </a:spcBef>
              <a:buClrTx/>
              <a:buFontTx/>
              <a:buNone/>
            </a:pPr>
            <a:r>
              <a:rPr lang="ja-JP" altLang="en-US" sz="3200" dirty="0">
                <a:latin typeface="Meiryo UI" panose="020B0604030504040204" pitchFamily="50" charset="-128"/>
                <a:ea typeface="Meiryo UI" panose="020B0604030504040204" pitchFamily="50" charset="-128"/>
              </a:rPr>
              <a:t>第</a:t>
            </a:r>
            <a:r>
              <a:rPr lang="en-US" altLang="ja-JP" sz="3200" dirty="0">
                <a:latin typeface="Meiryo UI" panose="020B0604030504040204" pitchFamily="50" charset="-128"/>
                <a:ea typeface="Meiryo UI" panose="020B0604030504040204" pitchFamily="50" charset="-128"/>
              </a:rPr>
              <a:t>12</a:t>
            </a:r>
            <a:r>
              <a:rPr lang="ja-JP" altLang="en-US" sz="3200" dirty="0">
                <a:latin typeface="Meiryo UI" panose="020B0604030504040204" pitchFamily="50" charset="-128"/>
                <a:ea typeface="Meiryo UI" panose="020B0604030504040204" pitchFamily="50" charset="-128"/>
              </a:rPr>
              <a:t>章　今すぐに始められる魔法の言葉</a:t>
            </a:r>
          </a:p>
        </p:txBody>
      </p:sp>
    </p:spTree>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C29A0791-4286-4229-81B4-65004B318599}"/>
              </a:ext>
            </a:extLst>
          </p:cNvPr>
          <p:cNvSpPr>
            <a:spLocks noGrp="1" noChangeArrowheads="1"/>
          </p:cNvSpPr>
          <p:nvPr>
            <p:ph type="title"/>
          </p:nvPr>
        </p:nvSpPr>
        <p:spPr>
          <a:xfrm>
            <a:off x="1368425" y="520700"/>
            <a:ext cx="7172325" cy="820738"/>
          </a:xfrm>
        </p:spPr>
        <p:txBody>
          <a:bodyPr/>
          <a:lstStyle/>
          <a:p>
            <a:endParaRPr lang="en-US" altLang="ja-JP" sz="3200"/>
          </a:p>
        </p:txBody>
      </p:sp>
      <p:sp>
        <p:nvSpPr>
          <p:cNvPr id="10243" name="コンテンツ プレースホルダー 1">
            <a:extLst>
              <a:ext uri="{FF2B5EF4-FFF2-40B4-BE49-F238E27FC236}">
                <a16:creationId xmlns:a16="http://schemas.microsoft.com/office/drawing/2014/main" id="{E1218F22-6585-41A6-95B5-3AB51816549F}"/>
              </a:ext>
            </a:extLst>
          </p:cNvPr>
          <p:cNvSpPr>
            <a:spLocks noGrp="1" noChangeArrowheads="1"/>
          </p:cNvSpPr>
          <p:nvPr>
            <p:ph idx="1"/>
          </p:nvPr>
        </p:nvSpPr>
        <p:spPr>
          <a:xfrm>
            <a:off x="262210" y="1819300"/>
            <a:ext cx="8856663" cy="5038725"/>
          </a:xfrm>
        </p:spPr>
        <p:txBody>
          <a:bodyPr/>
          <a:lstStyle/>
          <a:p>
            <a:r>
              <a:rPr lang="ja-JP" altLang="en-US" dirty="0"/>
              <a:t>① 挨拶は会話・対話の始まり</a:t>
            </a:r>
          </a:p>
          <a:p>
            <a:pPr lvl="1"/>
            <a:r>
              <a:rPr lang="ja-JP" altLang="en-US" dirty="0"/>
              <a:t>「おはようございます」</a:t>
            </a:r>
            <a:endParaRPr lang="en-US" altLang="ja-JP" dirty="0"/>
          </a:p>
          <a:p>
            <a:pPr lvl="1"/>
            <a:r>
              <a:rPr lang="ja-JP" altLang="en-US" dirty="0"/>
              <a:t>「こんにちは」</a:t>
            </a:r>
            <a:endParaRPr lang="en-US" altLang="ja-JP" dirty="0"/>
          </a:p>
          <a:p>
            <a:pPr lvl="1"/>
            <a:r>
              <a:rPr lang="ja-JP" altLang="en-US" dirty="0"/>
              <a:t>「こんばんは」</a:t>
            </a:r>
            <a:endParaRPr lang="en-US" altLang="ja-JP" dirty="0"/>
          </a:p>
        </p:txBody>
      </p:sp>
      <p:sp>
        <p:nvSpPr>
          <p:cNvPr id="10244" name="スライド番号プレースホルダ 3">
            <a:extLst>
              <a:ext uri="{FF2B5EF4-FFF2-40B4-BE49-F238E27FC236}">
                <a16:creationId xmlns:a16="http://schemas.microsoft.com/office/drawing/2014/main" id="{E0E12725-67E6-4456-8FD9-1D86617B122D}"/>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27EB49A9-D482-4AF5-BC48-EEE803E5AF23}"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264</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F9D98A-5AD9-477A-83AA-781985137BAD}"/>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E6F9B3EA-8887-4C08-BAB3-CF61377EA600}"/>
              </a:ext>
            </a:extLst>
          </p:cNvPr>
          <p:cNvSpPr>
            <a:spLocks noGrp="1"/>
          </p:cNvSpPr>
          <p:nvPr>
            <p:ph idx="1"/>
          </p:nvPr>
        </p:nvSpPr>
        <p:spPr>
          <a:xfrm>
            <a:off x="467544" y="1817687"/>
            <a:ext cx="8001000" cy="4267200"/>
          </a:xfrm>
        </p:spPr>
        <p:txBody>
          <a:bodyPr/>
          <a:lstStyle/>
          <a:p>
            <a:r>
              <a:rPr lang="ja-JP" altLang="en-US" dirty="0"/>
              <a:t>②「さようなら」の前後の一言</a:t>
            </a:r>
          </a:p>
          <a:p>
            <a:pPr lvl="1"/>
            <a:r>
              <a:rPr lang="ja-JP" altLang="en-US" dirty="0"/>
              <a:t>気持ちよく別れるために、「さようなら」の前後にもう一言あるとよいでしょう。</a:t>
            </a:r>
            <a:endParaRPr kumimoji="1" lang="ja-JP" altLang="en-US" dirty="0"/>
          </a:p>
        </p:txBody>
      </p:sp>
      <p:sp>
        <p:nvSpPr>
          <p:cNvPr id="4" name="スライド番号プレースホルダー 3">
            <a:extLst>
              <a:ext uri="{FF2B5EF4-FFF2-40B4-BE49-F238E27FC236}">
                <a16:creationId xmlns:a16="http://schemas.microsoft.com/office/drawing/2014/main" id="{632B05AB-234F-4C4C-A997-D868513B3371}"/>
              </a:ext>
            </a:extLst>
          </p:cNvPr>
          <p:cNvSpPr>
            <a:spLocks noGrp="1"/>
          </p:cNvSpPr>
          <p:nvPr>
            <p:ph type="sldNum" sz="quarter" idx="12"/>
          </p:nvPr>
        </p:nvSpPr>
        <p:spPr/>
        <p:txBody>
          <a:bodyPr/>
          <a:lstStyle/>
          <a:p>
            <a:pPr>
              <a:defRPr/>
            </a:pPr>
            <a:fld id="{FFAA754B-0E93-44E4-BFE9-BDE4AC31496C}" type="slidenum">
              <a:rPr lang="en-US" altLang="ja-JP" smtClean="0"/>
              <a:pPr>
                <a:defRPr/>
              </a:pPr>
              <a:t>265</a:t>
            </a:fld>
            <a:endParaRPr lang="en-US" altLang="ja-JP"/>
          </a:p>
        </p:txBody>
      </p:sp>
    </p:spTree>
    <p:extLst>
      <p:ext uri="{BB962C8B-B14F-4D97-AF65-F5344CB8AC3E}">
        <p14:creationId xmlns:p14="http://schemas.microsoft.com/office/powerpoint/2010/main" val="3637217648"/>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8AB8A-E28C-439D-ABF4-1C1130D27F7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961BC93-CD1C-473A-9A5D-A26DEBCF2CB4}"/>
              </a:ext>
            </a:extLst>
          </p:cNvPr>
          <p:cNvSpPr>
            <a:spLocks noGrp="1"/>
          </p:cNvSpPr>
          <p:nvPr>
            <p:ph idx="1"/>
          </p:nvPr>
        </p:nvSpPr>
        <p:spPr>
          <a:xfrm>
            <a:off x="467544" y="1916832"/>
            <a:ext cx="8001000" cy="4267200"/>
          </a:xfrm>
        </p:spPr>
        <p:txBody>
          <a:bodyPr/>
          <a:lstStyle/>
          <a:p>
            <a:r>
              <a:rPr lang="ja-JP" altLang="en-US" dirty="0"/>
              <a:t>③「ごめんなさい」は日本の風土が生み出した知恵</a:t>
            </a:r>
            <a:endParaRPr lang="en-US" altLang="ja-JP" dirty="0"/>
          </a:p>
          <a:p>
            <a:pPr lvl="1"/>
            <a:r>
              <a:rPr lang="ja-JP" altLang="en-US" dirty="0"/>
              <a:t>「ごめんなさい」は、困った状況をリセットするきっかけになる言葉です。</a:t>
            </a:r>
          </a:p>
          <a:p>
            <a:pPr lvl="1"/>
            <a:r>
              <a:rPr lang="ja-JP" altLang="en-US" dirty="0"/>
              <a:t>失敗を次の成功の糧に変えていくために、臆せず使えるようになっていただきたいものです。</a:t>
            </a:r>
          </a:p>
        </p:txBody>
      </p:sp>
      <p:sp>
        <p:nvSpPr>
          <p:cNvPr id="4" name="スライド番号プレースホルダー 3">
            <a:extLst>
              <a:ext uri="{FF2B5EF4-FFF2-40B4-BE49-F238E27FC236}">
                <a16:creationId xmlns:a16="http://schemas.microsoft.com/office/drawing/2014/main" id="{5143C729-255B-4649-9AD1-875E0C84139B}"/>
              </a:ext>
            </a:extLst>
          </p:cNvPr>
          <p:cNvSpPr>
            <a:spLocks noGrp="1"/>
          </p:cNvSpPr>
          <p:nvPr>
            <p:ph type="sldNum" sz="quarter" idx="12"/>
          </p:nvPr>
        </p:nvSpPr>
        <p:spPr/>
        <p:txBody>
          <a:bodyPr/>
          <a:lstStyle/>
          <a:p>
            <a:pPr>
              <a:defRPr/>
            </a:pPr>
            <a:fld id="{FFAA754B-0E93-44E4-BFE9-BDE4AC31496C}" type="slidenum">
              <a:rPr lang="en-US" altLang="ja-JP" smtClean="0"/>
              <a:pPr>
                <a:defRPr/>
              </a:pPr>
              <a:t>266</a:t>
            </a:fld>
            <a:endParaRPr lang="en-US" altLang="ja-JP"/>
          </a:p>
        </p:txBody>
      </p:sp>
    </p:spTree>
    <p:extLst>
      <p:ext uri="{BB962C8B-B14F-4D97-AF65-F5344CB8AC3E}">
        <p14:creationId xmlns:p14="http://schemas.microsoft.com/office/powerpoint/2010/main" val="361442219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08AB8A-E28C-439D-ABF4-1C1130D27F7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3961BC93-CD1C-473A-9A5D-A26DEBCF2CB4}"/>
              </a:ext>
            </a:extLst>
          </p:cNvPr>
          <p:cNvSpPr>
            <a:spLocks noGrp="1"/>
          </p:cNvSpPr>
          <p:nvPr>
            <p:ph idx="1"/>
          </p:nvPr>
        </p:nvSpPr>
        <p:spPr>
          <a:xfrm>
            <a:off x="467643" y="1744850"/>
            <a:ext cx="8208714" cy="5040312"/>
          </a:xfrm>
        </p:spPr>
        <p:txBody>
          <a:bodyPr/>
          <a:lstStyle/>
          <a:p>
            <a:pPr lvl="1"/>
            <a:r>
              <a:rPr lang="ja-JP" altLang="en-US" dirty="0"/>
              <a:t>日本の文化では、こちらに非がなくても「場の雰囲気を悪くしちゃってごめんなさい」のように、「ごめんなさい」や「すみません」を周囲の人を立てたコミュニケーションの言葉としてやり取りすることがよくあります。</a:t>
            </a:r>
            <a:endParaRPr lang="en-US" altLang="ja-JP" dirty="0"/>
          </a:p>
          <a:p>
            <a:pPr lvl="1"/>
            <a:r>
              <a:rPr lang="ja-JP" altLang="en-US" sz="2000" dirty="0"/>
              <a:t>あなたの周りに「ごめんなさい」を上手に使いこなしている人はいないでしょうか。周囲の会話を注意深く聞いてみてください。勝ち負けにこだわらず、相手を立てたほうがスムーズにいく場面もあります。</a:t>
            </a:r>
          </a:p>
          <a:p>
            <a:pPr lvl="1"/>
            <a:r>
              <a:rPr lang="ja-JP" altLang="en-US" sz="2000" dirty="0"/>
              <a:t>第５章の「アサーティブ」な態度からは少し外れてしまいますが、これは日本の風土が生み出した人づきあいの知恵です。</a:t>
            </a:r>
            <a:endParaRPr lang="en-US" altLang="ja-JP" sz="2000" dirty="0"/>
          </a:p>
          <a:p>
            <a:pPr lvl="1"/>
            <a:r>
              <a:rPr kumimoji="1" lang="ja-JP" altLang="en-US" sz="2000" dirty="0"/>
              <a:t>実は</a:t>
            </a:r>
            <a:r>
              <a:rPr lang="ja-JP" altLang="en-US" sz="2000" dirty="0"/>
              <a:t>私は</a:t>
            </a:r>
            <a:r>
              <a:rPr kumimoji="1" lang="ja-JP" altLang="en-US" sz="2000" dirty="0"/>
              <a:t>これをうまくできません。で</a:t>
            </a:r>
            <a:r>
              <a:rPr lang="ja-JP" altLang="en-US" sz="2000" dirty="0"/>
              <a:t>も</a:t>
            </a:r>
            <a:r>
              <a:rPr kumimoji="1" lang="ja-JP" altLang="en-US" sz="2000" dirty="0"/>
              <a:t>それも個性です。</a:t>
            </a:r>
          </a:p>
        </p:txBody>
      </p:sp>
      <p:sp>
        <p:nvSpPr>
          <p:cNvPr id="4" name="スライド番号プレースホルダー 3">
            <a:extLst>
              <a:ext uri="{FF2B5EF4-FFF2-40B4-BE49-F238E27FC236}">
                <a16:creationId xmlns:a16="http://schemas.microsoft.com/office/drawing/2014/main" id="{5143C729-255B-4649-9AD1-875E0C84139B}"/>
              </a:ext>
            </a:extLst>
          </p:cNvPr>
          <p:cNvSpPr>
            <a:spLocks noGrp="1"/>
          </p:cNvSpPr>
          <p:nvPr>
            <p:ph type="sldNum" sz="quarter" idx="12"/>
          </p:nvPr>
        </p:nvSpPr>
        <p:spPr/>
        <p:txBody>
          <a:bodyPr/>
          <a:lstStyle/>
          <a:p>
            <a:pPr>
              <a:defRPr/>
            </a:pPr>
            <a:fld id="{FFAA754B-0E93-44E4-BFE9-BDE4AC31496C}" type="slidenum">
              <a:rPr lang="en-US" altLang="ja-JP" smtClean="0"/>
              <a:pPr>
                <a:defRPr/>
              </a:pPr>
              <a:t>267</a:t>
            </a:fld>
            <a:endParaRPr lang="en-US" altLang="ja-JP"/>
          </a:p>
        </p:txBody>
      </p:sp>
    </p:spTree>
    <p:extLst>
      <p:ext uri="{BB962C8B-B14F-4D97-AF65-F5344CB8AC3E}">
        <p14:creationId xmlns:p14="http://schemas.microsoft.com/office/powerpoint/2010/main" val="4051991625"/>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E3031E9-AC67-4569-8A06-494323FC1555}"/>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496E6A66-15D0-4B9F-BECD-EA8A3EB881F6}"/>
              </a:ext>
            </a:extLst>
          </p:cNvPr>
          <p:cNvSpPr>
            <a:spLocks noGrp="1"/>
          </p:cNvSpPr>
          <p:nvPr>
            <p:ph idx="1"/>
          </p:nvPr>
        </p:nvSpPr>
        <p:spPr/>
        <p:txBody>
          <a:bodyPr/>
          <a:lstStyle/>
          <a:p>
            <a:r>
              <a:rPr lang="ja-JP" altLang="en-US" sz="2800" dirty="0">
                <a:latin typeface="メイリオ" panose="020B0604030504040204" pitchFamily="50" charset="-128"/>
                <a:ea typeface="メイリオ" panose="020B0604030504040204" pitchFamily="50" charset="-128"/>
              </a:rPr>
              <a:t>④「ありがとう」は魔法の言葉</a:t>
            </a:r>
            <a:endParaRPr lang="en-US" altLang="ja-JP" sz="28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「ありがとう」は、相手を幸せにする魔法の言葉です。この言葉を使うと、言われた相手は自己効力感と自尊感情が高まります。</a:t>
            </a:r>
            <a:endParaRPr lang="en-US" altLang="ja-JP" sz="24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最後になりますが、挨拶も謝意も、日本文化の「おかげさま」の精神を体現するものだと思います</a:t>
            </a:r>
            <a:endParaRPr lang="en-US" altLang="ja-JP" sz="24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そうすることで、人は周囲の人たちとの関わりの中で存在するものと考えられている日本では、相手からもらっている分かりやすい好意だけではなく、世の中に溢れている目に見えない心配りや善意が見えてきます。だから挨拶や謝意を伝えることで一番幸せになれるのは自分なのです。</a:t>
            </a:r>
            <a:endParaRPr kumimoji="1" lang="ja-JP" altLang="en-US" sz="2400"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754403B8-25E8-48B6-A693-11A2B23D7936}"/>
              </a:ext>
            </a:extLst>
          </p:cNvPr>
          <p:cNvSpPr>
            <a:spLocks noGrp="1"/>
          </p:cNvSpPr>
          <p:nvPr>
            <p:ph type="sldNum" sz="quarter" idx="12"/>
          </p:nvPr>
        </p:nvSpPr>
        <p:spPr/>
        <p:txBody>
          <a:bodyPr/>
          <a:lstStyle/>
          <a:p>
            <a:pPr>
              <a:defRPr/>
            </a:pPr>
            <a:fld id="{FFAA754B-0E93-44E4-BFE9-BDE4AC31496C}" type="slidenum">
              <a:rPr lang="en-US" altLang="ja-JP" smtClean="0"/>
              <a:pPr>
                <a:defRPr/>
              </a:pPr>
              <a:t>268</a:t>
            </a:fld>
            <a:endParaRPr lang="en-US" altLang="ja-JP"/>
          </a:p>
        </p:txBody>
      </p:sp>
    </p:spTree>
    <p:extLst>
      <p:ext uri="{BB962C8B-B14F-4D97-AF65-F5344CB8AC3E}">
        <p14:creationId xmlns:p14="http://schemas.microsoft.com/office/powerpoint/2010/main" val="316377368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2BC8B7-DC69-45D2-AFDC-461348C3E7A5}"/>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05F6D0A5-320C-4AC9-BB3C-E14E73CF8988}"/>
              </a:ext>
            </a:extLst>
          </p:cNvPr>
          <p:cNvPicPr>
            <a:picLocks noGrp="1" noChangeAspect="1"/>
          </p:cNvPicPr>
          <p:nvPr>
            <p:ph idx="1"/>
          </p:nvPr>
        </p:nvPicPr>
        <p:blipFill>
          <a:blip r:embed="rId2"/>
          <a:stretch>
            <a:fillRect/>
          </a:stretch>
        </p:blipFill>
        <p:spPr>
          <a:xfrm>
            <a:off x="561162" y="1772816"/>
            <a:ext cx="8076897" cy="4824536"/>
          </a:xfrm>
          <a:prstGeom prst="rect">
            <a:avLst/>
          </a:prstGeom>
        </p:spPr>
      </p:pic>
      <p:sp>
        <p:nvSpPr>
          <p:cNvPr id="4" name="スライド番号プレースホルダー 3">
            <a:extLst>
              <a:ext uri="{FF2B5EF4-FFF2-40B4-BE49-F238E27FC236}">
                <a16:creationId xmlns:a16="http://schemas.microsoft.com/office/drawing/2014/main" id="{1C66A6E4-01D5-4978-9DB7-B06DFFCD8E5F}"/>
              </a:ext>
            </a:extLst>
          </p:cNvPr>
          <p:cNvSpPr>
            <a:spLocks noGrp="1"/>
          </p:cNvSpPr>
          <p:nvPr>
            <p:ph type="sldNum" sz="quarter" idx="12"/>
          </p:nvPr>
        </p:nvSpPr>
        <p:spPr/>
        <p:txBody>
          <a:bodyPr/>
          <a:lstStyle/>
          <a:p>
            <a:pPr>
              <a:defRPr/>
            </a:pPr>
            <a:fld id="{FFAA754B-0E93-44E4-BFE9-BDE4AC31496C}" type="slidenum">
              <a:rPr lang="en-US" altLang="ja-JP" smtClean="0"/>
              <a:pPr>
                <a:defRPr/>
              </a:pPr>
              <a:t>269</a:t>
            </a:fld>
            <a:endParaRPr lang="en-US" altLang="ja-JP"/>
          </a:p>
        </p:txBody>
      </p:sp>
    </p:spTree>
    <p:extLst>
      <p:ext uri="{BB962C8B-B14F-4D97-AF65-F5344CB8AC3E}">
        <p14:creationId xmlns:p14="http://schemas.microsoft.com/office/powerpoint/2010/main" val="41654656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7F98C997-34F2-DD88-CF4D-CCA3D9A9306F}"/>
              </a:ext>
            </a:extLst>
          </p:cNvPr>
          <p:cNvSpPr>
            <a:spLocks noGrp="1" noChangeArrowheads="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コミュニケーションのチャネル</a:t>
            </a:r>
            <a:endParaRPr lang="ja-JP" altLang="en-US" dirty="0"/>
          </a:p>
        </p:txBody>
      </p:sp>
      <p:sp>
        <p:nvSpPr>
          <p:cNvPr id="9219" name="コンテンツ プレースホルダー 2">
            <a:extLst>
              <a:ext uri="{FF2B5EF4-FFF2-40B4-BE49-F238E27FC236}">
                <a16:creationId xmlns:a16="http://schemas.microsoft.com/office/drawing/2014/main" id="{F1436B46-10E3-0971-9404-442E5A81A14B}"/>
              </a:ext>
            </a:extLst>
          </p:cNvPr>
          <p:cNvSpPr>
            <a:spLocks noGrp="1"/>
          </p:cNvSpPr>
          <p:nvPr>
            <p:ph idx="1"/>
          </p:nvPr>
        </p:nvSpPr>
        <p:spPr>
          <a:xfrm>
            <a:off x="566741" y="1840106"/>
            <a:ext cx="8001000" cy="4267200"/>
          </a:xfrm>
        </p:spPr>
        <p:txBody>
          <a:bodyPr/>
          <a:lstStyle/>
          <a:p>
            <a:pPr>
              <a:defRPr/>
            </a:pPr>
            <a:r>
              <a:rPr lang="ja-JP" altLang="en-US" dirty="0">
                <a:latin typeface="メイリオ" panose="020B0604030504040204" pitchFamily="50" charset="-128"/>
                <a:ea typeface="メイリオ" panose="020B0604030504040204" pitchFamily="50" charset="-128"/>
              </a:rPr>
              <a:t>言語的コミュニケーション</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意図的・意識的</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非言語的コミュニケーション</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t>準言語的・非音声的</a:t>
            </a:r>
            <a:endParaRPr lang="en-US" altLang="ja-JP" dirty="0"/>
          </a:p>
          <a:p>
            <a:pPr lvl="1">
              <a:defRPr/>
            </a:pPr>
            <a:r>
              <a:rPr lang="ja-JP" altLang="en-US" dirty="0">
                <a:latin typeface="メイリオ" panose="020B0604030504040204" pitchFamily="50" charset="-128"/>
                <a:ea typeface="メイリオ" panose="020B0604030504040204" pitchFamily="50" charset="-128"/>
              </a:rPr>
              <a:t>無意識的・本音</a:t>
            </a:r>
            <a:endParaRPr lang="en-US" altLang="ja-JP" dirty="0">
              <a:latin typeface="メイリオ" panose="020B0604030504040204" pitchFamily="50" charset="-128"/>
              <a:ea typeface="メイリオ" panose="020B0604030504040204" pitchFamily="50" charset="-128"/>
            </a:endParaRPr>
          </a:p>
          <a:p>
            <a:pPr>
              <a:defRPr/>
            </a:pPr>
            <a:endParaRPr lang="en-US" altLang="ja-JP"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dirty="0">
                <a:latin typeface="メイリオ" panose="020B0604030504040204" pitchFamily="50" charset="-128"/>
                <a:ea typeface="メイリオ" panose="020B0604030504040204" pitchFamily="50" charset="-128"/>
              </a:rPr>
              <a:t>	</a:t>
            </a:r>
            <a:endParaRPr lang="en-US" altLang="ja-JP" dirty="0"/>
          </a:p>
        </p:txBody>
      </p:sp>
      <p:sp>
        <p:nvSpPr>
          <p:cNvPr id="12292" name="スライド番号プレースホルダー 3">
            <a:extLst>
              <a:ext uri="{FF2B5EF4-FFF2-40B4-BE49-F238E27FC236}">
                <a16:creationId xmlns:a16="http://schemas.microsoft.com/office/drawing/2014/main" id="{B0293911-8A97-9BCD-2048-940A5D7357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B60711CC-9D44-4692-86D0-CBC976F7BC89}" type="slidenum">
              <a:rPr kumimoji="0" lang="en-US" altLang="ja-JP">
                <a:solidFill>
                  <a:srgbClr val="000000"/>
                </a:solidFill>
                <a:latin typeface="Verdana" panose="020B0604030504040204" pitchFamily="34" charset="0"/>
                <a:ea typeface="ＭＳ Ｐゴシック" panose="020B0600070205080204" pitchFamily="50" charset="-128"/>
              </a:rPr>
              <a:pPr/>
              <a:t>27</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E6AA2629-FB27-437A-B092-CCD2191B47A2}"/>
              </a:ext>
            </a:extLst>
          </p:cNvPr>
          <p:cNvSpPr txBox="1"/>
          <p:nvPr/>
        </p:nvSpPr>
        <p:spPr>
          <a:xfrm>
            <a:off x="5364088" y="6597352"/>
            <a:ext cx="2630848" cy="523220"/>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医学書院　人間関係論　第</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章</a:t>
            </a:r>
          </a:p>
          <a:p>
            <a:endParaRPr kumimoji="1" lang="ja-JP" altLang="en-US" sz="1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FE1848EC-C612-4933-BA5E-5577688F1C43}"/>
              </a:ext>
            </a:extLst>
          </p:cNvPr>
          <p:cNvSpPr txBox="1"/>
          <p:nvPr/>
        </p:nvSpPr>
        <p:spPr>
          <a:xfrm>
            <a:off x="395536" y="5948455"/>
            <a:ext cx="3402271" cy="830997"/>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非言語的コミュニケーションは</a:t>
            </a:r>
          </a:p>
          <a:p>
            <a:r>
              <a:rPr lang="ja-JP" altLang="en-US" sz="1600" dirty="0">
                <a:latin typeface="メイリオ" panose="020B0604030504040204" pitchFamily="50" charset="-128"/>
                <a:ea typeface="メイリオ" panose="020B0604030504040204" pitchFamily="50" charset="-128"/>
              </a:rPr>
              <a:t>おもに個人のもつ感情や対人的な態度を伝えるうえでとくに重要</a:t>
            </a:r>
          </a:p>
        </p:txBody>
      </p:sp>
      <p:pic>
        <p:nvPicPr>
          <p:cNvPr id="4" name="図 3">
            <a:extLst>
              <a:ext uri="{FF2B5EF4-FFF2-40B4-BE49-F238E27FC236}">
                <a16:creationId xmlns:a16="http://schemas.microsoft.com/office/drawing/2014/main" id="{83D9B6AF-896C-4993-9B26-228D34C229DB}"/>
              </a:ext>
            </a:extLst>
          </p:cNvPr>
          <p:cNvPicPr>
            <a:picLocks noChangeAspect="1"/>
          </p:cNvPicPr>
          <p:nvPr/>
        </p:nvPicPr>
        <p:blipFill>
          <a:blip r:embed="rId3"/>
          <a:stretch>
            <a:fillRect/>
          </a:stretch>
        </p:blipFill>
        <p:spPr>
          <a:xfrm rot="19680451">
            <a:off x="6969700" y="4242620"/>
            <a:ext cx="1197914" cy="1127448"/>
          </a:xfrm>
          <a:prstGeom prst="rect">
            <a:avLst/>
          </a:prstGeom>
        </p:spPr>
      </p:pic>
      <p:sp>
        <p:nvSpPr>
          <p:cNvPr id="5" name="テキスト ボックス 4">
            <a:extLst>
              <a:ext uri="{FF2B5EF4-FFF2-40B4-BE49-F238E27FC236}">
                <a16:creationId xmlns:a16="http://schemas.microsoft.com/office/drawing/2014/main" id="{8955BE12-6C18-40AD-81C7-A50C6D0C6198}"/>
              </a:ext>
            </a:extLst>
          </p:cNvPr>
          <p:cNvSpPr txBox="1"/>
          <p:nvPr/>
        </p:nvSpPr>
        <p:spPr>
          <a:xfrm>
            <a:off x="6492734" y="5417115"/>
            <a:ext cx="2262158" cy="369332"/>
          </a:xfrm>
          <a:prstGeom prst="rect">
            <a:avLst/>
          </a:prstGeom>
          <a:noFill/>
        </p:spPr>
        <p:txBody>
          <a:bodyPr wrap="none" rtlCol="0">
            <a:spAutoFit/>
          </a:bodyPr>
          <a:lstStyle/>
          <a:p>
            <a:r>
              <a:rPr kumimoji="1" lang="ja-JP" altLang="en-US" dirty="0"/>
              <a:t>どのようなチャネル？</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7F98C997-34F2-DD88-CF4D-CCA3D9A9306F}"/>
              </a:ext>
            </a:extLst>
          </p:cNvPr>
          <p:cNvSpPr>
            <a:spLocks noGrp="1" noChangeArrowheads="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コミュニケーションのチャネル</a:t>
            </a:r>
            <a:endParaRPr lang="ja-JP" altLang="en-US" dirty="0"/>
          </a:p>
        </p:txBody>
      </p:sp>
      <p:sp>
        <p:nvSpPr>
          <p:cNvPr id="12292" name="スライド番号プレースホルダー 3">
            <a:extLst>
              <a:ext uri="{FF2B5EF4-FFF2-40B4-BE49-F238E27FC236}">
                <a16:creationId xmlns:a16="http://schemas.microsoft.com/office/drawing/2014/main" id="{B0293911-8A97-9BCD-2048-940A5D7357A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B60711CC-9D44-4692-86D0-CBC976F7BC89}" type="slidenum">
              <a:rPr kumimoji="0" lang="en-US" altLang="ja-JP">
                <a:solidFill>
                  <a:srgbClr val="000000"/>
                </a:solidFill>
                <a:latin typeface="Verdana" panose="020B0604030504040204" pitchFamily="34" charset="0"/>
                <a:ea typeface="ＭＳ Ｐゴシック" panose="020B0600070205080204" pitchFamily="50" charset="-128"/>
              </a:rPr>
              <a:pPr/>
              <a:t>28</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E6AA2629-FB27-437A-B092-CCD2191B47A2}"/>
              </a:ext>
            </a:extLst>
          </p:cNvPr>
          <p:cNvSpPr txBox="1"/>
          <p:nvPr/>
        </p:nvSpPr>
        <p:spPr>
          <a:xfrm>
            <a:off x="5364088" y="6597352"/>
            <a:ext cx="2630848" cy="523220"/>
          </a:xfrm>
          <a:prstGeom prst="rect">
            <a:avLst/>
          </a:prstGeom>
          <a:noFill/>
        </p:spPr>
        <p:txBody>
          <a:bodyPr wrap="none" rtlCol="0">
            <a:spAutoFit/>
          </a:bodyPr>
          <a:lstStyle/>
          <a:p>
            <a:r>
              <a:rPr kumimoji="1" lang="ja-JP" altLang="en-US" sz="1400" dirty="0">
                <a:latin typeface="メイリオ" panose="020B0604030504040204" pitchFamily="50" charset="-128"/>
                <a:ea typeface="メイリオ" panose="020B0604030504040204" pitchFamily="50" charset="-128"/>
              </a:rPr>
              <a:t>医学書院　人間関係論　第</a:t>
            </a:r>
            <a:r>
              <a:rPr kumimoji="1" lang="en-US" altLang="ja-JP" sz="1400" dirty="0">
                <a:latin typeface="メイリオ" panose="020B0604030504040204" pitchFamily="50" charset="-128"/>
                <a:ea typeface="メイリオ" panose="020B0604030504040204" pitchFamily="50" charset="-128"/>
              </a:rPr>
              <a:t>5</a:t>
            </a:r>
            <a:r>
              <a:rPr kumimoji="1" lang="ja-JP" altLang="en-US" sz="1400" dirty="0">
                <a:latin typeface="メイリオ" panose="020B0604030504040204" pitchFamily="50" charset="-128"/>
                <a:ea typeface="メイリオ" panose="020B0604030504040204" pitchFamily="50" charset="-128"/>
              </a:rPr>
              <a:t>章</a:t>
            </a:r>
          </a:p>
          <a:p>
            <a:endParaRPr kumimoji="1" lang="ja-JP" altLang="en-US" sz="14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FE1848EC-C612-4933-BA5E-5577688F1C43}"/>
              </a:ext>
            </a:extLst>
          </p:cNvPr>
          <p:cNvSpPr txBox="1"/>
          <p:nvPr/>
        </p:nvSpPr>
        <p:spPr>
          <a:xfrm>
            <a:off x="395536" y="5768657"/>
            <a:ext cx="8280920" cy="584775"/>
          </a:xfrm>
          <a:prstGeom prst="rect">
            <a:avLst/>
          </a:prstGeom>
          <a:noFill/>
        </p:spPr>
        <p:txBody>
          <a:bodyPr wrap="square">
            <a:spAutoFit/>
          </a:bodyPr>
          <a:lstStyle/>
          <a:p>
            <a:r>
              <a:rPr lang="ja-JP" altLang="en-US" sz="1600" dirty="0">
                <a:latin typeface="メイリオ" panose="020B0604030504040204" pitchFamily="50" charset="-128"/>
                <a:ea typeface="メイリオ" panose="020B0604030504040204" pitchFamily="50" charset="-128"/>
              </a:rPr>
              <a:t>非言語的コミュニケーションは、おもに個人のもつ感情や対人的な態度を伝えるうえでとくに重要であり、第一印象や人間関係の構築に大きな影響をもつとされる</a:t>
            </a:r>
          </a:p>
        </p:txBody>
      </p:sp>
      <p:graphicFrame>
        <p:nvGraphicFramePr>
          <p:cNvPr id="4" name="表 3">
            <a:extLst>
              <a:ext uri="{FF2B5EF4-FFF2-40B4-BE49-F238E27FC236}">
                <a16:creationId xmlns:a16="http://schemas.microsoft.com/office/drawing/2014/main" id="{F04C4A61-75FF-1F19-B7AC-B527F16A5AC5}"/>
              </a:ext>
            </a:extLst>
          </p:cNvPr>
          <p:cNvGraphicFramePr>
            <a:graphicFrameLocks noGrp="1"/>
          </p:cNvGraphicFramePr>
          <p:nvPr>
            <p:extLst>
              <p:ext uri="{D42A27DB-BD31-4B8C-83A1-F6EECF244321}">
                <p14:modId xmlns:p14="http://schemas.microsoft.com/office/powerpoint/2010/main" val="1156168559"/>
              </p:ext>
            </p:extLst>
          </p:nvPr>
        </p:nvGraphicFramePr>
        <p:xfrm>
          <a:off x="537432" y="2178089"/>
          <a:ext cx="8064896" cy="3330796"/>
        </p:xfrm>
        <a:graphic>
          <a:graphicData uri="http://schemas.openxmlformats.org/drawingml/2006/table">
            <a:tbl>
              <a:tblPr/>
              <a:tblGrid>
                <a:gridCol w="829720">
                  <a:extLst>
                    <a:ext uri="{9D8B030D-6E8A-4147-A177-3AD203B41FA5}">
                      <a16:colId xmlns:a16="http://schemas.microsoft.com/office/drawing/2014/main" val="3721044265"/>
                    </a:ext>
                  </a:extLst>
                </a:gridCol>
                <a:gridCol w="2626664">
                  <a:extLst>
                    <a:ext uri="{9D8B030D-6E8A-4147-A177-3AD203B41FA5}">
                      <a16:colId xmlns:a16="http://schemas.microsoft.com/office/drawing/2014/main" val="1538971683"/>
                    </a:ext>
                  </a:extLst>
                </a:gridCol>
                <a:gridCol w="4608512">
                  <a:extLst>
                    <a:ext uri="{9D8B030D-6E8A-4147-A177-3AD203B41FA5}">
                      <a16:colId xmlns:a16="http://schemas.microsoft.com/office/drawing/2014/main" val="1276082048"/>
                    </a:ext>
                  </a:extLst>
                </a:gridCol>
              </a:tblGrid>
              <a:tr h="496252">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ctr"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音声的</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tc>
                  <a:txBody>
                    <a:bodyPr/>
                    <a:lstStyle/>
                    <a:p>
                      <a:pPr algn="ctr"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非音声的</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1A983"/>
                    </a:solidFill>
                  </a:tcPr>
                </a:tc>
                <a:extLst>
                  <a:ext uri="{0D108BD9-81ED-4DB2-BD59-A6C34878D82A}">
                    <a16:rowId xmlns:a16="http://schemas.microsoft.com/office/drawing/2014/main" val="3061260245"/>
                  </a:ext>
                </a:extLst>
              </a:tr>
              <a:tr h="662413">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言語的</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●口頭言語</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・言葉の内容・意味</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●書記言語、手話</a:t>
                      </a:r>
                      <a:br>
                        <a:rPr lang="ja-JP" altLang="en-US" sz="1200" b="0" i="0" u="none" strike="noStrike">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a:solidFill>
                            <a:srgbClr val="000000"/>
                          </a:solidFill>
                          <a:effectLst/>
                          <a:latin typeface="メイリオ" panose="020B0604030504040204" pitchFamily="50" charset="-128"/>
                          <a:ea typeface="メイリオ" panose="020B0604030504040204" pitchFamily="50" charset="-128"/>
                        </a:rPr>
                        <a:t>　・言葉の内容・意味</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79798248"/>
                  </a:ext>
                </a:extLst>
              </a:tr>
              <a:tr h="2172131">
                <a:tc>
                  <a:txBody>
                    <a:bodyPr/>
                    <a:lstStyle/>
                    <a:p>
                      <a:pPr algn="l" fontAlgn="ct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非言語的</a:t>
                      </a:r>
                    </a:p>
                  </a:txBody>
                  <a:tcPr marL="8997" marR="8997" marT="8997"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7AC"/>
                    </a:solidFill>
                  </a:tcPr>
                </a:tc>
                <a:tc>
                  <a:txBody>
                    <a:bodyPr/>
                    <a:lstStyle/>
                    <a:p>
                      <a:pPr algn="l" fontAlgn="t"/>
                      <a:b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●準言語的コミュニケーション</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・声の高さ、大きさ</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・話す速度</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・抑揚</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・間のとり方など</a:t>
                      </a:r>
                    </a:p>
                  </a:txBody>
                  <a:tcPr marL="8997" marR="8997" marT="89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l" fontAlgn="ctr"/>
                      <a:br>
                        <a:rPr lang="en-US" altLang="ja-JP"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●身体動作　　　　　　   　●空間的距離・位置</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・表情視線　　　　　　　　・対人距離着席位置など</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・身振り、ジェスチャー　●人工物</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・姿勢など　　　　　　　　・衣服、化粧、香水</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・アクセサリーなど</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●接触行動　　　　　　　　●環境</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・握手、スキンシップなど　・照明、温度、インテリアなど</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●身体的特徴</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・容貌、体型</a:t>
                      </a:r>
                      <a:b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br>
                      <a:r>
                        <a:rPr lang="ja-JP" altLang="en-US" sz="1200" b="0" i="0" u="none" strike="noStrike" dirty="0">
                          <a:solidFill>
                            <a:srgbClr val="000000"/>
                          </a:solidFill>
                          <a:effectLst/>
                          <a:latin typeface="メイリオ" panose="020B0604030504040204" pitchFamily="50" charset="-128"/>
                          <a:ea typeface="メイリオ" panose="020B0604030504040204" pitchFamily="50" charset="-128"/>
                        </a:rPr>
                        <a:t>　・頭髪や皮膚の色など　　　　　　</a:t>
                      </a:r>
                    </a:p>
                  </a:txBody>
                  <a:tcPr marL="8997" marR="8997" marT="8997"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5798166"/>
                  </a:ext>
                </a:extLst>
              </a:tr>
            </a:tbl>
          </a:graphicData>
        </a:graphic>
      </p:graphicFrame>
      <p:sp>
        <p:nvSpPr>
          <p:cNvPr id="5" name="テキスト ボックス 4">
            <a:extLst>
              <a:ext uri="{FF2B5EF4-FFF2-40B4-BE49-F238E27FC236}">
                <a16:creationId xmlns:a16="http://schemas.microsoft.com/office/drawing/2014/main" id="{0A6F7E9C-009F-AFA1-7DF9-3552FC4E0F3B}"/>
              </a:ext>
            </a:extLst>
          </p:cNvPr>
          <p:cNvSpPr txBox="1"/>
          <p:nvPr/>
        </p:nvSpPr>
        <p:spPr>
          <a:xfrm>
            <a:off x="1415831" y="1775729"/>
            <a:ext cx="5057795" cy="400110"/>
          </a:xfrm>
          <a:prstGeom prst="rect">
            <a:avLst/>
          </a:prstGeom>
          <a:noFill/>
        </p:spPr>
        <p:txBody>
          <a:bodyPr wrap="none" rtlCol="0">
            <a:spAutoFit/>
          </a:bodyPr>
          <a:lstStyle/>
          <a:p>
            <a:r>
              <a:rPr kumimoji="1" lang="ja-JP" altLang="en-US" sz="2000" dirty="0">
                <a:latin typeface="メイリオ" panose="020B0604030504040204" pitchFamily="50" charset="-128"/>
                <a:ea typeface="メイリオ" panose="020B0604030504040204" pitchFamily="50" charset="-128"/>
              </a:rPr>
              <a:t>対人コミュニケーションのチャネルの分類</a:t>
            </a:r>
          </a:p>
        </p:txBody>
      </p:sp>
    </p:spTree>
    <p:extLst>
      <p:ext uri="{BB962C8B-B14F-4D97-AF65-F5344CB8AC3E}">
        <p14:creationId xmlns:p14="http://schemas.microsoft.com/office/powerpoint/2010/main" val="10849565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15AB118-EEC2-C5EB-5DCD-3A854FA35CD4}"/>
              </a:ext>
            </a:extLst>
          </p:cNvPr>
          <p:cNvSpPr>
            <a:spLocks noGrp="1" noChangeArrowheads="1"/>
          </p:cNvSpPr>
          <p:nvPr>
            <p:ph type="title"/>
          </p:nvPr>
        </p:nvSpPr>
        <p:spPr>
          <a:xfrm>
            <a:off x="1403648" y="532765"/>
            <a:ext cx="7489825" cy="820738"/>
          </a:xfrm>
        </p:spPr>
        <p:txBody>
          <a:bodyPr/>
          <a:lstStyle/>
          <a:p>
            <a:pPr>
              <a:defRPr/>
            </a:pPr>
            <a:r>
              <a:rPr lang="ja-JP" altLang="en-US" sz="3400" dirty="0">
                <a:latin typeface="メイリオ" panose="020B0604030504040204" pitchFamily="50" charset="-128"/>
                <a:ea typeface="メイリオ" panose="020B0604030504040204" pitchFamily="50" charset="-128"/>
              </a:rPr>
              <a:t>言語的</a:t>
            </a:r>
            <a:r>
              <a:rPr lang="en-US" altLang="ja-JP" sz="3400" dirty="0">
                <a:latin typeface="メイリオ" panose="020B0604030504040204" pitchFamily="50" charset="-128"/>
                <a:ea typeface="メイリオ" panose="020B0604030504040204" pitchFamily="50" charset="-128"/>
              </a:rPr>
              <a:t>･</a:t>
            </a:r>
            <a:r>
              <a:rPr lang="ja-JP" altLang="en-US" sz="3400" dirty="0">
                <a:latin typeface="メイリオ" panose="020B0604030504040204" pitchFamily="50" charset="-128"/>
                <a:ea typeface="メイリオ" panose="020B0604030504040204" pitchFamily="50" charset="-128"/>
              </a:rPr>
              <a:t>非言語的コミュニケーション</a:t>
            </a:r>
          </a:p>
        </p:txBody>
      </p:sp>
      <p:pic>
        <p:nvPicPr>
          <p:cNvPr id="7" name="図 6">
            <a:extLst>
              <a:ext uri="{FF2B5EF4-FFF2-40B4-BE49-F238E27FC236}">
                <a16:creationId xmlns:a16="http://schemas.microsoft.com/office/drawing/2014/main" id="{42AC9626-0C34-93AE-D928-7713D329406C}"/>
              </a:ext>
            </a:extLst>
          </p:cNvPr>
          <p:cNvPicPr>
            <a:picLocks noChangeAspect="1"/>
          </p:cNvPicPr>
          <p:nvPr/>
        </p:nvPicPr>
        <p:blipFill>
          <a:blip r:embed="rId3"/>
          <a:stretch>
            <a:fillRect/>
          </a:stretch>
        </p:blipFill>
        <p:spPr>
          <a:xfrm>
            <a:off x="917848" y="1700808"/>
            <a:ext cx="7308304" cy="4758314"/>
          </a:xfrm>
          <a:prstGeom prst="rect">
            <a:avLst/>
          </a:prstGeom>
        </p:spPr>
      </p:pic>
    </p:spTree>
    <p:extLst>
      <p:ext uri="{BB962C8B-B14F-4D97-AF65-F5344CB8AC3E}">
        <p14:creationId xmlns:p14="http://schemas.microsoft.com/office/powerpoint/2010/main" val="36636638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E06C23C6-7FD3-4122-80D8-69FDADDE19AA}"/>
              </a:ext>
            </a:extLst>
          </p:cNvPr>
          <p:cNvSpPr>
            <a:spLocks noGrp="1" noChangeArrowheads="1"/>
          </p:cNvSpPr>
          <p:nvPr>
            <p:ph idx="1"/>
          </p:nvPr>
        </p:nvSpPr>
        <p:spPr bwMode="auto">
          <a:xfrm>
            <a:off x="403258" y="771395"/>
            <a:ext cx="8351552" cy="6032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4406" tIns="42203" rIns="84406" bIns="42203" numCol="1" rtlCol="0" anchor="ctr" anchorCtr="0" compatLnSpc="1">
            <a:prstTxWarp prst="textNoShape">
              <a:avLst/>
            </a:prstTxWarp>
            <a:spAutoFit/>
          </a:bodyPr>
          <a:lstStyle>
            <a:lvl1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1pPr>
            <a:lvl2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2pPr>
            <a:lvl3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3pPr>
            <a:lvl4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4pPr>
            <a:lvl5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5pPr>
            <a:lvl6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6pPr>
            <a:lvl7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7pPr>
            <a:lvl8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8pPr>
            <a:lvl9pPr eaLnBrk="0" fontAlgn="base" hangingPunct="0">
              <a:spcBef>
                <a:spcPct val="0"/>
              </a:spcBef>
              <a:spcAft>
                <a:spcPct val="0"/>
              </a:spcAft>
              <a:tabLst>
                <a:tab pos="533400" algn="r"/>
                <a:tab pos="2700338" algn="ctr"/>
                <a:tab pos="5400675" algn="r"/>
              </a:tabLst>
              <a:defRPr>
                <a:solidFill>
                  <a:schemeClr val="tx1"/>
                </a:solidFill>
                <a:latin typeface="Arial" panose="020B0604020202020204" pitchFamily="34" charset="0"/>
              </a:defRPr>
            </a:lvl9pPr>
          </a:lstStyle>
          <a:p>
            <a:pPr marL="0" indent="0" defTabSz="844083">
              <a:lnSpc>
                <a:spcPct val="150000"/>
              </a:lnSpc>
              <a:buNone/>
              <a:tabLst>
                <a:tab pos="492382" algn="r"/>
                <a:tab pos="2492682" algn="ctr"/>
                <a:tab pos="4985363" algn="r"/>
              </a:tabLst>
            </a:pPr>
            <a:r>
              <a:rPr kumimoji="0" lang="ja-JP" altLang="ja-JP" sz="1400" b="1" dirty="0">
                <a:latin typeface="メイリオ" panose="020B0604030504040204" pitchFamily="50" charset="-128"/>
                <a:ea typeface="メイリオ" panose="020B0604030504040204" pitchFamily="50" charset="-128"/>
                <a:cs typeface="Times New Roman" panose="02020603050405020304" pitchFamily="18" charset="0"/>
              </a:rPr>
              <a:t>〇</a:t>
            </a:r>
            <a:r>
              <a:rPr kumimoji="0" lang="ja-JP" altLang="ja-JP" sz="1477" b="1" dirty="0">
                <a:latin typeface="メイリオ" panose="020B0604030504040204" pitchFamily="50" charset="-128"/>
                <a:ea typeface="メイリオ" panose="020B0604030504040204" pitchFamily="50" charset="-128"/>
                <a:cs typeface="Times New Roman" panose="02020603050405020304" pitchFamily="18" charset="0"/>
              </a:rPr>
              <a:t>カウンセリングに関する職歴　</a:t>
            </a:r>
            <a:endParaRPr kumimoji="0" lang="ja-JP" altLang="ja-JP" sz="1477"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1992</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アートマンカウンセリングルーム創設　（大田区久が原・港区高輪）</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1997</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大田区初の</a:t>
            </a:r>
            <a:r>
              <a:rPr kumimoji="0" lang="ja-JP" altLang="en-US" sz="1292" u="sng" dirty="0">
                <a:latin typeface="メイリオ" panose="020B0604030504040204" pitchFamily="50" charset="-128"/>
                <a:ea typeface="メイリオ" panose="020B0604030504040204" pitchFamily="50" charset="-128"/>
                <a:cs typeface="Times New Roman" panose="02020603050405020304" pitchFamily="18" charset="0"/>
              </a:rPr>
              <a:t>スクールカウンセラー</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に登用、</a:t>
            </a: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22</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年目。現東京都スクールカウンセラー</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1997</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年（社）日本産業カウンセラー協会　産業カウンセラー養成講座実技指導者同理論講師後進の育成</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2003</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a:t>
            </a:r>
            <a:r>
              <a:rPr kumimoji="0" lang="zh-TW" altLang="en-US" sz="1292" dirty="0">
                <a:latin typeface="メイリオ" panose="020B0604030504040204" pitchFamily="50" charset="-128"/>
                <a:ea typeface="メイリオ" panose="020B0604030504040204" pitchFamily="50" charset="-128"/>
                <a:cs typeface="Times New Roman" panose="02020603050405020304" pitchFamily="18" charset="0"/>
              </a:rPr>
              <a:t>聖徳大学（一種指定校）心理教育相談所（</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特別</a:t>
            </a:r>
            <a:r>
              <a:rPr kumimoji="0" lang="zh-TW" altLang="en-US" sz="1292" dirty="0">
                <a:latin typeface="メイリオ" panose="020B0604030504040204" pitchFamily="50" charset="-128"/>
                <a:ea typeface="メイリオ" panose="020B0604030504040204" pitchFamily="50" charset="-128"/>
                <a:cs typeface="Times New Roman" panose="02020603050405020304" pitchFamily="18" charset="0"/>
              </a:rPr>
              <a:t>相談員</a:t>
            </a:r>
            <a:r>
              <a:rPr kumimoji="0" lang="en-US" altLang="zh-TW" sz="1292" dirty="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　臨床心理士養成課程実技指導</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2008</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a:t>
            </a:r>
            <a:r>
              <a:rPr kumimoji="0" lang="zh-TW" altLang="en-US" sz="1292" dirty="0">
                <a:latin typeface="メイリオ" panose="020B0604030504040204" pitchFamily="50" charset="-128"/>
                <a:ea typeface="メイリオ" panose="020B0604030504040204" pitchFamily="50" charset="-128"/>
                <a:cs typeface="Times New Roman" panose="02020603050405020304" pitchFamily="18" charset="0"/>
              </a:rPr>
              <a:t>中央労働災害防止協会　</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厚生労働省委託事業</a:t>
            </a:r>
            <a:r>
              <a:rPr kumimoji="0" lang="zh-TW" altLang="en-US" sz="1292" dirty="0">
                <a:latin typeface="メイリオ" panose="020B0604030504040204" pitchFamily="50" charset="-128"/>
                <a:ea typeface="メイリオ" panose="020B0604030504040204" pitchFamily="50" charset="-128"/>
                <a:cs typeface="Times New Roman" panose="02020603050405020304" pitchFamily="18" charset="0"/>
              </a:rPr>
              <a:t>メンタルヘルス対策支援事業</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推進活動専門支援家</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2012</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愛国学園看護学校非常勤講師</a:t>
            </a: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心理学・人間関係論</a:t>
            </a: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a:t>
            </a:r>
            <a:endParaRPr kumimoji="0" lang="en-US" altLang="ja-JP"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2014</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日本栄養食糧専門学校非常勤講師（教育相談の理論と実践、教育カウンセリング論）</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2016</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帝京科学大学看護学科非常勤講師（心とストレス）</a:t>
            </a:r>
            <a:endParaRPr kumimoji="0" lang="ja-JP" altLang="en-US" sz="1292" dirty="0">
              <a:latin typeface="メイリオ" panose="020B0604030504040204" pitchFamily="50" charset="-128"/>
              <a:ea typeface="メイリオ" panose="020B0604030504040204" pitchFamily="50" charset="-128"/>
            </a:endParaRPr>
          </a:p>
          <a:p>
            <a:pPr marL="0" indent="0" defTabSz="844083">
              <a:lnSpc>
                <a:spcPct val="150000"/>
              </a:lnSpc>
              <a:buNone/>
              <a:tabLst>
                <a:tab pos="492382" algn="r"/>
                <a:tab pos="2492682" algn="ctr"/>
                <a:tab pos="4985363" algn="r"/>
              </a:tabLst>
            </a:pP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2018</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年　</a:t>
            </a:r>
            <a:r>
              <a:rPr kumimoji="0" lang="ja-JP" altLang="en-US" sz="1292" u="sng" dirty="0">
                <a:latin typeface="メイリオ" panose="020B0604030504040204" pitchFamily="50" charset="-128"/>
                <a:ea typeface="メイリオ" panose="020B0604030504040204" pitchFamily="50" charset="-128"/>
                <a:cs typeface="Times New Roman" panose="02020603050405020304" pitchFamily="18" charset="0"/>
              </a:rPr>
              <a:t>大阪大学連合小児発達学研究科　博士号学位取得　</a:t>
            </a:r>
            <a:b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b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　　　　 </a:t>
            </a:r>
            <a:r>
              <a:rPr kumimoji="0" lang="ja-JP" altLang="en-US" sz="1292" u="sng" dirty="0">
                <a:latin typeface="メイリオ" panose="020B0604030504040204" pitchFamily="50" charset="-128"/>
                <a:ea typeface="メイリオ" panose="020B0604030504040204" pitchFamily="50" charset="-128"/>
                <a:cs typeface="Times New Roman" panose="02020603050405020304" pitchFamily="18" charset="0"/>
              </a:rPr>
              <a:t>千葉大学大学院医学研究院　認知行動生理学　非常勤講師（研究母体）</a:t>
            </a:r>
            <a:endParaRPr kumimoji="0" lang="ja-JP" altLang="en-US" sz="1292" u="sng" dirty="0">
              <a:latin typeface="メイリオ" panose="020B0604030504040204" pitchFamily="50" charset="-128"/>
              <a:ea typeface="メイリオ" panose="020B0604030504040204" pitchFamily="50" charset="-128"/>
            </a:endParaRPr>
          </a:p>
          <a:p>
            <a:pPr marL="86460" defTabSz="844083">
              <a:lnSpc>
                <a:spcPct val="150000"/>
              </a:lnSpc>
              <a:buNone/>
              <a:tabLst>
                <a:tab pos="86460" algn="r"/>
                <a:tab pos="2492682" algn="ctr"/>
                <a:tab pos="4985363" algn="r"/>
              </a:tabLst>
            </a:pP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東京臨床心理士会産業領域専門委員、東京臨床心理士会倫理委員　日本産業カウンセラー協会初級養成講座企画委員　</a:t>
            </a:r>
            <a:r>
              <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rPr>
              <a:t>IT</a:t>
            </a:r>
            <a:r>
              <a:rPr kumimoji="0" lang="ja-JP" altLang="en-US" sz="1292" dirty="0">
                <a:latin typeface="メイリオ" panose="020B0604030504040204" pitchFamily="50" charset="-128"/>
                <a:ea typeface="メイリオ" panose="020B0604030504040204" pitchFamily="50" charset="-128"/>
                <a:cs typeface="Times New Roman" panose="02020603050405020304" pitchFamily="18" charset="0"/>
              </a:rPr>
              <a:t>関連企業カウンセラー、ファミリーサポート事業子育て支援研修講師スクールカウンセラー講座講師心の電話相談員、自殺予防ゲートキーパー養成等</a:t>
            </a:r>
            <a:endParaRPr kumimoji="0" lang="en-US" altLang="ja-JP" sz="1292" dirty="0">
              <a:latin typeface="メイリオ" panose="020B0604030504040204" pitchFamily="50" charset="-128"/>
              <a:ea typeface="メイリオ" panose="020B0604030504040204" pitchFamily="50" charset="-128"/>
              <a:cs typeface="Times New Roman" panose="02020603050405020304" pitchFamily="18" charset="0"/>
            </a:endParaRPr>
          </a:p>
          <a:p>
            <a:pPr marL="86460" defTabSz="844083">
              <a:lnSpc>
                <a:spcPct val="150000"/>
              </a:lnSpc>
              <a:buNone/>
              <a:tabLst>
                <a:tab pos="86460" algn="r"/>
                <a:tab pos="2492682" algn="ctr"/>
                <a:tab pos="4985363" algn="r"/>
              </a:tabLst>
            </a:pPr>
            <a:r>
              <a:rPr kumimoji="0" lang="ja-JP" altLang="en-US" sz="1292" b="1" dirty="0">
                <a:latin typeface="メイリオ" panose="020B0604030504040204" pitchFamily="50" charset="-128"/>
                <a:ea typeface="メイリオ" panose="020B0604030504040204" pitchFamily="50" charset="-128"/>
                <a:cs typeface="Times New Roman" panose="02020603050405020304" pitchFamily="18" charset="0"/>
              </a:rPr>
              <a:t>	日本産業カウンセリング協会創立</a:t>
            </a:r>
            <a:r>
              <a:rPr kumimoji="0" lang="en-US" altLang="ja-JP" sz="1292" b="1" dirty="0">
                <a:latin typeface="メイリオ" panose="020B0604030504040204" pitchFamily="50" charset="-128"/>
                <a:ea typeface="メイリオ" panose="020B0604030504040204" pitchFamily="50" charset="-128"/>
                <a:cs typeface="Times New Roman" panose="02020603050405020304" pitchFamily="18" charset="0"/>
              </a:rPr>
              <a:t>50</a:t>
            </a:r>
            <a:r>
              <a:rPr kumimoji="0" lang="ja-JP" altLang="en-US" sz="1292" b="1" dirty="0">
                <a:latin typeface="メイリオ" panose="020B0604030504040204" pitchFamily="50" charset="-128"/>
                <a:ea typeface="メイリオ" panose="020B0604030504040204" pitchFamily="50" charset="-128"/>
                <a:cs typeface="Times New Roman" panose="02020603050405020304" pitchFamily="18" charset="0"/>
              </a:rPr>
              <a:t>周年記念論文「小規模企業におけるメンタルヘルス管理職研修の一事例」　（</a:t>
            </a:r>
            <a:r>
              <a:rPr kumimoji="0" lang="en-US" altLang="ja-JP" sz="1292" b="1" dirty="0">
                <a:latin typeface="メイリオ" panose="020B0604030504040204" pitchFamily="50" charset="-128"/>
                <a:ea typeface="メイリオ" panose="020B0604030504040204" pitchFamily="50" charset="-128"/>
                <a:cs typeface="Times New Roman" panose="02020603050405020304" pitchFamily="18" charset="0"/>
              </a:rPr>
              <a:t>2010</a:t>
            </a:r>
            <a:r>
              <a:rPr kumimoji="0" lang="ja-JP" altLang="en-US" sz="1292" b="1" dirty="0">
                <a:latin typeface="メイリオ" panose="020B0604030504040204" pitchFamily="50" charset="-128"/>
                <a:ea typeface="メイリオ" panose="020B0604030504040204" pitchFamily="50" charset="-128"/>
                <a:cs typeface="Times New Roman" panose="02020603050405020304" pitchFamily="18" charset="0"/>
              </a:rPr>
              <a:t>年</a:t>
            </a:r>
            <a:r>
              <a:rPr kumimoji="0" lang="en-US" altLang="ja-JP" sz="1292" b="1" dirty="0">
                <a:latin typeface="メイリオ" panose="020B0604030504040204" pitchFamily="50" charset="-128"/>
                <a:ea typeface="メイリオ" panose="020B0604030504040204" pitchFamily="50" charset="-128"/>
                <a:cs typeface="Times New Roman" panose="02020603050405020304" pitchFamily="18" charset="0"/>
              </a:rPr>
              <a:t>10</a:t>
            </a:r>
            <a:r>
              <a:rPr kumimoji="0" lang="ja-JP" altLang="en-US" sz="1292" b="1" dirty="0">
                <a:latin typeface="メイリオ" panose="020B0604030504040204" pitchFamily="50" charset="-128"/>
                <a:ea typeface="メイリオ" panose="020B0604030504040204" pitchFamily="50" charset="-128"/>
                <a:cs typeface="Times New Roman" panose="02020603050405020304" pitchFamily="18" charset="0"/>
              </a:rPr>
              <a:t>月）　　　優秀賞受賞</a:t>
            </a:r>
            <a:endParaRPr kumimoji="0" lang="en-US" altLang="ja-JP" sz="1292" b="1" dirty="0">
              <a:latin typeface="メイリオ" panose="020B0604030504040204" pitchFamily="50" charset="-128"/>
              <a:ea typeface="メイリオ" panose="020B0604030504040204" pitchFamily="50" charset="-128"/>
              <a:cs typeface="Times New Roman" panose="02020603050405020304" pitchFamily="18" charset="0"/>
            </a:endParaRPr>
          </a:p>
          <a:p>
            <a:pPr marL="86460" defTabSz="844083">
              <a:lnSpc>
                <a:spcPct val="150000"/>
              </a:lnSpc>
              <a:buNone/>
              <a:tabLst>
                <a:tab pos="86460" algn="r"/>
                <a:tab pos="2492682" algn="ctr"/>
                <a:tab pos="4985363" algn="r"/>
              </a:tabLst>
            </a:pPr>
            <a:r>
              <a:rPr kumimoji="0" lang="ja-JP" altLang="en-US" sz="1292" b="1" dirty="0">
                <a:latin typeface="メイリオ" panose="020B0604030504040204" pitchFamily="50" charset="-128"/>
                <a:ea typeface="メイリオ" panose="020B0604030504040204" pitchFamily="50" charset="-128"/>
                <a:cs typeface="Times New Roman" panose="02020603050405020304" pitchFamily="18" charset="0"/>
              </a:rPr>
              <a:t>日本心理臨床学会、日本カウンセリング学会、日本小児精神神経学会、日本脳科学会　学会員</a:t>
            </a:r>
            <a:endParaRPr kumimoji="0" lang="en-US" altLang="ja-JP" sz="1292" b="1" dirty="0">
              <a:latin typeface="メイリオ" panose="020B0604030504040204" pitchFamily="50" charset="-128"/>
              <a:ea typeface="メイリオ" panose="020B0604030504040204" pitchFamily="50" charset="-128"/>
              <a:cs typeface="Times New Roman" panose="02020603050405020304" pitchFamily="18" charset="0"/>
            </a:endParaRPr>
          </a:p>
          <a:p>
            <a:pPr marL="86460" defTabSz="844083">
              <a:lnSpc>
                <a:spcPct val="150000"/>
              </a:lnSpc>
              <a:buNone/>
              <a:tabLst>
                <a:tab pos="86460" algn="r"/>
                <a:tab pos="2492682" algn="ctr"/>
                <a:tab pos="4985363" algn="r"/>
              </a:tabLst>
            </a:pPr>
            <a:r>
              <a:rPr kumimoji="0" lang="ja-JP" altLang="en-US" sz="1400" b="1" dirty="0">
                <a:latin typeface="メイリオ" panose="020B0604030504040204" pitchFamily="50" charset="-128"/>
                <a:ea typeface="メイリオ" panose="020B0604030504040204" pitchFamily="50" charset="-128"/>
              </a:rPr>
              <a:t>〇　</a:t>
            </a:r>
            <a:r>
              <a:rPr kumimoji="0" lang="ja-JP" altLang="en-US" sz="1050" dirty="0">
                <a:latin typeface="メイリオ" panose="020B0604030504040204" pitchFamily="50" charset="-128"/>
                <a:ea typeface="メイリオ" panose="020B0604030504040204" pitchFamily="50" charset="-128"/>
              </a:rPr>
              <a:t>社会的活動経歴　 大田ワーキングウーマンネットワーク副代表、阪神淡路大震災ボランティア、東日本大震災電話相談員</a:t>
            </a:r>
            <a:br>
              <a:rPr kumimoji="0" lang="en-US" altLang="ja-JP" sz="1050" dirty="0">
                <a:latin typeface="メイリオ" panose="020B0604030504040204" pitchFamily="50" charset="-128"/>
                <a:ea typeface="メイリオ" panose="020B0604030504040204" pitchFamily="50" charset="-128"/>
              </a:rPr>
            </a:br>
            <a:r>
              <a:rPr kumimoji="0" lang="ja-JP" altLang="en-US" sz="1050" dirty="0">
                <a:latin typeface="メイリオ" panose="020B0604030504040204" pitchFamily="50" charset="-128"/>
                <a:ea typeface="メイリオ" panose="020B0604030504040204" pitchFamily="50" charset="-128"/>
              </a:rPr>
              <a:t>　　大田区女性団体女性企業家の会、大田区長期基本計画審議会委員、</a:t>
            </a:r>
            <a:r>
              <a:rPr kumimoji="0" lang="zh-TW" altLang="en-US" sz="1050" dirty="0">
                <a:latin typeface="メイリオ" panose="020B0604030504040204" pitchFamily="50" charset="-128"/>
                <a:ea typeface="メイリオ" panose="020B0604030504040204" pitchFamily="50" charset="-128"/>
              </a:rPr>
              <a:t>茅野市総合計画審議会委員</a:t>
            </a:r>
            <a:r>
              <a:rPr kumimoji="0" lang="ja-JP" altLang="en-US" sz="1050" dirty="0" err="1">
                <a:latin typeface="メイリオ" panose="020B0604030504040204" pitchFamily="50" charset="-128"/>
                <a:ea typeface="メイリオ" panose="020B0604030504040204" pitchFamily="50" charset="-128"/>
              </a:rPr>
              <a:t>、</a:t>
            </a:r>
            <a:r>
              <a:rPr kumimoji="0" lang="ja-JP" altLang="en-US" sz="1050" dirty="0">
                <a:latin typeface="メイリオ" panose="020B0604030504040204" pitchFamily="50" charset="-128"/>
                <a:ea typeface="メイリオ" panose="020B0604030504040204" pitchFamily="50" charset="-128"/>
              </a:rPr>
              <a:t>学士会会員</a:t>
            </a:r>
            <a:br>
              <a:rPr kumimoji="0" lang="en-US" altLang="ja-JP" sz="1050" dirty="0">
                <a:latin typeface="メイリオ" panose="020B0604030504040204" pitchFamily="50" charset="-128"/>
                <a:ea typeface="メイリオ" panose="020B0604030504040204" pitchFamily="50" charset="-128"/>
              </a:rPr>
            </a:br>
            <a:r>
              <a:rPr kumimoji="0" lang="ja-JP" altLang="en-US" sz="1050" dirty="0">
                <a:latin typeface="メイリオ" panose="020B0604030504040204" pitchFamily="50" charset="-128"/>
                <a:ea typeface="メイリオ" panose="020B0604030504040204" pitchFamily="50" charset="-128"/>
              </a:rPr>
              <a:t>　</a:t>
            </a:r>
            <a:r>
              <a:rPr kumimoji="0" lang="ja-JP" altLang="en-US" sz="900" dirty="0">
                <a:latin typeface="メイリオ" panose="020B0604030504040204" pitchFamily="50" charset="-128"/>
                <a:ea typeface="メイリオ" panose="020B0604030504040204" pitchFamily="50" charset="-128"/>
              </a:rPr>
              <a:t>　 </a:t>
            </a:r>
            <a:r>
              <a:rPr kumimoji="0" lang="en-US" altLang="ja-JP" sz="1100" dirty="0">
                <a:latin typeface="メイリオ" panose="020B0604030504040204" pitchFamily="50" charset="-128"/>
                <a:ea typeface="メイリオ" panose="020B0604030504040204" pitchFamily="50" charset="-128"/>
              </a:rPr>
              <a:t>AFS </a:t>
            </a:r>
            <a:r>
              <a:rPr kumimoji="0" lang="ja-JP" altLang="en-US" sz="1100" dirty="0">
                <a:latin typeface="メイリオ" panose="020B0604030504040204" pitchFamily="50" charset="-128"/>
                <a:ea typeface="メイリオ" panose="020B0604030504040204" pitchFamily="50" charset="-128"/>
              </a:rPr>
              <a:t>留学生ホストファミリー</a:t>
            </a:r>
            <a:endParaRPr kumimoji="0" lang="ja-JP" altLang="en-US" sz="1292" dirty="0">
              <a:latin typeface="メイリオ" panose="020B0604030504040204" pitchFamily="50" charset="-128"/>
              <a:ea typeface="メイリオ" panose="020B0604030504040204" pitchFamily="50" charset="-128"/>
            </a:endParaRPr>
          </a:p>
        </p:txBody>
      </p:sp>
      <p:sp>
        <p:nvSpPr>
          <p:cNvPr id="2" name="スライド番号プレースホルダー 1">
            <a:extLst>
              <a:ext uri="{FF2B5EF4-FFF2-40B4-BE49-F238E27FC236}">
                <a16:creationId xmlns:a16="http://schemas.microsoft.com/office/drawing/2014/main" id="{05C7886F-5FC0-4783-98E0-9C5E098FFFD8}"/>
              </a:ext>
            </a:extLst>
          </p:cNvPr>
          <p:cNvSpPr>
            <a:spLocks noGrp="1"/>
          </p:cNvSpPr>
          <p:nvPr>
            <p:ph type="sldNum" sz="quarter" idx="12"/>
          </p:nvPr>
        </p:nvSpPr>
        <p:spPr/>
        <p:txBody>
          <a:bodyPr/>
          <a:lstStyle/>
          <a:p>
            <a:pPr defTabSz="844083" eaLnBrk="1" fontAlgn="auto" hangingPunct="1">
              <a:spcBef>
                <a:spcPts val="0"/>
              </a:spcBef>
              <a:spcAft>
                <a:spcPts val="0"/>
              </a:spcAft>
            </a:pPr>
            <a:fld id="{F03C4F6A-02F4-4E90-8DAE-1654D6B49D85}" type="slidenum">
              <a:rPr lang="ja-JP" altLang="en-US">
                <a:solidFill>
                  <a:prstClr val="black">
                    <a:tint val="75000"/>
                  </a:prstClr>
                </a:solidFill>
                <a:latin typeface="游ゴシック" panose="020F0502020204030204"/>
                <a:ea typeface="游ゴシック" panose="020B0400000000000000" pitchFamily="50" charset="-128"/>
              </a:rPr>
              <a:pPr defTabSz="844083" eaLnBrk="1" fontAlgn="auto" hangingPunct="1">
                <a:spcBef>
                  <a:spcPts val="0"/>
                </a:spcBef>
                <a:spcAft>
                  <a:spcPts val="0"/>
                </a:spcAft>
              </a:pPr>
              <a:t>3</a:t>
            </a:fld>
            <a:endParaRPr lang="ja-JP" altLang="en-US">
              <a:solidFill>
                <a:prstClr val="black">
                  <a:tint val="75000"/>
                </a:prstClr>
              </a:solidFill>
              <a:latin typeface="游ゴシック" panose="020F0502020204030204"/>
              <a:ea typeface="游ゴシック" panose="020B0400000000000000" pitchFamily="50" charset="-128"/>
            </a:endParaRPr>
          </a:p>
        </p:txBody>
      </p:sp>
      <p:sp>
        <p:nvSpPr>
          <p:cNvPr id="4" name="タイトル 3">
            <a:extLst>
              <a:ext uri="{FF2B5EF4-FFF2-40B4-BE49-F238E27FC236}">
                <a16:creationId xmlns:a16="http://schemas.microsoft.com/office/drawing/2014/main" id="{31B2DE24-1096-459D-A3BA-F2F1166FE1DB}"/>
              </a:ext>
            </a:extLst>
          </p:cNvPr>
          <p:cNvSpPr>
            <a:spLocks noGrp="1"/>
          </p:cNvSpPr>
          <p:nvPr>
            <p:ph type="title"/>
          </p:nvPr>
        </p:nvSpPr>
        <p:spPr>
          <a:xfrm>
            <a:off x="1403350" y="304801"/>
            <a:ext cx="7172325" cy="603920"/>
          </a:xfrm>
        </p:spPr>
        <p:txBody>
          <a:bodyPr/>
          <a:lstStyle/>
          <a:p>
            <a:r>
              <a:rPr lang="ja-JP" altLang="en-US" dirty="0"/>
              <a:t>プロフィール</a:t>
            </a:r>
          </a:p>
        </p:txBody>
      </p:sp>
    </p:spTree>
    <p:extLst>
      <p:ext uri="{BB962C8B-B14F-4D97-AF65-F5344CB8AC3E}">
        <p14:creationId xmlns:p14="http://schemas.microsoft.com/office/powerpoint/2010/main" val="3358387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D15AB118-EEC2-C5EB-5DCD-3A854FA35CD4}"/>
              </a:ext>
            </a:extLst>
          </p:cNvPr>
          <p:cNvSpPr>
            <a:spLocks noGrp="1" noChangeArrowheads="1"/>
          </p:cNvSpPr>
          <p:nvPr>
            <p:ph type="title"/>
          </p:nvPr>
        </p:nvSpPr>
        <p:spPr>
          <a:xfrm>
            <a:off x="1403648" y="532765"/>
            <a:ext cx="7489825" cy="820738"/>
          </a:xfrm>
        </p:spPr>
        <p:txBody>
          <a:bodyPr/>
          <a:lstStyle/>
          <a:p>
            <a:pPr>
              <a:defRPr/>
            </a:pPr>
            <a:r>
              <a:rPr lang="ja-JP" altLang="en-US" sz="3400" dirty="0">
                <a:latin typeface="メイリオ" panose="020B0604030504040204" pitchFamily="50" charset="-128"/>
                <a:ea typeface="メイリオ" panose="020B0604030504040204" pitchFamily="50" charset="-128"/>
              </a:rPr>
              <a:t>言語的</a:t>
            </a:r>
            <a:r>
              <a:rPr lang="en-US" altLang="ja-JP" sz="3400" dirty="0">
                <a:latin typeface="メイリオ" panose="020B0604030504040204" pitchFamily="50" charset="-128"/>
                <a:ea typeface="メイリオ" panose="020B0604030504040204" pitchFamily="50" charset="-128"/>
              </a:rPr>
              <a:t>･</a:t>
            </a:r>
            <a:r>
              <a:rPr lang="ja-JP" altLang="en-US" sz="3400" dirty="0">
                <a:latin typeface="メイリオ" panose="020B0604030504040204" pitchFamily="50" charset="-128"/>
                <a:ea typeface="メイリオ" panose="020B0604030504040204" pitchFamily="50" charset="-128"/>
              </a:rPr>
              <a:t>非言語的コミュニケーション</a:t>
            </a:r>
          </a:p>
        </p:txBody>
      </p:sp>
      <p:pic>
        <p:nvPicPr>
          <p:cNvPr id="14339" name="Picture 5" descr="84dc9fe5c86c30197ff5b74b976e29e4">
            <a:extLst>
              <a:ext uri="{FF2B5EF4-FFF2-40B4-BE49-F238E27FC236}">
                <a16:creationId xmlns:a16="http://schemas.microsoft.com/office/drawing/2014/main" id="{8AF02639-47F7-9482-C716-D9AE9BE6F2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07" r="33966"/>
          <a:stretch>
            <a:fillRect/>
          </a:stretch>
        </p:blipFill>
        <p:spPr bwMode="auto">
          <a:xfrm>
            <a:off x="3132138" y="2492375"/>
            <a:ext cx="2857500" cy="330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2" name="Text Box 6">
            <a:extLst>
              <a:ext uri="{FF2B5EF4-FFF2-40B4-BE49-F238E27FC236}">
                <a16:creationId xmlns:a16="http://schemas.microsoft.com/office/drawing/2014/main" id="{B2C5FEF3-45A2-53CD-32B9-21969527EBD5}"/>
              </a:ext>
            </a:extLst>
          </p:cNvPr>
          <p:cNvSpPr txBox="1">
            <a:spLocks noChangeArrowheads="1"/>
          </p:cNvSpPr>
          <p:nvPr/>
        </p:nvSpPr>
        <p:spPr bwMode="auto">
          <a:xfrm>
            <a:off x="1619250" y="1989138"/>
            <a:ext cx="1107996" cy="369332"/>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明るさ</a:t>
            </a:r>
            <a:r>
              <a:rPr lang="en-US" altLang="ja-JP" dirty="0">
                <a:latin typeface="メイリオ" panose="020B0604030504040204" pitchFamily="50" charset="-128"/>
                <a:ea typeface="メイリオ" panose="020B0604030504040204" pitchFamily="50" charset="-128"/>
              </a:rPr>
              <a:t>→</a:t>
            </a:r>
          </a:p>
        </p:txBody>
      </p:sp>
      <p:sp>
        <p:nvSpPr>
          <p:cNvPr id="55303" name="Text Box 7">
            <a:extLst>
              <a:ext uri="{FF2B5EF4-FFF2-40B4-BE49-F238E27FC236}">
                <a16:creationId xmlns:a16="http://schemas.microsoft.com/office/drawing/2014/main" id="{60A55141-AA4A-E5DB-8CCA-C69C2099EDCF}"/>
              </a:ext>
            </a:extLst>
          </p:cNvPr>
          <p:cNvSpPr txBox="1">
            <a:spLocks noChangeArrowheads="1"/>
          </p:cNvSpPr>
          <p:nvPr/>
        </p:nvSpPr>
        <p:spPr bwMode="auto">
          <a:xfrm>
            <a:off x="1835150" y="2852738"/>
            <a:ext cx="1338828" cy="1477328"/>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声の質</a:t>
            </a:r>
          </a:p>
          <a:p>
            <a:pPr>
              <a:defRPr/>
            </a:pPr>
            <a:r>
              <a:rPr lang="ja-JP" altLang="en-US" dirty="0">
                <a:latin typeface="メイリオ" panose="020B0604030504040204" pitchFamily="50" charset="-128"/>
                <a:ea typeface="メイリオ" panose="020B0604030504040204" pitchFamily="50" charset="-128"/>
              </a:rPr>
              <a:t>強さ</a:t>
            </a:r>
          </a:p>
          <a:p>
            <a:pPr>
              <a:defRPr/>
            </a:pPr>
            <a:r>
              <a:rPr lang="ja-JP" altLang="en-US" dirty="0">
                <a:latin typeface="メイリオ" panose="020B0604030504040204" pitchFamily="50" charset="-128"/>
                <a:ea typeface="メイリオ" panose="020B0604030504040204" pitchFamily="50" charset="-128"/>
              </a:rPr>
              <a:t>高さ</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よどみ</a:t>
            </a:r>
          </a:p>
          <a:p>
            <a:pPr>
              <a:defRPr/>
            </a:pPr>
            <a:r>
              <a:rPr lang="ja-JP" altLang="en-US" dirty="0">
                <a:latin typeface="メイリオ" panose="020B0604030504040204" pitchFamily="50" charset="-128"/>
                <a:ea typeface="メイリオ" panose="020B0604030504040204" pitchFamily="50" charset="-128"/>
              </a:rPr>
              <a:t>アクセント</a:t>
            </a:r>
          </a:p>
        </p:txBody>
      </p:sp>
      <p:sp>
        <p:nvSpPr>
          <p:cNvPr id="55304" name="Text Box 8">
            <a:extLst>
              <a:ext uri="{FF2B5EF4-FFF2-40B4-BE49-F238E27FC236}">
                <a16:creationId xmlns:a16="http://schemas.microsoft.com/office/drawing/2014/main" id="{BA5BDCDA-927A-82A9-6626-10ED1EB568CA}"/>
              </a:ext>
            </a:extLst>
          </p:cNvPr>
          <p:cNvSpPr txBox="1">
            <a:spLocks noChangeArrowheads="1"/>
          </p:cNvSpPr>
          <p:nvPr/>
        </p:nvSpPr>
        <p:spPr bwMode="auto">
          <a:xfrm>
            <a:off x="1692275" y="5157788"/>
            <a:ext cx="6413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服装</a:t>
            </a:r>
            <a:endParaRPr lang="en-US" altLang="ja-JP">
              <a:latin typeface="メイリオ" panose="020B0604030504040204" pitchFamily="50" charset="-128"/>
              <a:ea typeface="メイリオ" panose="020B0604030504040204" pitchFamily="50" charset="-128"/>
            </a:endParaRPr>
          </a:p>
        </p:txBody>
      </p:sp>
      <p:sp>
        <p:nvSpPr>
          <p:cNvPr id="55305" name="Text Box 9">
            <a:extLst>
              <a:ext uri="{FF2B5EF4-FFF2-40B4-BE49-F238E27FC236}">
                <a16:creationId xmlns:a16="http://schemas.microsoft.com/office/drawing/2014/main" id="{CD08A32C-B39D-DD02-1561-C2CB6EDDCE37}"/>
              </a:ext>
            </a:extLst>
          </p:cNvPr>
          <p:cNvSpPr txBox="1">
            <a:spLocks noChangeArrowheads="1"/>
          </p:cNvSpPr>
          <p:nvPr/>
        </p:nvSpPr>
        <p:spPr bwMode="auto">
          <a:xfrm>
            <a:off x="3924300" y="1700213"/>
            <a:ext cx="6413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頭髪</a:t>
            </a:r>
            <a:endParaRPr lang="en-US" altLang="ja-JP">
              <a:latin typeface="メイリオ" panose="020B0604030504040204" pitchFamily="50" charset="-128"/>
              <a:ea typeface="メイリオ" panose="020B0604030504040204" pitchFamily="50" charset="-128"/>
            </a:endParaRPr>
          </a:p>
        </p:txBody>
      </p:sp>
      <p:sp>
        <p:nvSpPr>
          <p:cNvPr id="55306" name="Text Box 10">
            <a:extLst>
              <a:ext uri="{FF2B5EF4-FFF2-40B4-BE49-F238E27FC236}">
                <a16:creationId xmlns:a16="http://schemas.microsoft.com/office/drawing/2014/main" id="{3D5FC716-07FB-192F-DBD3-BBCEF2DA38F0}"/>
              </a:ext>
            </a:extLst>
          </p:cNvPr>
          <p:cNvSpPr txBox="1">
            <a:spLocks noChangeArrowheads="1"/>
          </p:cNvSpPr>
          <p:nvPr/>
        </p:nvSpPr>
        <p:spPr bwMode="auto">
          <a:xfrm>
            <a:off x="3132138" y="1844675"/>
            <a:ext cx="641350" cy="366713"/>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表情</a:t>
            </a:r>
            <a:endParaRPr lang="en-US" altLang="ja-JP">
              <a:latin typeface="メイリオ" panose="020B0604030504040204" pitchFamily="50" charset="-128"/>
              <a:ea typeface="メイリオ" panose="020B0604030504040204" pitchFamily="50" charset="-128"/>
            </a:endParaRPr>
          </a:p>
        </p:txBody>
      </p:sp>
      <p:sp>
        <p:nvSpPr>
          <p:cNvPr id="55307" name="Text Box 11">
            <a:extLst>
              <a:ext uri="{FF2B5EF4-FFF2-40B4-BE49-F238E27FC236}">
                <a16:creationId xmlns:a16="http://schemas.microsoft.com/office/drawing/2014/main" id="{EEB500DB-2EAA-BFDF-4926-0F6E0A0F13E7}"/>
              </a:ext>
            </a:extLst>
          </p:cNvPr>
          <p:cNvSpPr txBox="1">
            <a:spLocks noChangeArrowheads="1"/>
          </p:cNvSpPr>
          <p:nvPr/>
        </p:nvSpPr>
        <p:spPr bwMode="auto">
          <a:xfrm>
            <a:off x="4572000" y="1916113"/>
            <a:ext cx="15557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顔や体の魅力</a:t>
            </a:r>
            <a:endParaRPr lang="en-US" altLang="ja-JP">
              <a:latin typeface="メイリオ" panose="020B0604030504040204" pitchFamily="50" charset="-128"/>
              <a:ea typeface="メイリオ" panose="020B0604030504040204" pitchFamily="50" charset="-128"/>
            </a:endParaRPr>
          </a:p>
        </p:txBody>
      </p:sp>
      <p:sp>
        <p:nvSpPr>
          <p:cNvPr id="55308" name="Text Box 12">
            <a:extLst>
              <a:ext uri="{FF2B5EF4-FFF2-40B4-BE49-F238E27FC236}">
                <a16:creationId xmlns:a16="http://schemas.microsoft.com/office/drawing/2014/main" id="{B0F5ED34-04F6-0BF2-C334-D8E68FA7DC11}"/>
              </a:ext>
            </a:extLst>
          </p:cNvPr>
          <p:cNvSpPr txBox="1">
            <a:spLocks noChangeArrowheads="1"/>
          </p:cNvSpPr>
          <p:nvPr/>
        </p:nvSpPr>
        <p:spPr bwMode="auto">
          <a:xfrm>
            <a:off x="6657975" y="1693863"/>
            <a:ext cx="1555750" cy="366712"/>
          </a:xfrm>
          <a:prstGeom prst="rect">
            <a:avLst/>
          </a:prstGeom>
          <a:noFill/>
          <a:ln w="9525">
            <a:noFill/>
            <a:miter lim="800000"/>
            <a:headEnd/>
            <a:tailEnd/>
          </a:ln>
          <a:effectLst/>
        </p:spPr>
        <p:txBody>
          <a:bodyPr wrap="none">
            <a:spAutoFit/>
          </a:bodyPr>
          <a:lstStyle/>
          <a:p>
            <a:pPr>
              <a:defRPr/>
            </a:pP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室内の様子</a:t>
            </a:r>
            <a:endParaRPr lang="en-US" altLang="ja-JP" dirty="0">
              <a:latin typeface="メイリオ" panose="020B0604030504040204" pitchFamily="50" charset="-128"/>
              <a:ea typeface="メイリオ" panose="020B0604030504040204" pitchFamily="50" charset="-128"/>
            </a:endParaRPr>
          </a:p>
        </p:txBody>
      </p:sp>
      <p:sp>
        <p:nvSpPr>
          <p:cNvPr id="55309" name="Text Box 13">
            <a:extLst>
              <a:ext uri="{FF2B5EF4-FFF2-40B4-BE49-F238E27FC236}">
                <a16:creationId xmlns:a16="http://schemas.microsoft.com/office/drawing/2014/main" id="{85A1ED2C-4CC2-A7F8-9442-3C585DA343CA}"/>
              </a:ext>
            </a:extLst>
          </p:cNvPr>
          <p:cNvSpPr txBox="1">
            <a:spLocks noChangeArrowheads="1"/>
          </p:cNvSpPr>
          <p:nvPr/>
        </p:nvSpPr>
        <p:spPr bwMode="auto">
          <a:xfrm>
            <a:off x="6372225" y="2924175"/>
            <a:ext cx="869950" cy="366713"/>
          </a:xfrm>
          <a:prstGeom prst="rect">
            <a:avLst/>
          </a:prstGeom>
          <a:noFill/>
          <a:ln w="9525">
            <a:noFill/>
            <a:miter lim="800000"/>
            <a:headEnd/>
            <a:tailEnd/>
          </a:ln>
          <a:effectLst/>
        </p:spPr>
        <p:txBody>
          <a:bodyPr wrap="none">
            <a:spAutoFit/>
          </a:bodyPr>
          <a:lstStyle/>
          <a:p>
            <a:pPr>
              <a:defRPr/>
            </a:pPr>
            <a:r>
              <a:rPr lang="en-US"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音楽</a:t>
            </a:r>
            <a:endParaRPr lang="en-US" altLang="ja-JP">
              <a:latin typeface="メイリオ" panose="020B0604030504040204" pitchFamily="50" charset="-128"/>
              <a:ea typeface="メイリオ" panose="020B0604030504040204" pitchFamily="50" charset="-128"/>
            </a:endParaRPr>
          </a:p>
        </p:txBody>
      </p:sp>
      <p:sp>
        <p:nvSpPr>
          <p:cNvPr id="55310" name="Text Box 14">
            <a:extLst>
              <a:ext uri="{FF2B5EF4-FFF2-40B4-BE49-F238E27FC236}">
                <a16:creationId xmlns:a16="http://schemas.microsoft.com/office/drawing/2014/main" id="{F65B80E7-9AF1-E70E-EA30-DA462DD10E5A}"/>
              </a:ext>
            </a:extLst>
          </p:cNvPr>
          <p:cNvSpPr txBox="1">
            <a:spLocks noChangeArrowheads="1"/>
          </p:cNvSpPr>
          <p:nvPr/>
        </p:nvSpPr>
        <p:spPr bwMode="auto">
          <a:xfrm>
            <a:off x="6732588" y="3500438"/>
            <a:ext cx="869950" cy="366712"/>
          </a:xfrm>
          <a:prstGeom prst="rect">
            <a:avLst/>
          </a:prstGeom>
          <a:noFill/>
          <a:ln w="9525">
            <a:noFill/>
            <a:miter lim="800000"/>
            <a:headEnd/>
            <a:tailEnd/>
          </a:ln>
          <a:effectLst/>
        </p:spPr>
        <p:txBody>
          <a:bodyPr wrap="none">
            <a:spAutoFit/>
          </a:bodyPr>
          <a:lstStyle/>
          <a:p>
            <a:pPr>
              <a:defRPr/>
            </a:pPr>
            <a:r>
              <a:rPr lang="en-US"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気温</a:t>
            </a:r>
            <a:endParaRPr lang="en-US" altLang="ja-JP">
              <a:latin typeface="メイリオ" panose="020B0604030504040204" pitchFamily="50" charset="-128"/>
              <a:ea typeface="メイリオ" panose="020B0604030504040204" pitchFamily="50" charset="-128"/>
            </a:endParaRPr>
          </a:p>
        </p:txBody>
      </p:sp>
      <p:sp>
        <p:nvSpPr>
          <p:cNvPr id="55311" name="Text Box 15">
            <a:extLst>
              <a:ext uri="{FF2B5EF4-FFF2-40B4-BE49-F238E27FC236}">
                <a16:creationId xmlns:a16="http://schemas.microsoft.com/office/drawing/2014/main" id="{6B5C5FA4-980B-F832-8C3A-957C28EBEB70}"/>
              </a:ext>
            </a:extLst>
          </p:cNvPr>
          <p:cNvSpPr txBox="1">
            <a:spLocks noChangeArrowheads="1"/>
          </p:cNvSpPr>
          <p:nvPr/>
        </p:nvSpPr>
        <p:spPr bwMode="auto">
          <a:xfrm>
            <a:off x="6372225" y="4221163"/>
            <a:ext cx="877163"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におい</a:t>
            </a:r>
          </a:p>
        </p:txBody>
      </p:sp>
      <p:sp>
        <p:nvSpPr>
          <p:cNvPr id="55312" name="Text Box 16">
            <a:extLst>
              <a:ext uri="{FF2B5EF4-FFF2-40B4-BE49-F238E27FC236}">
                <a16:creationId xmlns:a16="http://schemas.microsoft.com/office/drawing/2014/main" id="{4872EE31-42E9-1799-A1B1-F6DE8FA2FBCA}"/>
              </a:ext>
            </a:extLst>
          </p:cNvPr>
          <p:cNvSpPr txBox="1">
            <a:spLocks noChangeArrowheads="1"/>
          </p:cNvSpPr>
          <p:nvPr/>
        </p:nvSpPr>
        <p:spPr bwMode="auto">
          <a:xfrm>
            <a:off x="6372225" y="4941888"/>
            <a:ext cx="1107996"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体の動き</a:t>
            </a:r>
          </a:p>
        </p:txBody>
      </p:sp>
      <p:sp>
        <p:nvSpPr>
          <p:cNvPr id="55313" name="Text Box 17">
            <a:extLst>
              <a:ext uri="{FF2B5EF4-FFF2-40B4-BE49-F238E27FC236}">
                <a16:creationId xmlns:a16="http://schemas.microsoft.com/office/drawing/2014/main" id="{FBDC8326-3047-CBB7-3479-BAF56F2F548C}"/>
              </a:ext>
            </a:extLst>
          </p:cNvPr>
          <p:cNvSpPr txBox="1">
            <a:spLocks noChangeArrowheads="1"/>
          </p:cNvSpPr>
          <p:nvPr/>
        </p:nvSpPr>
        <p:spPr bwMode="auto">
          <a:xfrm>
            <a:off x="5940425" y="5734050"/>
            <a:ext cx="646331"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くつ</a:t>
            </a:r>
          </a:p>
        </p:txBody>
      </p:sp>
      <p:sp>
        <p:nvSpPr>
          <p:cNvPr id="55314" name="AutoShape 18">
            <a:extLst>
              <a:ext uri="{FF2B5EF4-FFF2-40B4-BE49-F238E27FC236}">
                <a16:creationId xmlns:a16="http://schemas.microsoft.com/office/drawing/2014/main" id="{7324510A-7E8A-CB52-1507-EEAF2455F41D}"/>
              </a:ext>
            </a:extLst>
          </p:cNvPr>
          <p:cNvSpPr>
            <a:spLocks noChangeArrowheads="1"/>
          </p:cNvSpPr>
          <p:nvPr/>
        </p:nvSpPr>
        <p:spPr bwMode="auto">
          <a:xfrm>
            <a:off x="2555875" y="3068638"/>
            <a:ext cx="1223963" cy="504825"/>
          </a:xfrm>
          <a:prstGeom prst="wedgeEllipseCallout">
            <a:avLst>
              <a:gd name="adj1" fmla="val 73972"/>
              <a:gd name="adj2" fmla="val -37106"/>
            </a:avLst>
          </a:prstGeom>
          <a:solidFill>
            <a:srgbClr val="FFFFFF"/>
          </a:solidFill>
          <a:ln w="9525">
            <a:solidFill>
              <a:schemeClr val="tx1"/>
            </a:solidFill>
            <a:miter lim="800000"/>
            <a:headEnd/>
            <a:tailEnd/>
          </a:ln>
          <a:effectLst/>
        </p:spPr>
        <p:txBody>
          <a:bodyPr/>
          <a:lstStyle/>
          <a:p>
            <a:pPr>
              <a:defRPr/>
            </a:pPr>
            <a:r>
              <a:rPr lang="ja-JP" altLang="en-US" sz="1600" dirty="0">
                <a:latin typeface="メイリオ" panose="020B0604030504040204" pitchFamily="50" charset="-128"/>
                <a:ea typeface="メイリオ" panose="020B0604030504040204" pitchFamily="50" charset="-128"/>
              </a:rPr>
              <a:t>ことば</a:t>
            </a:r>
          </a:p>
        </p:txBody>
      </p:sp>
      <p:sp>
        <p:nvSpPr>
          <p:cNvPr id="55315" name="Text Box 19">
            <a:extLst>
              <a:ext uri="{FF2B5EF4-FFF2-40B4-BE49-F238E27FC236}">
                <a16:creationId xmlns:a16="http://schemas.microsoft.com/office/drawing/2014/main" id="{A25AE511-4119-EB76-F7E2-368CEB6DF1F5}"/>
              </a:ext>
            </a:extLst>
          </p:cNvPr>
          <p:cNvSpPr txBox="1">
            <a:spLocks noChangeArrowheads="1"/>
          </p:cNvSpPr>
          <p:nvPr/>
        </p:nvSpPr>
        <p:spPr bwMode="auto">
          <a:xfrm>
            <a:off x="6156325" y="2349500"/>
            <a:ext cx="2723823"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装身具（アクセサリー）</a:t>
            </a:r>
          </a:p>
        </p:txBody>
      </p:sp>
      <p:sp>
        <p:nvSpPr>
          <p:cNvPr id="55316" name="Text Box 20">
            <a:extLst>
              <a:ext uri="{FF2B5EF4-FFF2-40B4-BE49-F238E27FC236}">
                <a16:creationId xmlns:a16="http://schemas.microsoft.com/office/drawing/2014/main" id="{EC5BE1C3-23C3-6FBB-CB39-AE21AB962E12}"/>
              </a:ext>
            </a:extLst>
          </p:cNvPr>
          <p:cNvSpPr txBox="1">
            <a:spLocks noChangeArrowheads="1"/>
          </p:cNvSpPr>
          <p:nvPr/>
        </p:nvSpPr>
        <p:spPr bwMode="auto">
          <a:xfrm>
            <a:off x="1258888" y="4581525"/>
            <a:ext cx="869950" cy="366713"/>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騒音</a:t>
            </a:r>
            <a:r>
              <a:rPr lang="en-US" altLang="ja-JP">
                <a:latin typeface="メイリオ" panose="020B0604030504040204" pitchFamily="50" charset="-128"/>
                <a:ea typeface="メイリオ" panose="020B0604030504040204" pitchFamily="50" charset="-128"/>
              </a:rPr>
              <a:t>→</a:t>
            </a:r>
          </a:p>
        </p:txBody>
      </p:sp>
      <p:sp>
        <p:nvSpPr>
          <p:cNvPr id="55317" name="Line 21">
            <a:extLst>
              <a:ext uri="{FF2B5EF4-FFF2-40B4-BE49-F238E27FC236}">
                <a16:creationId xmlns:a16="http://schemas.microsoft.com/office/drawing/2014/main" id="{5C3FFFBE-414A-6EC9-9C89-44852C51E679}"/>
              </a:ext>
            </a:extLst>
          </p:cNvPr>
          <p:cNvSpPr>
            <a:spLocks noChangeShapeType="1"/>
          </p:cNvSpPr>
          <p:nvPr/>
        </p:nvSpPr>
        <p:spPr bwMode="auto">
          <a:xfrm flipH="1" flipV="1">
            <a:off x="4859338" y="5516563"/>
            <a:ext cx="1081087" cy="360362"/>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18" name="Line 22">
            <a:extLst>
              <a:ext uri="{FF2B5EF4-FFF2-40B4-BE49-F238E27FC236}">
                <a16:creationId xmlns:a16="http://schemas.microsoft.com/office/drawing/2014/main" id="{3D90A3F2-7157-866D-0530-5B3A9EC9084C}"/>
              </a:ext>
            </a:extLst>
          </p:cNvPr>
          <p:cNvSpPr>
            <a:spLocks noChangeShapeType="1"/>
          </p:cNvSpPr>
          <p:nvPr/>
        </p:nvSpPr>
        <p:spPr bwMode="auto">
          <a:xfrm flipH="1" flipV="1">
            <a:off x="5003800" y="4365625"/>
            <a:ext cx="1296988" cy="719138"/>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19" name="Line 23">
            <a:extLst>
              <a:ext uri="{FF2B5EF4-FFF2-40B4-BE49-F238E27FC236}">
                <a16:creationId xmlns:a16="http://schemas.microsoft.com/office/drawing/2014/main" id="{53D2BB95-BF1B-5D5C-DF2D-B17228FEA548}"/>
              </a:ext>
            </a:extLst>
          </p:cNvPr>
          <p:cNvSpPr>
            <a:spLocks noChangeShapeType="1"/>
          </p:cNvSpPr>
          <p:nvPr/>
        </p:nvSpPr>
        <p:spPr bwMode="auto">
          <a:xfrm flipH="1">
            <a:off x="4787900" y="2636838"/>
            <a:ext cx="1296988" cy="287337"/>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0" name="Line 24">
            <a:extLst>
              <a:ext uri="{FF2B5EF4-FFF2-40B4-BE49-F238E27FC236}">
                <a16:creationId xmlns:a16="http://schemas.microsoft.com/office/drawing/2014/main" id="{B44A2507-960C-A0E7-56D8-35FAC2D69B8F}"/>
              </a:ext>
            </a:extLst>
          </p:cNvPr>
          <p:cNvSpPr>
            <a:spLocks noChangeShapeType="1"/>
          </p:cNvSpPr>
          <p:nvPr/>
        </p:nvSpPr>
        <p:spPr bwMode="auto">
          <a:xfrm flipH="1">
            <a:off x="4427538" y="2133600"/>
            <a:ext cx="144462" cy="358775"/>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1" name="Line 25">
            <a:extLst>
              <a:ext uri="{FF2B5EF4-FFF2-40B4-BE49-F238E27FC236}">
                <a16:creationId xmlns:a16="http://schemas.microsoft.com/office/drawing/2014/main" id="{495D4565-A842-60C2-FBCF-0A9E4DE0E25B}"/>
              </a:ext>
            </a:extLst>
          </p:cNvPr>
          <p:cNvSpPr>
            <a:spLocks noChangeShapeType="1"/>
          </p:cNvSpPr>
          <p:nvPr/>
        </p:nvSpPr>
        <p:spPr bwMode="auto">
          <a:xfrm>
            <a:off x="4211638" y="2060575"/>
            <a:ext cx="73025" cy="504825"/>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2" name="Line 26">
            <a:extLst>
              <a:ext uri="{FF2B5EF4-FFF2-40B4-BE49-F238E27FC236}">
                <a16:creationId xmlns:a16="http://schemas.microsoft.com/office/drawing/2014/main" id="{B0E79F9C-60FF-9272-6701-C86D8CC74114}"/>
              </a:ext>
            </a:extLst>
          </p:cNvPr>
          <p:cNvSpPr>
            <a:spLocks noChangeShapeType="1"/>
          </p:cNvSpPr>
          <p:nvPr/>
        </p:nvSpPr>
        <p:spPr bwMode="auto">
          <a:xfrm>
            <a:off x="3492500" y="2205038"/>
            <a:ext cx="503238" cy="431800"/>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3" name="Line 27">
            <a:extLst>
              <a:ext uri="{FF2B5EF4-FFF2-40B4-BE49-F238E27FC236}">
                <a16:creationId xmlns:a16="http://schemas.microsoft.com/office/drawing/2014/main" id="{E99E19F4-A539-8277-0EA5-760CC2F617C3}"/>
              </a:ext>
            </a:extLst>
          </p:cNvPr>
          <p:cNvSpPr>
            <a:spLocks noChangeShapeType="1"/>
          </p:cNvSpPr>
          <p:nvPr/>
        </p:nvSpPr>
        <p:spPr bwMode="auto">
          <a:xfrm flipV="1">
            <a:off x="2484438" y="4797425"/>
            <a:ext cx="863600" cy="431800"/>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4" name="Text Box 28">
            <a:extLst>
              <a:ext uri="{FF2B5EF4-FFF2-40B4-BE49-F238E27FC236}">
                <a16:creationId xmlns:a16="http://schemas.microsoft.com/office/drawing/2014/main" id="{928FA65B-B58E-2011-0665-EF0338FBB96B}"/>
              </a:ext>
            </a:extLst>
          </p:cNvPr>
          <p:cNvSpPr txBox="1">
            <a:spLocks noChangeArrowheads="1"/>
          </p:cNvSpPr>
          <p:nvPr/>
        </p:nvSpPr>
        <p:spPr bwMode="auto">
          <a:xfrm>
            <a:off x="395536" y="6239053"/>
            <a:ext cx="8610049" cy="646331"/>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近藤卓：健康に関する教育相談（「養護教諭実務全集６</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所収）、小学館プ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ダク</a:t>
            </a:r>
          </a:p>
          <a:p>
            <a:pPr>
              <a:defRPr/>
            </a:pPr>
            <a:r>
              <a:rPr lang="ja-JP" altLang="en-US" dirty="0">
                <a:latin typeface="メイリオ" panose="020B0604030504040204" pitchFamily="50" charset="-128"/>
                <a:ea typeface="メイリオ" panose="020B0604030504040204" pitchFamily="50" charset="-128"/>
              </a:rPr>
              <a:t>ション、１９９５）を改変</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スーツを着た男性&#10;&#10;自動的に生成された説明">
            <a:extLst>
              <a:ext uri="{FF2B5EF4-FFF2-40B4-BE49-F238E27FC236}">
                <a16:creationId xmlns:a16="http://schemas.microsoft.com/office/drawing/2014/main" id="{3954AF65-B95C-07B0-3795-1EBD09488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6276" y="1770978"/>
            <a:ext cx="2713773" cy="4077030"/>
          </a:xfrm>
          <a:prstGeom prst="rect">
            <a:avLst/>
          </a:prstGeom>
        </p:spPr>
      </p:pic>
      <p:sp>
        <p:nvSpPr>
          <p:cNvPr id="55298" name="Rectangle 2">
            <a:extLst>
              <a:ext uri="{FF2B5EF4-FFF2-40B4-BE49-F238E27FC236}">
                <a16:creationId xmlns:a16="http://schemas.microsoft.com/office/drawing/2014/main" id="{D15AB118-EEC2-C5EB-5DCD-3A854FA35CD4}"/>
              </a:ext>
            </a:extLst>
          </p:cNvPr>
          <p:cNvSpPr>
            <a:spLocks noGrp="1" noChangeArrowheads="1"/>
          </p:cNvSpPr>
          <p:nvPr>
            <p:ph type="title"/>
          </p:nvPr>
        </p:nvSpPr>
        <p:spPr>
          <a:xfrm>
            <a:off x="1403648" y="532765"/>
            <a:ext cx="7489825" cy="820738"/>
          </a:xfrm>
        </p:spPr>
        <p:txBody>
          <a:bodyPr/>
          <a:lstStyle/>
          <a:p>
            <a:pPr>
              <a:defRPr/>
            </a:pPr>
            <a:r>
              <a:rPr lang="ja-JP" altLang="en-US" sz="3400" dirty="0">
                <a:latin typeface="メイリオ" panose="020B0604030504040204" pitchFamily="50" charset="-128"/>
                <a:ea typeface="メイリオ" panose="020B0604030504040204" pitchFamily="50" charset="-128"/>
              </a:rPr>
              <a:t>言語的</a:t>
            </a:r>
            <a:r>
              <a:rPr lang="en-US" altLang="ja-JP" sz="3400" dirty="0">
                <a:latin typeface="メイリオ" panose="020B0604030504040204" pitchFamily="50" charset="-128"/>
                <a:ea typeface="メイリオ" panose="020B0604030504040204" pitchFamily="50" charset="-128"/>
              </a:rPr>
              <a:t>･</a:t>
            </a:r>
            <a:r>
              <a:rPr lang="ja-JP" altLang="en-US" sz="3400" dirty="0">
                <a:latin typeface="メイリオ" panose="020B0604030504040204" pitchFamily="50" charset="-128"/>
                <a:ea typeface="メイリオ" panose="020B0604030504040204" pitchFamily="50" charset="-128"/>
              </a:rPr>
              <a:t>非言語的コミュニケーション</a:t>
            </a:r>
          </a:p>
        </p:txBody>
      </p:sp>
      <p:sp>
        <p:nvSpPr>
          <p:cNvPr id="55302" name="Text Box 6">
            <a:extLst>
              <a:ext uri="{FF2B5EF4-FFF2-40B4-BE49-F238E27FC236}">
                <a16:creationId xmlns:a16="http://schemas.microsoft.com/office/drawing/2014/main" id="{B2C5FEF3-45A2-53CD-32B9-21969527EBD5}"/>
              </a:ext>
            </a:extLst>
          </p:cNvPr>
          <p:cNvSpPr txBox="1">
            <a:spLocks noChangeArrowheads="1"/>
          </p:cNvSpPr>
          <p:nvPr/>
        </p:nvSpPr>
        <p:spPr bwMode="auto">
          <a:xfrm>
            <a:off x="1619250" y="1989138"/>
            <a:ext cx="1107996" cy="369332"/>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明るさ</a:t>
            </a:r>
            <a:r>
              <a:rPr lang="en-US" altLang="ja-JP" dirty="0">
                <a:latin typeface="メイリオ" panose="020B0604030504040204" pitchFamily="50" charset="-128"/>
                <a:ea typeface="メイリオ" panose="020B0604030504040204" pitchFamily="50" charset="-128"/>
              </a:rPr>
              <a:t>→</a:t>
            </a:r>
          </a:p>
        </p:txBody>
      </p:sp>
      <p:sp>
        <p:nvSpPr>
          <p:cNvPr id="55303" name="Text Box 7">
            <a:extLst>
              <a:ext uri="{FF2B5EF4-FFF2-40B4-BE49-F238E27FC236}">
                <a16:creationId xmlns:a16="http://schemas.microsoft.com/office/drawing/2014/main" id="{60A55141-AA4A-E5DB-8CCA-C69C2099EDCF}"/>
              </a:ext>
            </a:extLst>
          </p:cNvPr>
          <p:cNvSpPr txBox="1">
            <a:spLocks noChangeArrowheads="1"/>
          </p:cNvSpPr>
          <p:nvPr/>
        </p:nvSpPr>
        <p:spPr bwMode="auto">
          <a:xfrm>
            <a:off x="1835150" y="2852738"/>
            <a:ext cx="1338828" cy="1477328"/>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声の質</a:t>
            </a:r>
          </a:p>
          <a:p>
            <a:pPr>
              <a:defRPr/>
            </a:pPr>
            <a:r>
              <a:rPr lang="ja-JP" altLang="en-US" dirty="0">
                <a:latin typeface="メイリオ" panose="020B0604030504040204" pitchFamily="50" charset="-128"/>
                <a:ea typeface="メイリオ" panose="020B0604030504040204" pitchFamily="50" charset="-128"/>
              </a:rPr>
              <a:t>強さ</a:t>
            </a:r>
          </a:p>
          <a:p>
            <a:pPr>
              <a:defRPr/>
            </a:pPr>
            <a:r>
              <a:rPr lang="ja-JP" altLang="en-US" dirty="0">
                <a:latin typeface="メイリオ" panose="020B0604030504040204" pitchFamily="50" charset="-128"/>
                <a:ea typeface="メイリオ" panose="020B0604030504040204" pitchFamily="50" charset="-128"/>
              </a:rPr>
              <a:t>高さ</a:t>
            </a:r>
            <a:endParaRPr lang="en-US" altLang="ja-JP" dirty="0">
              <a:latin typeface="メイリオ" panose="020B0604030504040204" pitchFamily="50" charset="-128"/>
              <a:ea typeface="メイリオ" panose="020B0604030504040204" pitchFamily="50" charset="-128"/>
            </a:endParaRPr>
          </a:p>
          <a:p>
            <a:pPr>
              <a:defRPr/>
            </a:pPr>
            <a:r>
              <a:rPr lang="ja-JP" altLang="en-US" dirty="0">
                <a:latin typeface="メイリオ" panose="020B0604030504040204" pitchFamily="50" charset="-128"/>
                <a:ea typeface="メイリオ" panose="020B0604030504040204" pitchFamily="50" charset="-128"/>
              </a:rPr>
              <a:t>よどみ</a:t>
            </a:r>
          </a:p>
          <a:p>
            <a:pPr>
              <a:defRPr/>
            </a:pPr>
            <a:r>
              <a:rPr lang="ja-JP" altLang="en-US" dirty="0">
                <a:latin typeface="メイリオ" panose="020B0604030504040204" pitchFamily="50" charset="-128"/>
                <a:ea typeface="メイリオ" panose="020B0604030504040204" pitchFamily="50" charset="-128"/>
              </a:rPr>
              <a:t>アクセント</a:t>
            </a:r>
          </a:p>
        </p:txBody>
      </p:sp>
      <p:sp>
        <p:nvSpPr>
          <p:cNvPr id="55304" name="Text Box 8">
            <a:extLst>
              <a:ext uri="{FF2B5EF4-FFF2-40B4-BE49-F238E27FC236}">
                <a16:creationId xmlns:a16="http://schemas.microsoft.com/office/drawing/2014/main" id="{BA5BDCDA-927A-82A9-6626-10ED1EB568CA}"/>
              </a:ext>
            </a:extLst>
          </p:cNvPr>
          <p:cNvSpPr txBox="1">
            <a:spLocks noChangeArrowheads="1"/>
          </p:cNvSpPr>
          <p:nvPr/>
        </p:nvSpPr>
        <p:spPr bwMode="auto">
          <a:xfrm>
            <a:off x="1692275" y="5157788"/>
            <a:ext cx="6413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服装</a:t>
            </a:r>
            <a:endParaRPr lang="en-US" altLang="ja-JP">
              <a:latin typeface="メイリオ" panose="020B0604030504040204" pitchFamily="50" charset="-128"/>
              <a:ea typeface="メイリオ" panose="020B0604030504040204" pitchFamily="50" charset="-128"/>
            </a:endParaRPr>
          </a:p>
        </p:txBody>
      </p:sp>
      <p:sp>
        <p:nvSpPr>
          <p:cNvPr id="55305" name="Text Box 9">
            <a:extLst>
              <a:ext uri="{FF2B5EF4-FFF2-40B4-BE49-F238E27FC236}">
                <a16:creationId xmlns:a16="http://schemas.microsoft.com/office/drawing/2014/main" id="{CD08A32C-B39D-DD02-1561-C2CB6EDDCE37}"/>
              </a:ext>
            </a:extLst>
          </p:cNvPr>
          <p:cNvSpPr txBox="1">
            <a:spLocks noChangeArrowheads="1"/>
          </p:cNvSpPr>
          <p:nvPr/>
        </p:nvSpPr>
        <p:spPr bwMode="auto">
          <a:xfrm>
            <a:off x="3924300" y="1700213"/>
            <a:ext cx="6413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頭髪</a:t>
            </a:r>
            <a:endParaRPr lang="en-US" altLang="ja-JP">
              <a:latin typeface="メイリオ" panose="020B0604030504040204" pitchFamily="50" charset="-128"/>
              <a:ea typeface="メイリオ" panose="020B0604030504040204" pitchFamily="50" charset="-128"/>
            </a:endParaRPr>
          </a:p>
        </p:txBody>
      </p:sp>
      <p:sp>
        <p:nvSpPr>
          <p:cNvPr id="55306" name="Text Box 10">
            <a:extLst>
              <a:ext uri="{FF2B5EF4-FFF2-40B4-BE49-F238E27FC236}">
                <a16:creationId xmlns:a16="http://schemas.microsoft.com/office/drawing/2014/main" id="{3D5FC716-07FB-192F-DBD3-BBCEF2DA38F0}"/>
              </a:ext>
            </a:extLst>
          </p:cNvPr>
          <p:cNvSpPr txBox="1">
            <a:spLocks noChangeArrowheads="1"/>
          </p:cNvSpPr>
          <p:nvPr/>
        </p:nvSpPr>
        <p:spPr bwMode="auto">
          <a:xfrm>
            <a:off x="3132138" y="1844675"/>
            <a:ext cx="641350" cy="366713"/>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表情</a:t>
            </a:r>
            <a:endParaRPr lang="en-US" altLang="ja-JP">
              <a:latin typeface="メイリオ" panose="020B0604030504040204" pitchFamily="50" charset="-128"/>
              <a:ea typeface="メイリオ" panose="020B0604030504040204" pitchFamily="50" charset="-128"/>
            </a:endParaRPr>
          </a:p>
        </p:txBody>
      </p:sp>
      <p:sp>
        <p:nvSpPr>
          <p:cNvPr id="55307" name="Text Box 11">
            <a:extLst>
              <a:ext uri="{FF2B5EF4-FFF2-40B4-BE49-F238E27FC236}">
                <a16:creationId xmlns:a16="http://schemas.microsoft.com/office/drawing/2014/main" id="{EEB500DB-2EAA-BFDF-4926-0F6E0A0F13E7}"/>
              </a:ext>
            </a:extLst>
          </p:cNvPr>
          <p:cNvSpPr txBox="1">
            <a:spLocks noChangeArrowheads="1"/>
          </p:cNvSpPr>
          <p:nvPr/>
        </p:nvSpPr>
        <p:spPr bwMode="auto">
          <a:xfrm>
            <a:off x="4572000" y="1916113"/>
            <a:ext cx="1555750" cy="36671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顔や体の魅力</a:t>
            </a:r>
            <a:endParaRPr lang="en-US" altLang="ja-JP">
              <a:latin typeface="メイリオ" panose="020B0604030504040204" pitchFamily="50" charset="-128"/>
              <a:ea typeface="メイリオ" panose="020B0604030504040204" pitchFamily="50" charset="-128"/>
            </a:endParaRPr>
          </a:p>
        </p:txBody>
      </p:sp>
      <p:sp>
        <p:nvSpPr>
          <p:cNvPr id="55308" name="Text Box 12">
            <a:extLst>
              <a:ext uri="{FF2B5EF4-FFF2-40B4-BE49-F238E27FC236}">
                <a16:creationId xmlns:a16="http://schemas.microsoft.com/office/drawing/2014/main" id="{B0F5ED34-04F6-0BF2-C334-D8E68FA7DC11}"/>
              </a:ext>
            </a:extLst>
          </p:cNvPr>
          <p:cNvSpPr txBox="1">
            <a:spLocks noChangeArrowheads="1"/>
          </p:cNvSpPr>
          <p:nvPr/>
        </p:nvSpPr>
        <p:spPr bwMode="auto">
          <a:xfrm>
            <a:off x="6657975" y="1693863"/>
            <a:ext cx="1555750" cy="366712"/>
          </a:xfrm>
          <a:prstGeom prst="rect">
            <a:avLst/>
          </a:prstGeom>
          <a:noFill/>
          <a:ln w="9525">
            <a:noFill/>
            <a:miter lim="800000"/>
            <a:headEnd/>
            <a:tailEnd/>
          </a:ln>
          <a:effectLst/>
        </p:spPr>
        <p:txBody>
          <a:bodyPr wrap="none">
            <a:spAutoFit/>
          </a:bodyPr>
          <a:lstStyle/>
          <a:p>
            <a:pPr>
              <a:defRPr/>
            </a:pP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室内の様子</a:t>
            </a:r>
            <a:endParaRPr lang="en-US" altLang="ja-JP" dirty="0">
              <a:latin typeface="メイリオ" panose="020B0604030504040204" pitchFamily="50" charset="-128"/>
              <a:ea typeface="メイリオ" panose="020B0604030504040204" pitchFamily="50" charset="-128"/>
            </a:endParaRPr>
          </a:p>
        </p:txBody>
      </p:sp>
      <p:sp>
        <p:nvSpPr>
          <p:cNvPr id="55309" name="Text Box 13">
            <a:extLst>
              <a:ext uri="{FF2B5EF4-FFF2-40B4-BE49-F238E27FC236}">
                <a16:creationId xmlns:a16="http://schemas.microsoft.com/office/drawing/2014/main" id="{85A1ED2C-4CC2-A7F8-9442-3C585DA343CA}"/>
              </a:ext>
            </a:extLst>
          </p:cNvPr>
          <p:cNvSpPr txBox="1">
            <a:spLocks noChangeArrowheads="1"/>
          </p:cNvSpPr>
          <p:nvPr/>
        </p:nvSpPr>
        <p:spPr bwMode="auto">
          <a:xfrm>
            <a:off x="6372225" y="2924175"/>
            <a:ext cx="869950" cy="366713"/>
          </a:xfrm>
          <a:prstGeom prst="rect">
            <a:avLst/>
          </a:prstGeom>
          <a:noFill/>
          <a:ln w="9525">
            <a:noFill/>
            <a:miter lim="800000"/>
            <a:headEnd/>
            <a:tailEnd/>
          </a:ln>
          <a:effectLst/>
        </p:spPr>
        <p:txBody>
          <a:bodyPr wrap="none">
            <a:spAutoFit/>
          </a:bodyPr>
          <a:lstStyle/>
          <a:p>
            <a:pPr>
              <a:defRPr/>
            </a:pPr>
            <a:r>
              <a:rPr lang="en-US"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音楽</a:t>
            </a:r>
            <a:endParaRPr lang="en-US" altLang="ja-JP">
              <a:latin typeface="メイリオ" panose="020B0604030504040204" pitchFamily="50" charset="-128"/>
              <a:ea typeface="メイリオ" panose="020B0604030504040204" pitchFamily="50" charset="-128"/>
            </a:endParaRPr>
          </a:p>
        </p:txBody>
      </p:sp>
      <p:sp>
        <p:nvSpPr>
          <p:cNvPr id="55310" name="Text Box 14">
            <a:extLst>
              <a:ext uri="{FF2B5EF4-FFF2-40B4-BE49-F238E27FC236}">
                <a16:creationId xmlns:a16="http://schemas.microsoft.com/office/drawing/2014/main" id="{F65B80E7-9AF1-E70E-EA30-DA462DD10E5A}"/>
              </a:ext>
            </a:extLst>
          </p:cNvPr>
          <p:cNvSpPr txBox="1">
            <a:spLocks noChangeArrowheads="1"/>
          </p:cNvSpPr>
          <p:nvPr/>
        </p:nvSpPr>
        <p:spPr bwMode="auto">
          <a:xfrm>
            <a:off x="6732588" y="3500438"/>
            <a:ext cx="869950" cy="366712"/>
          </a:xfrm>
          <a:prstGeom prst="rect">
            <a:avLst/>
          </a:prstGeom>
          <a:noFill/>
          <a:ln w="9525">
            <a:noFill/>
            <a:miter lim="800000"/>
            <a:headEnd/>
            <a:tailEnd/>
          </a:ln>
          <a:effectLst/>
        </p:spPr>
        <p:txBody>
          <a:bodyPr wrap="none">
            <a:spAutoFit/>
          </a:bodyPr>
          <a:lstStyle/>
          <a:p>
            <a:pPr>
              <a:defRPr/>
            </a:pPr>
            <a:r>
              <a:rPr lang="en-US" altLang="ja-JP">
                <a:latin typeface="メイリオ" panose="020B0604030504040204" pitchFamily="50" charset="-128"/>
                <a:ea typeface="メイリオ" panose="020B0604030504040204" pitchFamily="50" charset="-128"/>
              </a:rPr>
              <a:t>←</a:t>
            </a:r>
            <a:r>
              <a:rPr lang="ja-JP" altLang="en-US">
                <a:latin typeface="メイリオ" panose="020B0604030504040204" pitchFamily="50" charset="-128"/>
                <a:ea typeface="メイリオ" panose="020B0604030504040204" pitchFamily="50" charset="-128"/>
              </a:rPr>
              <a:t>気温</a:t>
            </a:r>
            <a:endParaRPr lang="en-US" altLang="ja-JP">
              <a:latin typeface="メイリオ" panose="020B0604030504040204" pitchFamily="50" charset="-128"/>
              <a:ea typeface="メイリオ" panose="020B0604030504040204" pitchFamily="50" charset="-128"/>
            </a:endParaRPr>
          </a:p>
        </p:txBody>
      </p:sp>
      <p:sp>
        <p:nvSpPr>
          <p:cNvPr id="55311" name="Text Box 15">
            <a:extLst>
              <a:ext uri="{FF2B5EF4-FFF2-40B4-BE49-F238E27FC236}">
                <a16:creationId xmlns:a16="http://schemas.microsoft.com/office/drawing/2014/main" id="{6B5C5FA4-980B-F832-8C3A-957C28EBEB70}"/>
              </a:ext>
            </a:extLst>
          </p:cNvPr>
          <p:cNvSpPr txBox="1">
            <a:spLocks noChangeArrowheads="1"/>
          </p:cNvSpPr>
          <p:nvPr/>
        </p:nvSpPr>
        <p:spPr bwMode="auto">
          <a:xfrm>
            <a:off x="6372225" y="4221163"/>
            <a:ext cx="877163"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におい</a:t>
            </a:r>
          </a:p>
        </p:txBody>
      </p:sp>
      <p:sp>
        <p:nvSpPr>
          <p:cNvPr id="55312" name="Text Box 16">
            <a:extLst>
              <a:ext uri="{FF2B5EF4-FFF2-40B4-BE49-F238E27FC236}">
                <a16:creationId xmlns:a16="http://schemas.microsoft.com/office/drawing/2014/main" id="{4872EE31-42E9-1799-A1B1-F6DE8FA2FBCA}"/>
              </a:ext>
            </a:extLst>
          </p:cNvPr>
          <p:cNvSpPr txBox="1">
            <a:spLocks noChangeArrowheads="1"/>
          </p:cNvSpPr>
          <p:nvPr/>
        </p:nvSpPr>
        <p:spPr bwMode="auto">
          <a:xfrm>
            <a:off x="6372225" y="4941888"/>
            <a:ext cx="1107996"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体の動き</a:t>
            </a:r>
          </a:p>
        </p:txBody>
      </p:sp>
      <p:sp>
        <p:nvSpPr>
          <p:cNvPr id="55313" name="Text Box 17">
            <a:extLst>
              <a:ext uri="{FF2B5EF4-FFF2-40B4-BE49-F238E27FC236}">
                <a16:creationId xmlns:a16="http://schemas.microsoft.com/office/drawing/2014/main" id="{FBDC8326-3047-CBB7-3479-BAF56F2F548C}"/>
              </a:ext>
            </a:extLst>
          </p:cNvPr>
          <p:cNvSpPr txBox="1">
            <a:spLocks noChangeArrowheads="1"/>
          </p:cNvSpPr>
          <p:nvPr/>
        </p:nvSpPr>
        <p:spPr bwMode="auto">
          <a:xfrm>
            <a:off x="5940425" y="5734050"/>
            <a:ext cx="646331"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くつ</a:t>
            </a:r>
          </a:p>
        </p:txBody>
      </p:sp>
      <p:sp>
        <p:nvSpPr>
          <p:cNvPr id="55314" name="AutoShape 18">
            <a:extLst>
              <a:ext uri="{FF2B5EF4-FFF2-40B4-BE49-F238E27FC236}">
                <a16:creationId xmlns:a16="http://schemas.microsoft.com/office/drawing/2014/main" id="{7324510A-7E8A-CB52-1507-EEAF2455F41D}"/>
              </a:ext>
            </a:extLst>
          </p:cNvPr>
          <p:cNvSpPr>
            <a:spLocks noChangeArrowheads="1"/>
          </p:cNvSpPr>
          <p:nvPr/>
        </p:nvSpPr>
        <p:spPr bwMode="auto">
          <a:xfrm>
            <a:off x="2677962" y="2772510"/>
            <a:ext cx="1233042" cy="524998"/>
          </a:xfrm>
          <a:prstGeom prst="wedgeEllipseCallout">
            <a:avLst>
              <a:gd name="adj1" fmla="val 42906"/>
              <a:gd name="adj2" fmla="val 84550"/>
            </a:avLst>
          </a:prstGeom>
          <a:solidFill>
            <a:srgbClr val="FFFFFF"/>
          </a:solidFill>
          <a:ln w="9525">
            <a:solidFill>
              <a:schemeClr val="tx1"/>
            </a:solidFill>
            <a:miter lim="800000"/>
            <a:headEnd/>
            <a:tailEnd/>
          </a:ln>
          <a:effectLst/>
        </p:spPr>
        <p:txBody>
          <a:bodyPr/>
          <a:lstStyle/>
          <a:p>
            <a:pPr>
              <a:defRPr/>
            </a:pPr>
            <a:r>
              <a:rPr lang="ja-JP" altLang="en-US" sz="1600" dirty="0">
                <a:latin typeface="メイリオ" panose="020B0604030504040204" pitchFamily="50" charset="-128"/>
                <a:ea typeface="メイリオ" panose="020B0604030504040204" pitchFamily="50" charset="-128"/>
              </a:rPr>
              <a:t>ことば</a:t>
            </a:r>
          </a:p>
        </p:txBody>
      </p:sp>
      <p:sp>
        <p:nvSpPr>
          <p:cNvPr id="55315" name="Text Box 19">
            <a:extLst>
              <a:ext uri="{FF2B5EF4-FFF2-40B4-BE49-F238E27FC236}">
                <a16:creationId xmlns:a16="http://schemas.microsoft.com/office/drawing/2014/main" id="{A25AE511-4119-EB76-F7E2-368CEB6DF1F5}"/>
              </a:ext>
            </a:extLst>
          </p:cNvPr>
          <p:cNvSpPr txBox="1">
            <a:spLocks noChangeArrowheads="1"/>
          </p:cNvSpPr>
          <p:nvPr/>
        </p:nvSpPr>
        <p:spPr bwMode="auto">
          <a:xfrm>
            <a:off x="6156325" y="2349500"/>
            <a:ext cx="2723823" cy="369332"/>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装身具（アクセサリー）</a:t>
            </a:r>
          </a:p>
        </p:txBody>
      </p:sp>
      <p:sp>
        <p:nvSpPr>
          <p:cNvPr id="55316" name="Text Box 20">
            <a:extLst>
              <a:ext uri="{FF2B5EF4-FFF2-40B4-BE49-F238E27FC236}">
                <a16:creationId xmlns:a16="http://schemas.microsoft.com/office/drawing/2014/main" id="{EC5BE1C3-23C3-6FBB-CB39-AE21AB962E12}"/>
              </a:ext>
            </a:extLst>
          </p:cNvPr>
          <p:cNvSpPr txBox="1">
            <a:spLocks noChangeArrowheads="1"/>
          </p:cNvSpPr>
          <p:nvPr/>
        </p:nvSpPr>
        <p:spPr bwMode="auto">
          <a:xfrm>
            <a:off x="1258888" y="4581525"/>
            <a:ext cx="869950" cy="366713"/>
          </a:xfrm>
          <a:prstGeom prst="rect">
            <a:avLst/>
          </a:prstGeom>
          <a:noFill/>
          <a:ln w="9525">
            <a:noFill/>
            <a:miter lim="800000"/>
            <a:headEnd/>
            <a:tailEnd/>
          </a:ln>
          <a:effectLst/>
        </p:spPr>
        <p:txBody>
          <a:bodyPr wrap="none">
            <a:spAutoFit/>
          </a:bodyPr>
          <a:lstStyle/>
          <a:p>
            <a:pPr>
              <a:defRPr/>
            </a:pPr>
            <a:r>
              <a:rPr lang="ja-JP" altLang="en-US">
                <a:latin typeface="メイリオ" panose="020B0604030504040204" pitchFamily="50" charset="-128"/>
                <a:ea typeface="メイリオ" panose="020B0604030504040204" pitchFamily="50" charset="-128"/>
              </a:rPr>
              <a:t>騒音</a:t>
            </a:r>
            <a:r>
              <a:rPr lang="en-US" altLang="ja-JP">
                <a:latin typeface="メイリオ" panose="020B0604030504040204" pitchFamily="50" charset="-128"/>
                <a:ea typeface="メイリオ" panose="020B0604030504040204" pitchFamily="50" charset="-128"/>
              </a:rPr>
              <a:t>→</a:t>
            </a:r>
          </a:p>
        </p:txBody>
      </p:sp>
      <p:sp>
        <p:nvSpPr>
          <p:cNvPr id="55317" name="Line 21">
            <a:extLst>
              <a:ext uri="{FF2B5EF4-FFF2-40B4-BE49-F238E27FC236}">
                <a16:creationId xmlns:a16="http://schemas.microsoft.com/office/drawing/2014/main" id="{5C3FFFBE-414A-6EC9-9C89-44852C51E679}"/>
              </a:ext>
            </a:extLst>
          </p:cNvPr>
          <p:cNvSpPr>
            <a:spLocks noChangeShapeType="1"/>
          </p:cNvSpPr>
          <p:nvPr/>
        </p:nvSpPr>
        <p:spPr bwMode="auto">
          <a:xfrm flipH="1">
            <a:off x="5580111" y="5876925"/>
            <a:ext cx="360312" cy="226458"/>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18" name="Line 22">
            <a:extLst>
              <a:ext uri="{FF2B5EF4-FFF2-40B4-BE49-F238E27FC236}">
                <a16:creationId xmlns:a16="http://schemas.microsoft.com/office/drawing/2014/main" id="{3D90A3F2-7157-866D-0530-5B3A9EC9084C}"/>
              </a:ext>
            </a:extLst>
          </p:cNvPr>
          <p:cNvSpPr>
            <a:spLocks noChangeShapeType="1"/>
          </p:cNvSpPr>
          <p:nvPr/>
        </p:nvSpPr>
        <p:spPr bwMode="auto">
          <a:xfrm flipH="1" flipV="1">
            <a:off x="5003800" y="4365625"/>
            <a:ext cx="1296988" cy="719138"/>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19" name="Line 23">
            <a:extLst>
              <a:ext uri="{FF2B5EF4-FFF2-40B4-BE49-F238E27FC236}">
                <a16:creationId xmlns:a16="http://schemas.microsoft.com/office/drawing/2014/main" id="{53D2BB95-BF1B-5D5C-DF2D-B17228FEA548}"/>
              </a:ext>
            </a:extLst>
          </p:cNvPr>
          <p:cNvSpPr>
            <a:spLocks noChangeShapeType="1"/>
          </p:cNvSpPr>
          <p:nvPr/>
        </p:nvSpPr>
        <p:spPr bwMode="auto">
          <a:xfrm flipH="1">
            <a:off x="4836516" y="2636838"/>
            <a:ext cx="1248371" cy="936625"/>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0" name="Line 24">
            <a:extLst>
              <a:ext uri="{FF2B5EF4-FFF2-40B4-BE49-F238E27FC236}">
                <a16:creationId xmlns:a16="http://schemas.microsoft.com/office/drawing/2014/main" id="{B44A2507-960C-A0E7-56D8-35FAC2D69B8F}"/>
              </a:ext>
            </a:extLst>
          </p:cNvPr>
          <p:cNvSpPr>
            <a:spLocks noChangeShapeType="1"/>
          </p:cNvSpPr>
          <p:nvPr/>
        </p:nvSpPr>
        <p:spPr bwMode="auto">
          <a:xfrm flipH="1">
            <a:off x="4427538" y="2133600"/>
            <a:ext cx="144462" cy="358775"/>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1" name="Line 25">
            <a:extLst>
              <a:ext uri="{FF2B5EF4-FFF2-40B4-BE49-F238E27FC236}">
                <a16:creationId xmlns:a16="http://schemas.microsoft.com/office/drawing/2014/main" id="{495D4565-A842-60C2-FBCF-0A9E4DE0E25B}"/>
              </a:ext>
            </a:extLst>
          </p:cNvPr>
          <p:cNvSpPr>
            <a:spLocks noChangeShapeType="1"/>
          </p:cNvSpPr>
          <p:nvPr/>
        </p:nvSpPr>
        <p:spPr bwMode="auto">
          <a:xfrm>
            <a:off x="4211638" y="2060575"/>
            <a:ext cx="73025" cy="504825"/>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2" name="Line 26">
            <a:extLst>
              <a:ext uri="{FF2B5EF4-FFF2-40B4-BE49-F238E27FC236}">
                <a16:creationId xmlns:a16="http://schemas.microsoft.com/office/drawing/2014/main" id="{B0E79F9C-60FF-9272-6701-C86D8CC74114}"/>
              </a:ext>
            </a:extLst>
          </p:cNvPr>
          <p:cNvSpPr>
            <a:spLocks noChangeShapeType="1"/>
          </p:cNvSpPr>
          <p:nvPr/>
        </p:nvSpPr>
        <p:spPr bwMode="auto">
          <a:xfrm>
            <a:off x="3492500" y="2205038"/>
            <a:ext cx="503238" cy="431800"/>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3" name="Line 27">
            <a:extLst>
              <a:ext uri="{FF2B5EF4-FFF2-40B4-BE49-F238E27FC236}">
                <a16:creationId xmlns:a16="http://schemas.microsoft.com/office/drawing/2014/main" id="{E99E19F4-A539-8277-0EA5-760CC2F617C3}"/>
              </a:ext>
            </a:extLst>
          </p:cNvPr>
          <p:cNvSpPr>
            <a:spLocks noChangeShapeType="1"/>
          </p:cNvSpPr>
          <p:nvPr/>
        </p:nvSpPr>
        <p:spPr bwMode="auto">
          <a:xfrm flipV="1">
            <a:off x="2484438" y="4797425"/>
            <a:ext cx="863600" cy="431800"/>
          </a:xfrm>
          <a:prstGeom prst="line">
            <a:avLst/>
          </a:prstGeom>
          <a:noFill/>
          <a:ln w="9525">
            <a:solidFill>
              <a:schemeClr val="tx1"/>
            </a:solidFill>
            <a:round/>
            <a:headEnd/>
            <a:tailEnd type="triangle" w="med" len="med"/>
          </a:ln>
          <a:effectLst/>
        </p:spPr>
        <p:txBody>
          <a:bodyPr/>
          <a:lstStyle/>
          <a:p>
            <a:pPr>
              <a:defRPr/>
            </a:pPr>
            <a:endParaRPr lang="ja-JP" altLang="en-US">
              <a:latin typeface="メイリオ" panose="020B0604030504040204" pitchFamily="50" charset="-128"/>
              <a:ea typeface="メイリオ" panose="020B0604030504040204" pitchFamily="50" charset="-128"/>
            </a:endParaRPr>
          </a:p>
        </p:txBody>
      </p:sp>
      <p:sp>
        <p:nvSpPr>
          <p:cNvPr id="55324" name="Text Box 28">
            <a:extLst>
              <a:ext uri="{FF2B5EF4-FFF2-40B4-BE49-F238E27FC236}">
                <a16:creationId xmlns:a16="http://schemas.microsoft.com/office/drawing/2014/main" id="{928FA65B-B58E-2011-0665-EF0338FBB96B}"/>
              </a:ext>
            </a:extLst>
          </p:cNvPr>
          <p:cNvSpPr txBox="1">
            <a:spLocks noChangeArrowheads="1"/>
          </p:cNvSpPr>
          <p:nvPr/>
        </p:nvSpPr>
        <p:spPr bwMode="auto">
          <a:xfrm>
            <a:off x="395536" y="6239053"/>
            <a:ext cx="8610049" cy="646331"/>
          </a:xfrm>
          <a:prstGeom prst="rect">
            <a:avLst/>
          </a:prstGeom>
          <a:noFill/>
          <a:ln w="9525">
            <a:noFill/>
            <a:miter lim="800000"/>
            <a:headEnd/>
            <a:tailEnd/>
          </a:ln>
          <a:effectLst/>
        </p:spPr>
        <p:txBody>
          <a:bodyPr wrap="none">
            <a:spAutoFit/>
          </a:bodyPr>
          <a:lstStyle/>
          <a:p>
            <a:pPr>
              <a:defRPr/>
            </a:pPr>
            <a:r>
              <a:rPr lang="ja-JP" altLang="en-US" dirty="0">
                <a:latin typeface="メイリオ" panose="020B0604030504040204" pitchFamily="50" charset="-128"/>
                <a:ea typeface="メイリオ" panose="020B0604030504040204" pitchFamily="50" charset="-128"/>
              </a:rPr>
              <a:t>近藤卓：健康に関する教育相談（「養護教諭実務全集６</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所収）、小学館プ</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ダク</a:t>
            </a:r>
          </a:p>
          <a:p>
            <a:pPr>
              <a:defRPr/>
            </a:pPr>
            <a:r>
              <a:rPr lang="ja-JP" altLang="en-US" dirty="0">
                <a:latin typeface="メイリオ" panose="020B0604030504040204" pitchFamily="50" charset="-128"/>
                <a:ea typeface="メイリオ" panose="020B0604030504040204" pitchFamily="50" charset="-128"/>
              </a:rPr>
              <a:t>ション、１９９５）を改変</a:t>
            </a:r>
          </a:p>
        </p:txBody>
      </p:sp>
    </p:spTree>
    <p:extLst>
      <p:ext uri="{BB962C8B-B14F-4D97-AF65-F5344CB8AC3E}">
        <p14:creationId xmlns:p14="http://schemas.microsoft.com/office/powerpoint/2010/main" val="15721069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D4C4F3C-55AB-B98C-6F86-5AA42F0826B5}"/>
              </a:ext>
            </a:extLst>
          </p:cNvPr>
          <p:cNvSpPr>
            <a:spLocks noGrp="1"/>
          </p:cNvSpPr>
          <p:nvPr>
            <p:ph type="title"/>
          </p:nvPr>
        </p:nvSpPr>
        <p:spPr/>
        <p:txBody>
          <a:bodyPr/>
          <a:lstStyle/>
          <a:p>
            <a:r>
              <a:rPr lang="ja-JP" altLang="en-US" dirty="0"/>
              <a:t>●個人差</a:t>
            </a:r>
            <a:endParaRPr kumimoji="1" lang="ja-JP" altLang="en-US" dirty="0"/>
          </a:p>
        </p:txBody>
      </p:sp>
      <p:sp>
        <p:nvSpPr>
          <p:cNvPr id="3" name="コンテンツ プレースホルダー 2">
            <a:extLst>
              <a:ext uri="{FF2B5EF4-FFF2-40B4-BE49-F238E27FC236}">
                <a16:creationId xmlns:a16="http://schemas.microsoft.com/office/drawing/2014/main" id="{B772107B-EB87-5CEA-4E55-672B25AB4714}"/>
              </a:ext>
            </a:extLst>
          </p:cNvPr>
          <p:cNvSpPr>
            <a:spLocks noGrp="1"/>
          </p:cNvSpPr>
          <p:nvPr>
            <p:ph idx="1"/>
          </p:nvPr>
        </p:nvSpPr>
        <p:spPr/>
        <p:txBody>
          <a:bodyPr/>
          <a:lstStyle/>
          <a:p>
            <a:pPr lvl="1"/>
            <a:r>
              <a:rPr kumimoji="1" lang="ja-JP" altLang="en-US" sz="2400" dirty="0"/>
              <a:t>あなたが「まじめで・一生懸命だ」と思っていた相手について、別の友人が「自己中心的で協調性がない」と言っているなど、共通の知り合いに対して、まったく違う印象をもっていたという経験はありませんか。同じ他者に対してもつ印象が、人によって異なることがありますね。これは、私たちがそれぞれ異なる視点から他者を見たり、自分なりに意味づけをしてその行動を評価したりしているためです。つまり、私たちの他者に対する認知は、他者自身の特性だけでなく、</a:t>
            </a:r>
            <a:r>
              <a:rPr kumimoji="1" lang="ja-JP" altLang="en-US" sz="2400" u="sng" dirty="0"/>
              <a:t>それを知覚する私たち自身</a:t>
            </a:r>
            <a:r>
              <a:rPr kumimoji="1" lang="ja-JP" altLang="en-US" sz="2400" dirty="0"/>
              <a:t>にも大きく影響を受けています。</a:t>
            </a:r>
          </a:p>
        </p:txBody>
      </p:sp>
      <p:sp>
        <p:nvSpPr>
          <p:cNvPr id="4" name="スライド番号プレースホルダー 3">
            <a:extLst>
              <a:ext uri="{FF2B5EF4-FFF2-40B4-BE49-F238E27FC236}">
                <a16:creationId xmlns:a16="http://schemas.microsoft.com/office/drawing/2014/main" id="{25585663-C641-9C37-417B-FAECACC72D50}"/>
              </a:ext>
            </a:extLst>
          </p:cNvPr>
          <p:cNvSpPr>
            <a:spLocks noGrp="1"/>
          </p:cNvSpPr>
          <p:nvPr>
            <p:ph type="sldNum" sz="quarter" idx="12"/>
          </p:nvPr>
        </p:nvSpPr>
        <p:spPr/>
        <p:txBody>
          <a:bodyPr/>
          <a:lstStyle/>
          <a:p>
            <a:pPr>
              <a:defRPr/>
            </a:pPr>
            <a:fld id="{F2BE5021-F781-447E-9205-249982F0E4FA}" type="slidenum">
              <a:rPr lang="en-US" altLang="ja-JP" smtClean="0"/>
              <a:pPr>
                <a:defRPr/>
              </a:pPr>
              <a:t>32</a:t>
            </a:fld>
            <a:endParaRPr lang="en-US" altLang="ja-JP"/>
          </a:p>
        </p:txBody>
      </p:sp>
    </p:spTree>
    <p:extLst>
      <p:ext uri="{BB962C8B-B14F-4D97-AF65-F5344CB8AC3E}">
        <p14:creationId xmlns:p14="http://schemas.microsoft.com/office/powerpoint/2010/main" val="26138408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D6A0FB-179D-1CA7-47D1-D9E92118099A}"/>
              </a:ext>
            </a:extLst>
          </p:cNvPr>
          <p:cNvSpPr>
            <a:spLocks noGrp="1"/>
          </p:cNvSpPr>
          <p:nvPr>
            <p:ph type="title"/>
          </p:nvPr>
        </p:nvSpPr>
        <p:spPr/>
        <p:txBody>
          <a:bodyPr/>
          <a:lstStyle/>
          <a:p>
            <a:r>
              <a:rPr kumimoji="1" lang="ja-JP" altLang="en-US" dirty="0"/>
              <a:t>●バイアス１</a:t>
            </a:r>
          </a:p>
        </p:txBody>
      </p:sp>
      <p:sp>
        <p:nvSpPr>
          <p:cNvPr id="3" name="コンテンツ プレースホルダー 2">
            <a:extLst>
              <a:ext uri="{FF2B5EF4-FFF2-40B4-BE49-F238E27FC236}">
                <a16:creationId xmlns:a16="http://schemas.microsoft.com/office/drawing/2014/main" id="{3BF26579-0DF2-3843-5611-C13EB8260B3A}"/>
              </a:ext>
            </a:extLst>
          </p:cNvPr>
          <p:cNvSpPr>
            <a:spLocks noGrp="1"/>
          </p:cNvSpPr>
          <p:nvPr>
            <p:ph idx="1"/>
          </p:nvPr>
        </p:nvSpPr>
        <p:spPr/>
        <p:txBody>
          <a:bodyPr/>
          <a:lstStyle/>
          <a:p>
            <a:r>
              <a:rPr kumimoji="1" lang="ja-JP" altLang="en-US" sz="2800" dirty="0"/>
              <a:t>こうした影響が、ある偏った方向にはたらくと、対人認知のバイアスを生むことがあります。</a:t>
            </a:r>
            <a:endParaRPr kumimoji="1" lang="en-US" altLang="ja-JP" sz="2800" dirty="0"/>
          </a:p>
          <a:p>
            <a:r>
              <a:rPr kumimoji="1" lang="ja-JP" altLang="en-US" sz="2800" dirty="0"/>
              <a:t>実際、なんらかの先入観や期待をもって相手を見ると、対人認知がゆがむことはよく知られています。（期待効果）</a:t>
            </a:r>
          </a:p>
          <a:p>
            <a:endParaRPr kumimoji="1" lang="ja-JP" altLang="en-US" dirty="0"/>
          </a:p>
        </p:txBody>
      </p:sp>
      <p:sp>
        <p:nvSpPr>
          <p:cNvPr id="4" name="スライド番号プレースホルダー 3">
            <a:extLst>
              <a:ext uri="{FF2B5EF4-FFF2-40B4-BE49-F238E27FC236}">
                <a16:creationId xmlns:a16="http://schemas.microsoft.com/office/drawing/2014/main" id="{918CF34D-7886-6757-1662-5D06E856A1C6}"/>
              </a:ext>
            </a:extLst>
          </p:cNvPr>
          <p:cNvSpPr>
            <a:spLocks noGrp="1"/>
          </p:cNvSpPr>
          <p:nvPr>
            <p:ph type="sldNum" sz="quarter" idx="12"/>
          </p:nvPr>
        </p:nvSpPr>
        <p:spPr/>
        <p:txBody>
          <a:bodyPr/>
          <a:lstStyle/>
          <a:p>
            <a:pPr>
              <a:defRPr/>
            </a:pPr>
            <a:fld id="{F2BE5021-F781-447E-9205-249982F0E4FA}" type="slidenum">
              <a:rPr lang="en-US" altLang="ja-JP" smtClean="0"/>
              <a:pPr>
                <a:defRPr/>
              </a:pPr>
              <a:t>33</a:t>
            </a:fld>
            <a:endParaRPr lang="en-US" altLang="ja-JP"/>
          </a:p>
        </p:txBody>
      </p:sp>
    </p:spTree>
    <p:extLst>
      <p:ext uri="{BB962C8B-B14F-4D97-AF65-F5344CB8AC3E}">
        <p14:creationId xmlns:p14="http://schemas.microsoft.com/office/powerpoint/2010/main" val="12017304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24EA04-917A-CBD0-DF88-3B56834531FB}"/>
              </a:ext>
            </a:extLst>
          </p:cNvPr>
          <p:cNvSpPr>
            <a:spLocks noGrp="1"/>
          </p:cNvSpPr>
          <p:nvPr>
            <p:ph type="title"/>
          </p:nvPr>
        </p:nvSpPr>
        <p:spPr/>
        <p:txBody>
          <a:bodyPr/>
          <a:lstStyle/>
          <a:p>
            <a:r>
              <a:rPr kumimoji="1" lang="ja-JP" altLang="en-US" dirty="0"/>
              <a:t>●</a:t>
            </a:r>
            <a:r>
              <a:rPr kumimoji="1" lang="ja-JP" altLang="en-US" sz="4000" dirty="0"/>
              <a:t>バイアス</a:t>
            </a:r>
            <a:r>
              <a:rPr lang="ja-JP" altLang="en-US" sz="4000" dirty="0"/>
              <a:t>２</a:t>
            </a:r>
            <a:endParaRPr kumimoji="1" lang="ja-JP" altLang="en-US" sz="4000" dirty="0"/>
          </a:p>
        </p:txBody>
      </p:sp>
      <p:sp>
        <p:nvSpPr>
          <p:cNvPr id="3" name="コンテンツ プレースホルダー 2">
            <a:extLst>
              <a:ext uri="{FF2B5EF4-FFF2-40B4-BE49-F238E27FC236}">
                <a16:creationId xmlns:a16="http://schemas.microsoft.com/office/drawing/2014/main" id="{BF116CD7-6088-483E-FBCE-49CC411B4C4F}"/>
              </a:ext>
            </a:extLst>
          </p:cNvPr>
          <p:cNvSpPr>
            <a:spLocks noGrp="1"/>
          </p:cNvSpPr>
          <p:nvPr>
            <p:ph idx="1"/>
          </p:nvPr>
        </p:nvSpPr>
        <p:spPr>
          <a:xfrm>
            <a:off x="539750" y="1700213"/>
            <a:ext cx="7848674" cy="4267200"/>
          </a:xfrm>
        </p:spPr>
        <p:txBody>
          <a:bodyPr/>
          <a:lstStyle/>
          <a:p>
            <a:r>
              <a:rPr kumimoji="1" lang="ja-JP" altLang="en-US" sz="2000" dirty="0"/>
              <a:t>心理学者のダーリー（</a:t>
            </a:r>
            <a:r>
              <a:rPr kumimoji="1" lang="en-US" altLang="ja-JP" sz="2000" dirty="0"/>
              <a:t>Darley,J.M.1968)</a:t>
            </a:r>
            <a:r>
              <a:rPr kumimoji="1" lang="ja-JP" altLang="en-US" sz="2000" dirty="0" err="1"/>
              <a:t>、</a:t>
            </a:r>
            <a:r>
              <a:rPr kumimoji="1" lang="ja-JP" altLang="en-US" sz="2000" dirty="0"/>
              <a:t>らは、ある少女の学力を評価してもらう実験で、実験参加者を</a:t>
            </a:r>
            <a:r>
              <a:rPr kumimoji="1" lang="en-US" altLang="ja-JP" sz="2000" dirty="0"/>
              <a:t>2 </a:t>
            </a:r>
            <a:r>
              <a:rPr kumimoji="1" lang="ja-JP" altLang="en-US" sz="2000" dirty="0"/>
              <a:t>群に分け、</a:t>
            </a:r>
            <a:r>
              <a:rPr kumimoji="1" lang="en-US" altLang="ja-JP" sz="2000" dirty="0"/>
              <a:t>1 </a:t>
            </a:r>
            <a:r>
              <a:rPr kumimoji="1" lang="ja-JP" altLang="en-US" sz="2000" dirty="0"/>
              <a:t>つのグループ（</a:t>
            </a:r>
            <a:r>
              <a:rPr kumimoji="1" lang="en-US" altLang="ja-JP" sz="2000" dirty="0"/>
              <a:t>A</a:t>
            </a:r>
            <a:r>
              <a:rPr kumimoji="1" lang="ja-JP" altLang="en-US" sz="2000" dirty="0"/>
              <a:t>）には「その少女が社会経済的地位の高い家庭の子どもである」、もう</a:t>
            </a:r>
            <a:r>
              <a:rPr kumimoji="1" lang="en-US" altLang="ja-JP" sz="2000" dirty="0"/>
              <a:t>1</a:t>
            </a:r>
            <a:r>
              <a:rPr kumimoji="1" lang="ja-JP" altLang="en-US" sz="2000" dirty="0"/>
              <a:t>つのグループ（</a:t>
            </a:r>
            <a:r>
              <a:rPr kumimoji="1" lang="en-US" altLang="ja-JP" sz="2000" dirty="0"/>
              <a:t>B</a:t>
            </a:r>
            <a:r>
              <a:rPr kumimoji="1" lang="ja-JP" altLang="en-US" sz="2000" dirty="0"/>
              <a:t>）には「その少女が社会経済的地位の低い家庭の子どもである」という異なる事前情報を与えた。その後、両グループにその少女の学習場面の映像を見せ、少女の学力を判断させた。その結果、同じ映像を見せたにもかかわらず、社会経済的地位の高い家庭の少女だと思っているグループ（</a:t>
            </a:r>
            <a:r>
              <a:rPr kumimoji="1" lang="en-US" altLang="ja-JP" sz="2000" dirty="0"/>
              <a:t>A</a:t>
            </a:r>
            <a:r>
              <a:rPr kumimoji="1" lang="ja-JP" altLang="en-US" sz="2000" dirty="0"/>
              <a:t>）のほうが、社会経済的地位の低い家庭の少女だと思っているグループ（</a:t>
            </a:r>
            <a:r>
              <a:rPr kumimoji="1" lang="en-US" altLang="ja-JP" sz="2000" dirty="0"/>
              <a:t>B</a:t>
            </a:r>
            <a:r>
              <a:rPr kumimoji="1" lang="ja-JP" altLang="en-US" sz="2000" dirty="0"/>
              <a:t>）よりも、少女の学力を高く評価したことが明らかになった。これは、事前に与えられた情報（社会経済的地位）によって、各グループの参加者がもった期待の内容が異なり、その期待にそう方向で映像からの情報が収集・認知されたため、学力の判断が異なったと考えられる。</a:t>
            </a:r>
          </a:p>
          <a:p>
            <a:endParaRPr kumimoji="1" lang="ja-JP" altLang="en-US" dirty="0"/>
          </a:p>
        </p:txBody>
      </p:sp>
      <p:sp>
        <p:nvSpPr>
          <p:cNvPr id="4" name="スライド番号プレースホルダー 3">
            <a:extLst>
              <a:ext uri="{FF2B5EF4-FFF2-40B4-BE49-F238E27FC236}">
                <a16:creationId xmlns:a16="http://schemas.microsoft.com/office/drawing/2014/main" id="{F811A5B2-C200-6E2D-63AA-01911A70EDD0}"/>
              </a:ext>
            </a:extLst>
          </p:cNvPr>
          <p:cNvSpPr>
            <a:spLocks noGrp="1"/>
          </p:cNvSpPr>
          <p:nvPr>
            <p:ph type="sldNum" sz="quarter" idx="12"/>
          </p:nvPr>
        </p:nvSpPr>
        <p:spPr/>
        <p:txBody>
          <a:bodyPr/>
          <a:lstStyle/>
          <a:p>
            <a:pPr>
              <a:defRPr/>
            </a:pPr>
            <a:fld id="{F2BE5021-F781-447E-9205-249982F0E4FA}" type="slidenum">
              <a:rPr lang="en-US" altLang="ja-JP" smtClean="0"/>
              <a:pPr>
                <a:defRPr/>
              </a:pPr>
              <a:t>34</a:t>
            </a:fld>
            <a:endParaRPr lang="en-US" altLang="ja-JP"/>
          </a:p>
        </p:txBody>
      </p:sp>
    </p:spTree>
    <p:extLst>
      <p:ext uri="{BB962C8B-B14F-4D97-AF65-F5344CB8AC3E}">
        <p14:creationId xmlns:p14="http://schemas.microsoft.com/office/powerpoint/2010/main" val="347781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6C5EA-94E8-CEA4-8922-8AE547551F5D}"/>
              </a:ext>
            </a:extLst>
          </p:cNvPr>
          <p:cNvSpPr>
            <a:spLocks noGrp="1"/>
          </p:cNvSpPr>
          <p:nvPr>
            <p:ph type="title"/>
          </p:nvPr>
        </p:nvSpPr>
        <p:spPr/>
        <p:txBody>
          <a:bodyPr/>
          <a:lstStyle/>
          <a:p>
            <a:r>
              <a:rPr kumimoji="1" lang="ja-JP" altLang="en-US" dirty="0"/>
              <a:t>●ステレオタイプ１</a:t>
            </a:r>
          </a:p>
        </p:txBody>
      </p:sp>
      <p:sp>
        <p:nvSpPr>
          <p:cNvPr id="3" name="コンテンツ プレースホルダー 2">
            <a:extLst>
              <a:ext uri="{FF2B5EF4-FFF2-40B4-BE49-F238E27FC236}">
                <a16:creationId xmlns:a16="http://schemas.microsoft.com/office/drawing/2014/main" id="{72FBD9C1-3F79-7542-DD56-C87EDB887C4F}"/>
              </a:ext>
            </a:extLst>
          </p:cNvPr>
          <p:cNvSpPr>
            <a:spLocks noGrp="1"/>
          </p:cNvSpPr>
          <p:nvPr>
            <p:ph idx="1"/>
          </p:nvPr>
        </p:nvSpPr>
        <p:spPr>
          <a:xfrm>
            <a:off x="539750" y="1700212"/>
            <a:ext cx="8001000" cy="4852987"/>
          </a:xfrm>
        </p:spPr>
        <p:txBody>
          <a:bodyPr/>
          <a:lstStyle/>
          <a:p>
            <a:r>
              <a:rPr kumimoji="1" lang="ja-JP" altLang="en-US" sz="2200" dirty="0"/>
              <a:t>このような期待効果をつくり出す要因の</a:t>
            </a:r>
            <a:r>
              <a:rPr kumimoji="1" lang="en-US" altLang="ja-JP" sz="2200" dirty="0"/>
              <a:t>1</a:t>
            </a:r>
            <a:r>
              <a:rPr kumimoji="1" lang="ja-JP" altLang="en-US" sz="2200" dirty="0"/>
              <a:t>つがステレオタイプ</a:t>
            </a:r>
            <a:r>
              <a:rPr kumimoji="1" lang="en-US" altLang="ja-JP" sz="2200" dirty="0"/>
              <a:t>stereotype </a:t>
            </a:r>
            <a:r>
              <a:rPr kumimoji="1" lang="ja-JP" altLang="en-US" sz="2200" dirty="0"/>
              <a:t>である。私たちは、対象がなんであるかを理解するために、それがどのようなカテゴリーに属するものか、カテゴリー化して認識する。相手が人間であれば、「若者」「女性」「学生」など、その対象者が属するカテゴリーの情報を用いて相手を判断している。特定のカテゴリーや社会的集団に対して、人々がもっている固定化された知識・信念・期待をステレオタイプという。たとえば、「（血液型が）</a:t>
            </a:r>
            <a:r>
              <a:rPr kumimoji="1" lang="en-US" altLang="ja-JP" sz="2200" dirty="0"/>
              <a:t>A </a:t>
            </a:r>
            <a:r>
              <a:rPr kumimoji="1" lang="ja-JP" altLang="en-US" sz="2200" dirty="0"/>
              <a:t>型」だから「几帳面」、「看護師」だから「やさしい」、「長男」だから「しっかりしている」のように、私たちは自分自身のこれまでの経験やメディアなどの情報を通じて、さまざまなステレオタイプを形成しており、それをそのカテゴリーに属する個人すべてにあてはめようとすることがある。</a:t>
            </a:r>
          </a:p>
          <a:p>
            <a:endParaRPr kumimoji="1" lang="ja-JP" altLang="en-US" sz="2200" dirty="0"/>
          </a:p>
        </p:txBody>
      </p:sp>
      <p:sp>
        <p:nvSpPr>
          <p:cNvPr id="4" name="スライド番号プレースホルダー 3">
            <a:extLst>
              <a:ext uri="{FF2B5EF4-FFF2-40B4-BE49-F238E27FC236}">
                <a16:creationId xmlns:a16="http://schemas.microsoft.com/office/drawing/2014/main" id="{94283F7C-2BCE-278E-3C4A-4387C87E08D6}"/>
              </a:ext>
            </a:extLst>
          </p:cNvPr>
          <p:cNvSpPr>
            <a:spLocks noGrp="1"/>
          </p:cNvSpPr>
          <p:nvPr>
            <p:ph type="sldNum" sz="quarter" idx="12"/>
          </p:nvPr>
        </p:nvSpPr>
        <p:spPr/>
        <p:txBody>
          <a:bodyPr/>
          <a:lstStyle/>
          <a:p>
            <a:pPr>
              <a:defRPr/>
            </a:pPr>
            <a:fld id="{F2BE5021-F781-447E-9205-249982F0E4FA}" type="slidenum">
              <a:rPr lang="en-US" altLang="ja-JP" smtClean="0"/>
              <a:pPr>
                <a:defRPr/>
              </a:pPr>
              <a:t>35</a:t>
            </a:fld>
            <a:endParaRPr lang="en-US" altLang="ja-JP"/>
          </a:p>
        </p:txBody>
      </p:sp>
    </p:spTree>
    <p:extLst>
      <p:ext uri="{BB962C8B-B14F-4D97-AF65-F5344CB8AC3E}">
        <p14:creationId xmlns:p14="http://schemas.microsoft.com/office/powerpoint/2010/main" val="2135761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07DF24-75A1-03F1-A6ED-694413B7D2BB}"/>
              </a:ext>
            </a:extLst>
          </p:cNvPr>
          <p:cNvSpPr>
            <a:spLocks noGrp="1"/>
          </p:cNvSpPr>
          <p:nvPr>
            <p:ph type="title"/>
          </p:nvPr>
        </p:nvSpPr>
        <p:spPr/>
        <p:txBody>
          <a:bodyPr/>
          <a:lstStyle/>
          <a:p>
            <a:r>
              <a:rPr kumimoji="1" lang="ja-JP" altLang="en-US" dirty="0"/>
              <a:t>●</a:t>
            </a:r>
            <a:r>
              <a:rPr kumimoji="1" lang="ja-JP" altLang="en-US" sz="4000" dirty="0"/>
              <a:t>ステレオタイプ</a:t>
            </a:r>
            <a:r>
              <a:rPr lang="ja-JP" altLang="en-US" sz="4000" dirty="0"/>
              <a:t>２</a:t>
            </a:r>
            <a:endParaRPr kumimoji="1" lang="ja-JP" altLang="en-US" sz="4000" dirty="0"/>
          </a:p>
        </p:txBody>
      </p:sp>
      <p:sp>
        <p:nvSpPr>
          <p:cNvPr id="3" name="コンテンツ プレースホルダー 2">
            <a:extLst>
              <a:ext uri="{FF2B5EF4-FFF2-40B4-BE49-F238E27FC236}">
                <a16:creationId xmlns:a16="http://schemas.microsoft.com/office/drawing/2014/main" id="{7E6EF5F4-1E39-40E3-D1E8-DE2AC3D69821}"/>
              </a:ext>
            </a:extLst>
          </p:cNvPr>
          <p:cNvSpPr>
            <a:spLocks noGrp="1"/>
          </p:cNvSpPr>
          <p:nvPr>
            <p:ph idx="1"/>
          </p:nvPr>
        </p:nvSpPr>
        <p:spPr>
          <a:xfrm>
            <a:off x="539750" y="1700212"/>
            <a:ext cx="8001000" cy="4681537"/>
          </a:xfrm>
        </p:spPr>
        <p:txBody>
          <a:bodyPr/>
          <a:lstStyle/>
          <a:p>
            <a:r>
              <a:rPr kumimoji="1" lang="ja-JP" altLang="en-US" sz="2200" dirty="0"/>
              <a:t>対象をカテゴリー化して理解することは、人間にとって、複雑な世界を</a:t>
            </a:r>
            <a:r>
              <a:rPr kumimoji="1" lang="ja-JP" altLang="en-US" sz="2200" dirty="0">
                <a:highlight>
                  <a:srgbClr val="FFFF00"/>
                </a:highlight>
              </a:rPr>
              <a:t>効率よく認知し、それに適応して行動するために不可欠な情報処理のしくみではある。</a:t>
            </a:r>
            <a:r>
              <a:rPr kumimoji="1" lang="ja-JP" altLang="en-US" sz="2200" dirty="0"/>
              <a:t>しかし、ステレオタイプは実際の個人の特性とはしばしば異なるため、性別や年代、職業など特定の集団に対する偏見や差別と結びつくことがある。こうしたステレオタイプや認知のバイアスは、他者について得られている情報があいまいなときや、自分が否定的な評価を受けるなど自己が脅威にさらされたときなどにおこりやすいとされる。これを完全に取り除くことはなかなかむずかしいが、どのようなバイアスがあり、どのような状況で生じやすいかを意識しておくことは、私たちを取り巻く他者やさまぎまな事象を正しく理解していくための助けとなるだろう。</a:t>
            </a:r>
          </a:p>
          <a:p>
            <a:endParaRPr kumimoji="1" lang="ja-JP" altLang="en-US" sz="2200" dirty="0"/>
          </a:p>
        </p:txBody>
      </p:sp>
      <p:sp>
        <p:nvSpPr>
          <p:cNvPr id="4" name="スライド番号プレースホルダー 3">
            <a:extLst>
              <a:ext uri="{FF2B5EF4-FFF2-40B4-BE49-F238E27FC236}">
                <a16:creationId xmlns:a16="http://schemas.microsoft.com/office/drawing/2014/main" id="{B795E2C8-683B-3EBA-D67A-2318A93C3B90}"/>
              </a:ext>
            </a:extLst>
          </p:cNvPr>
          <p:cNvSpPr>
            <a:spLocks noGrp="1"/>
          </p:cNvSpPr>
          <p:nvPr>
            <p:ph type="sldNum" sz="quarter" idx="12"/>
          </p:nvPr>
        </p:nvSpPr>
        <p:spPr/>
        <p:txBody>
          <a:bodyPr/>
          <a:lstStyle/>
          <a:p>
            <a:pPr>
              <a:defRPr/>
            </a:pPr>
            <a:fld id="{F2BE5021-F781-447E-9205-249982F0E4FA}" type="slidenum">
              <a:rPr lang="en-US" altLang="ja-JP" smtClean="0"/>
              <a:pPr>
                <a:defRPr/>
              </a:pPr>
              <a:t>36</a:t>
            </a:fld>
            <a:endParaRPr lang="en-US" altLang="ja-JP"/>
          </a:p>
        </p:txBody>
      </p:sp>
    </p:spTree>
    <p:extLst>
      <p:ext uri="{BB962C8B-B14F-4D97-AF65-F5344CB8AC3E}">
        <p14:creationId xmlns:p14="http://schemas.microsoft.com/office/powerpoint/2010/main" val="1201760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05D7BC-23F8-6B20-B309-76557EB26DE4}"/>
              </a:ext>
            </a:extLst>
          </p:cNvPr>
          <p:cNvSpPr>
            <a:spLocks noGrp="1"/>
          </p:cNvSpPr>
          <p:nvPr>
            <p:ph type="title"/>
          </p:nvPr>
        </p:nvSpPr>
        <p:spPr/>
        <p:txBody>
          <a:bodyPr/>
          <a:lstStyle/>
          <a:p>
            <a:r>
              <a:rPr kumimoji="1" lang="ja-JP" altLang="en-US" dirty="0"/>
              <a:t>ヒューリスティック</a:t>
            </a:r>
          </a:p>
        </p:txBody>
      </p:sp>
      <p:sp>
        <p:nvSpPr>
          <p:cNvPr id="3" name="コンテンツ プレースホルダー 2">
            <a:extLst>
              <a:ext uri="{FF2B5EF4-FFF2-40B4-BE49-F238E27FC236}">
                <a16:creationId xmlns:a16="http://schemas.microsoft.com/office/drawing/2014/main" id="{0A63E685-123B-9C48-05F1-2680FD5533DB}"/>
              </a:ext>
            </a:extLst>
          </p:cNvPr>
          <p:cNvSpPr>
            <a:spLocks noGrp="1"/>
          </p:cNvSpPr>
          <p:nvPr>
            <p:ph idx="1"/>
          </p:nvPr>
        </p:nvSpPr>
        <p:spPr>
          <a:xfrm>
            <a:off x="395536" y="1700213"/>
            <a:ext cx="8145214" cy="4267200"/>
          </a:xfrm>
        </p:spPr>
        <p:txBody>
          <a:bodyPr/>
          <a:lstStyle/>
          <a:p>
            <a:r>
              <a:rPr kumimoji="1" lang="ja-JP" altLang="en-US" sz="2400" dirty="0"/>
              <a:t>ヒューリスティック（</a:t>
            </a:r>
            <a:r>
              <a:rPr kumimoji="1" lang="en-US" altLang="ja-JP" sz="2400" dirty="0"/>
              <a:t>heuristic</a:t>
            </a:r>
            <a:r>
              <a:rPr kumimoji="1" lang="ja-JP" altLang="en-US" sz="2400" dirty="0"/>
              <a:t>）とは、「発見的手法」という意味の心理学用語で、必ずしも正しい答えではないが、経験や先入観によって直感的に、ある程度正解に近い答えを得ることができる思考法です。</a:t>
            </a:r>
            <a:endParaRPr kumimoji="1" lang="en-US" altLang="ja-JP" sz="2400" dirty="0"/>
          </a:p>
          <a:p>
            <a:r>
              <a:rPr kumimoji="1" lang="ja-JP" altLang="en-US" sz="2400" b="1" dirty="0"/>
              <a:t>「経験則」</a:t>
            </a:r>
            <a:r>
              <a:rPr kumimoji="1" lang="ja-JP" altLang="en-US" sz="2400" dirty="0"/>
              <a:t>と同義であるとも言われています。例えば、信号が青のうちに横断歩道を渡りきれるかどうか、人は歩数や速度などから緻密に検証しなくても、慣れた動作で自然に渡れば間に合うと判断し、そのまま渡ります。このように、普段の行動の裏にはヒューリスティックによる思考が無意識のうちに行われています。ヒューリスティックによって素早い意思決定が可能となりますが、判断結果には一定の偏り</a:t>
            </a:r>
            <a:r>
              <a:rPr kumimoji="1" lang="ja-JP" altLang="en-US" sz="2400" b="1" u="sng" dirty="0"/>
              <a:t>（認知バイアス）を含んでいることがある</a:t>
            </a:r>
            <a:r>
              <a:rPr kumimoji="1" lang="ja-JP" altLang="en-US" sz="2400" dirty="0"/>
              <a:t>ため、注意が必要です。</a:t>
            </a:r>
          </a:p>
          <a:p>
            <a:endParaRPr kumimoji="1" lang="ja-JP" altLang="en-US" dirty="0"/>
          </a:p>
        </p:txBody>
      </p:sp>
      <p:sp>
        <p:nvSpPr>
          <p:cNvPr id="4" name="スライド番号プレースホルダー 3">
            <a:extLst>
              <a:ext uri="{FF2B5EF4-FFF2-40B4-BE49-F238E27FC236}">
                <a16:creationId xmlns:a16="http://schemas.microsoft.com/office/drawing/2014/main" id="{1B6A80C5-26DD-15DA-8BF5-8DC08AC97D7D}"/>
              </a:ext>
            </a:extLst>
          </p:cNvPr>
          <p:cNvSpPr>
            <a:spLocks noGrp="1"/>
          </p:cNvSpPr>
          <p:nvPr>
            <p:ph type="sldNum" sz="quarter" idx="12"/>
          </p:nvPr>
        </p:nvSpPr>
        <p:spPr/>
        <p:txBody>
          <a:bodyPr/>
          <a:lstStyle/>
          <a:p>
            <a:pPr>
              <a:defRPr/>
            </a:pPr>
            <a:fld id="{F2BE5021-F781-447E-9205-249982F0E4FA}" type="slidenum">
              <a:rPr lang="en-US" altLang="ja-JP" smtClean="0"/>
              <a:pPr>
                <a:defRPr/>
              </a:pPr>
              <a:t>37</a:t>
            </a:fld>
            <a:endParaRPr lang="en-US" altLang="ja-JP"/>
          </a:p>
        </p:txBody>
      </p:sp>
    </p:spTree>
    <p:extLst>
      <p:ext uri="{BB962C8B-B14F-4D97-AF65-F5344CB8AC3E}">
        <p14:creationId xmlns:p14="http://schemas.microsoft.com/office/powerpoint/2010/main" val="17608146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DDBB59-262F-FBBD-B360-7D657A1514A5}"/>
              </a:ext>
            </a:extLst>
          </p:cNvPr>
          <p:cNvSpPr>
            <a:spLocks noGrp="1"/>
          </p:cNvSpPr>
          <p:nvPr>
            <p:ph type="title"/>
          </p:nvPr>
        </p:nvSpPr>
        <p:spPr>
          <a:xfrm>
            <a:off x="1403350" y="304800"/>
            <a:ext cx="7740650" cy="1216025"/>
          </a:xfrm>
        </p:spPr>
        <p:txBody>
          <a:bodyPr/>
          <a:lstStyle/>
          <a:p>
            <a:r>
              <a:rPr lang="ja-JP" altLang="en-US" dirty="0"/>
              <a:t>バイアス・</a:t>
            </a:r>
            <a:r>
              <a:rPr kumimoji="1" lang="ja-JP" altLang="en-US" dirty="0"/>
              <a:t>ヒューリスティックと</a:t>
            </a:r>
            <a:br>
              <a:rPr kumimoji="1" lang="en-US" altLang="ja-JP" dirty="0"/>
            </a:br>
            <a:r>
              <a:rPr lang="ja-JP" altLang="en-US" dirty="0"/>
              <a:t>非言語コミュニケーション</a:t>
            </a:r>
            <a:endParaRPr kumimoji="1" lang="ja-JP" altLang="en-US" dirty="0"/>
          </a:p>
        </p:txBody>
      </p:sp>
      <p:sp>
        <p:nvSpPr>
          <p:cNvPr id="3" name="コンテンツ プレースホルダー 2">
            <a:extLst>
              <a:ext uri="{FF2B5EF4-FFF2-40B4-BE49-F238E27FC236}">
                <a16:creationId xmlns:a16="http://schemas.microsoft.com/office/drawing/2014/main" id="{4A3F36C0-BBD2-EFF0-87C9-831E7985AE8E}"/>
              </a:ext>
            </a:extLst>
          </p:cNvPr>
          <p:cNvSpPr>
            <a:spLocks noGrp="1"/>
          </p:cNvSpPr>
          <p:nvPr>
            <p:ph idx="1"/>
          </p:nvPr>
        </p:nvSpPr>
        <p:spPr/>
        <p:txBody>
          <a:bodyPr/>
          <a:lstStyle/>
          <a:p>
            <a:r>
              <a:rPr lang="ja-JP" altLang="en-US" dirty="0"/>
              <a:t>非言語コミュニケーションがバイアス・ヒューリスティクス（人間が意思決定を行う際に使う直感的で簡略化された判断手法）に与える影響は、非常に大きい。非言語的な手がかりは、感情や意図を伝えたり、他者の行動を迅速に評価するために利用されるため、ヒューリスティクスの形成や使用に影響を与えます。</a:t>
            </a:r>
            <a:endParaRPr kumimoji="1" lang="ja-JP" altLang="en-US" dirty="0"/>
          </a:p>
        </p:txBody>
      </p:sp>
      <p:sp>
        <p:nvSpPr>
          <p:cNvPr id="4" name="スライド番号プレースホルダー 3">
            <a:extLst>
              <a:ext uri="{FF2B5EF4-FFF2-40B4-BE49-F238E27FC236}">
                <a16:creationId xmlns:a16="http://schemas.microsoft.com/office/drawing/2014/main" id="{D5234D58-D4BF-0921-E682-14816A496539}"/>
              </a:ext>
            </a:extLst>
          </p:cNvPr>
          <p:cNvSpPr>
            <a:spLocks noGrp="1"/>
          </p:cNvSpPr>
          <p:nvPr>
            <p:ph type="sldNum" sz="quarter" idx="12"/>
          </p:nvPr>
        </p:nvSpPr>
        <p:spPr/>
        <p:txBody>
          <a:bodyPr/>
          <a:lstStyle/>
          <a:p>
            <a:pPr>
              <a:defRPr/>
            </a:pPr>
            <a:fld id="{F2BE5021-F781-447E-9205-249982F0E4FA}" type="slidenum">
              <a:rPr lang="en-US" altLang="ja-JP" smtClean="0"/>
              <a:pPr>
                <a:defRPr/>
              </a:pPr>
              <a:t>38</a:t>
            </a:fld>
            <a:endParaRPr lang="en-US" altLang="ja-JP"/>
          </a:p>
        </p:txBody>
      </p:sp>
    </p:spTree>
    <p:extLst>
      <p:ext uri="{BB962C8B-B14F-4D97-AF65-F5344CB8AC3E}">
        <p14:creationId xmlns:p14="http://schemas.microsoft.com/office/powerpoint/2010/main" val="26920705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91F21C-7048-04B0-38F6-A0B7EF1B048A}"/>
              </a:ext>
            </a:extLst>
          </p:cNvPr>
          <p:cNvSpPr>
            <a:spLocks noGrp="1"/>
          </p:cNvSpPr>
          <p:nvPr>
            <p:ph type="title"/>
          </p:nvPr>
        </p:nvSpPr>
        <p:spPr/>
        <p:txBody>
          <a:bodyPr/>
          <a:lstStyle/>
          <a:p>
            <a:endParaRPr kumimoji="1" lang="ja-JP" altLang="en-US"/>
          </a:p>
        </p:txBody>
      </p:sp>
      <p:pic>
        <p:nvPicPr>
          <p:cNvPr id="5" name="コンテンツ プレースホルダー 4">
            <a:extLst>
              <a:ext uri="{FF2B5EF4-FFF2-40B4-BE49-F238E27FC236}">
                <a16:creationId xmlns:a16="http://schemas.microsoft.com/office/drawing/2014/main" id="{CC04DC9D-2CA2-31FA-B485-0805147F5B10}"/>
              </a:ext>
            </a:extLst>
          </p:cNvPr>
          <p:cNvPicPr>
            <a:picLocks noGrp="1" noChangeAspect="1"/>
          </p:cNvPicPr>
          <p:nvPr>
            <p:ph idx="1"/>
          </p:nvPr>
        </p:nvPicPr>
        <p:blipFill rotWithShape="1">
          <a:blip r:embed="rId3"/>
          <a:srcRect l="14414" t="29628" r="32258" b="25570"/>
          <a:stretch/>
        </p:blipFill>
        <p:spPr>
          <a:xfrm>
            <a:off x="1437215" y="1772816"/>
            <a:ext cx="2664297" cy="3167130"/>
          </a:xfrm>
          <a:prstGeom prst="rect">
            <a:avLst/>
          </a:prstGeom>
        </p:spPr>
      </p:pic>
      <p:sp>
        <p:nvSpPr>
          <p:cNvPr id="4" name="スライド番号プレースホルダー 3">
            <a:extLst>
              <a:ext uri="{FF2B5EF4-FFF2-40B4-BE49-F238E27FC236}">
                <a16:creationId xmlns:a16="http://schemas.microsoft.com/office/drawing/2014/main" id="{882949CC-FA2A-F736-47EF-B1717C4B348D}"/>
              </a:ext>
            </a:extLst>
          </p:cNvPr>
          <p:cNvSpPr>
            <a:spLocks noGrp="1"/>
          </p:cNvSpPr>
          <p:nvPr>
            <p:ph type="sldNum" sz="quarter" idx="12"/>
          </p:nvPr>
        </p:nvSpPr>
        <p:spPr/>
        <p:txBody>
          <a:bodyPr/>
          <a:lstStyle/>
          <a:p>
            <a:pPr>
              <a:defRPr/>
            </a:pPr>
            <a:fld id="{F2BE5021-F781-447E-9205-249982F0E4FA}" type="slidenum">
              <a:rPr lang="en-US" altLang="ja-JP" smtClean="0"/>
              <a:pPr>
                <a:defRPr/>
              </a:pPr>
              <a:t>39</a:t>
            </a:fld>
            <a:endParaRPr lang="en-US" altLang="ja-JP"/>
          </a:p>
        </p:txBody>
      </p:sp>
      <p:pic>
        <p:nvPicPr>
          <p:cNvPr id="6" name="図 5">
            <a:extLst>
              <a:ext uri="{FF2B5EF4-FFF2-40B4-BE49-F238E27FC236}">
                <a16:creationId xmlns:a16="http://schemas.microsoft.com/office/drawing/2014/main" id="{1C58B314-8874-FDF3-63A9-868F0CC014AF}"/>
              </a:ext>
            </a:extLst>
          </p:cNvPr>
          <p:cNvPicPr>
            <a:picLocks noChangeAspect="1"/>
          </p:cNvPicPr>
          <p:nvPr/>
        </p:nvPicPr>
        <p:blipFill>
          <a:blip r:embed="rId4"/>
          <a:srcRect l="4866" t="13941" r="59129" b="52027"/>
          <a:stretch/>
        </p:blipFill>
        <p:spPr>
          <a:xfrm>
            <a:off x="5292080" y="1772816"/>
            <a:ext cx="2664297" cy="3167130"/>
          </a:xfrm>
          <a:prstGeom prst="rect">
            <a:avLst/>
          </a:prstGeom>
        </p:spPr>
      </p:pic>
    </p:spTree>
    <p:extLst>
      <p:ext uri="{BB962C8B-B14F-4D97-AF65-F5344CB8AC3E}">
        <p14:creationId xmlns:p14="http://schemas.microsoft.com/office/powerpoint/2010/main" val="152156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C5F12668-69B5-4BB2-AB0E-28FD497DA44B}"/>
              </a:ext>
            </a:extLst>
          </p:cNvPr>
          <p:cNvPicPr>
            <a:picLocks noChangeAspect="1"/>
          </p:cNvPicPr>
          <p:nvPr/>
        </p:nvPicPr>
        <p:blipFill>
          <a:blip r:embed="rId3"/>
          <a:stretch>
            <a:fillRect/>
          </a:stretch>
        </p:blipFill>
        <p:spPr>
          <a:xfrm>
            <a:off x="98315" y="955222"/>
            <a:ext cx="6871595" cy="6000750"/>
          </a:xfrm>
          <a:prstGeom prst="rect">
            <a:avLst/>
          </a:prstGeom>
        </p:spPr>
      </p:pic>
      <p:sp>
        <p:nvSpPr>
          <p:cNvPr id="4" name="スライド番号プレースホルダー 3">
            <a:extLst>
              <a:ext uri="{FF2B5EF4-FFF2-40B4-BE49-F238E27FC236}">
                <a16:creationId xmlns:a16="http://schemas.microsoft.com/office/drawing/2014/main" id="{2B3B2F54-9780-D8D4-5536-68964B61BB83}"/>
              </a:ext>
            </a:extLst>
          </p:cNvPr>
          <p:cNvSpPr>
            <a:spLocks noGrp="1"/>
          </p:cNvSpPr>
          <p:nvPr>
            <p:ph type="sldNum" sz="quarter" idx="12"/>
          </p:nvPr>
        </p:nvSpPr>
        <p:spPr/>
        <p:txBody>
          <a:bodyPr/>
          <a:lstStyle/>
          <a:p>
            <a:pPr defTabSz="685800" eaLnBrk="1" fontAlgn="auto" hangingPunct="1">
              <a:spcBef>
                <a:spcPts val="0"/>
              </a:spcBef>
              <a:spcAft>
                <a:spcPts val="0"/>
              </a:spcAft>
              <a:defRPr/>
            </a:pPr>
            <a:fld id="{69B2D628-DDBC-4FC1-B1DA-A6397C0D41A5}" type="slidenum">
              <a:rPr lang="en-US" altLang="ja-JP">
                <a:latin typeface="Verdana"/>
              </a:rPr>
              <a:pPr defTabSz="685800" eaLnBrk="1" fontAlgn="auto" hangingPunct="1">
                <a:spcBef>
                  <a:spcPts val="0"/>
                </a:spcBef>
                <a:spcAft>
                  <a:spcPts val="0"/>
                </a:spcAft>
                <a:defRPr/>
              </a:pPr>
              <a:t>4</a:t>
            </a:fld>
            <a:endParaRPr lang="en-US" altLang="ja-JP">
              <a:latin typeface="Verdana"/>
            </a:endParaRPr>
          </a:p>
        </p:txBody>
      </p:sp>
      <p:sp>
        <p:nvSpPr>
          <p:cNvPr id="8" name="テキスト ボックス 7">
            <a:extLst>
              <a:ext uri="{FF2B5EF4-FFF2-40B4-BE49-F238E27FC236}">
                <a16:creationId xmlns:a16="http://schemas.microsoft.com/office/drawing/2014/main" id="{AD0C4C8E-908B-3D2E-1FAD-D9B28F574BC7}"/>
              </a:ext>
            </a:extLst>
          </p:cNvPr>
          <p:cNvSpPr txBox="1"/>
          <p:nvPr/>
        </p:nvSpPr>
        <p:spPr>
          <a:xfrm>
            <a:off x="7162800" y="2057400"/>
            <a:ext cx="1915909" cy="2169825"/>
          </a:xfrm>
          <a:prstGeom prst="rect">
            <a:avLst/>
          </a:prstGeom>
          <a:gradFill>
            <a:gsLst>
              <a:gs pos="0">
                <a:srgbClr val="CCCCFF"/>
              </a:gs>
              <a:gs pos="44000">
                <a:schemeClr val="accent1">
                  <a:lumMod val="45000"/>
                  <a:lumOff val="55000"/>
                </a:schemeClr>
              </a:gs>
              <a:gs pos="49000">
                <a:schemeClr val="accent1">
                  <a:lumMod val="45000"/>
                  <a:lumOff val="55000"/>
                </a:schemeClr>
              </a:gs>
              <a:gs pos="100000">
                <a:srgbClr val="66FFFF"/>
              </a:gs>
            </a:gsLst>
            <a:lin ang="5400000" scaled="1"/>
          </a:gradFill>
        </p:spPr>
        <p:txBody>
          <a:bodyPr wrap="none" rtlCol="0">
            <a:spAutoFit/>
          </a:bodyPr>
          <a:lstStyle/>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ブルー系の色</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心理職に関連した活動</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技法の研修</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スクールカウンセラー</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看護学校や大学での</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心理学系の講義</a:t>
            </a: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endParaRPr lang="en-US" altLang="ja-JP" sz="1350" dirty="0">
              <a:solidFill>
                <a:prstClr val="black"/>
              </a:solidFill>
              <a:latin typeface="メイリオ" panose="020B0604030504040204" pitchFamily="50" charset="-128"/>
              <a:ea typeface="メイリオ" panose="020B0604030504040204" pitchFamily="50" charset="-128"/>
            </a:endParaRPr>
          </a:p>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など</a:t>
            </a:r>
          </a:p>
        </p:txBody>
      </p:sp>
      <p:sp>
        <p:nvSpPr>
          <p:cNvPr id="9" name="テキスト ボックス 8">
            <a:extLst>
              <a:ext uri="{FF2B5EF4-FFF2-40B4-BE49-F238E27FC236}">
                <a16:creationId xmlns:a16="http://schemas.microsoft.com/office/drawing/2014/main" id="{43BD9915-C5EF-528D-8C36-80E1D96549C6}"/>
              </a:ext>
            </a:extLst>
          </p:cNvPr>
          <p:cNvSpPr txBox="1"/>
          <p:nvPr/>
        </p:nvSpPr>
        <p:spPr>
          <a:xfrm>
            <a:off x="7162800" y="1362076"/>
            <a:ext cx="1136850" cy="507831"/>
          </a:xfrm>
          <a:prstGeom prst="rect">
            <a:avLst/>
          </a:prstGeom>
          <a:solidFill>
            <a:srgbClr val="FF0000"/>
          </a:solidFill>
        </p:spPr>
        <p:txBody>
          <a:bodyPr wrap="none" rtlCol="0">
            <a:spAutoFit/>
          </a:bodyPr>
          <a:lstStyle/>
          <a:p>
            <a:pPr defTabSz="685800" eaLnBrk="1" fontAlgn="auto" hangingPunct="1">
              <a:spcBef>
                <a:spcPts val="0"/>
              </a:spcBef>
              <a:spcAft>
                <a:spcPts val="0"/>
              </a:spcAft>
            </a:pPr>
            <a:r>
              <a:rPr lang="ja-JP" altLang="en-US" sz="1350" b="1" dirty="0">
                <a:solidFill>
                  <a:prstClr val="white"/>
                </a:solidFill>
                <a:highlight>
                  <a:srgbClr val="FF0000"/>
                </a:highlight>
                <a:latin typeface="Verdana"/>
                <a:ea typeface="ＭＳ Ｐゴシック"/>
              </a:rPr>
              <a:t>赤</a:t>
            </a:r>
            <a:endParaRPr lang="en-US" altLang="ja-JP" sz="1350" b="1" dirty="0">
              <a:solidFill>
                <a:prstClr val="white"/>
              </a:solidFill>
              <a:highlight>
                <a:srgbClr val="FF0000"/>
              </a:highlight>
              <a:latin typeface="Verdana"/>
              <a:ea typeface="ＭＳ Ｐゴシック"/>
            </a:endParaRPr>
          </a:p>
          <a:p>
            <a:pPr defTabSz="685800" eaLnBrk="1" fontAlgn="auto" hangingPunct="1">
              <a:spcBef>
                <a:spcPts val="0"/>
              </a:spcBef>
              <a:spcAft>
                <a:spcPts val="0"/>
              </a:spcAft>
            </a:pPr>
            <a:r>
              <a:rPr lang="ja-JP" altLang="en-US" sz="1350" b="1" dirty="0">
                <a:solidFill>
                  <a:prstClr val="white"/>
                </a:solidFill>
                <a:highlight>
                  <a:srgbClr val="FF0000"/>
                </a:highlight>
                <a:latin typeface="Verdana"/>
                <a:ea typeface="ＭＳ Ｐゴシック"/>
              </a:rPr>
              <a:t>大学・大学院</a:t>
            </a:r>
          </a:p>
        </p:txBody>
      </p:sp>
      <p:sp>
        <p:nvSpPr>
          <p:cNvPr id="10" name="テキスト ボックス 9">
            <a:extLst>
              <a:ext uri="{FF2B5EF4-FFF2-40B4-BE49-F238E27FC236}">
                <a16:creationId xmlns:a16="http://schemas.microsoft.com/office/drawing/2014/main" id="{332FB2BC-92E5-0646-D7CA-96D2ABE0C897}"/>
              </a:ext>
            </a:extLst>
          </p:cNvPr>
          <p:cNvSpPr txBox="1"/>
          <p:nvPr/>
        </p:nvSpPr>
        <p:spPr>
          <a:xfrm>
            <a:off x="7162800" y="4543425"/>
            <a:ext cx="1223412" cy="300082"/>
          </a:xfrm>
          <a:prstGeom prst="rect">
            <a:avLst/>
          </a:prstGeom>
          <a:solidFill>
            <a:schemeClr val="accent6">
              <a:lumMod val="60000"/>
              <a:lumOff val="40000"/>
            </a:schemeClr>
          </a:solidFill>
        </p:spPr>
        <p:txBody>
          <a:bodyPr wrap="none" rtlCol="0">
            <a:spAutoFit/>
          </a:bodyPr>
          <a:lstStyle/>
          <a:p>
            <a:pPr defTabSz="685800" eaLnBrk="1" fontAlgn="auto" hangingPunct="1">
              <a:spcBef>
                <a:spcPts val="0"/>
              </a:spcBef>
              <a:spcAft>
                <a:spcPts val="0"/>
              </a:spcAft>
            </a:pPr>
            <a:r>
              <a:rPr lang="ja-JP" altLang="en-US" sz="1350" dirty="0">
                <a:solidFill>
                  <a:prstClr val="black"/>
                </a:solidFill>
                <a:latin typeface="メイリオ" panose="020B0604030504040204" pitchFamily="50" charset="-128"/>
                <a:ea typeface="メイリオ" panose="020B0604030504040204" pitchFamily="50" charset="-128"/>
              </a:rPr>
              <a:t>その他の活動</a:t>
            </a:r>
          </a:p>
        </p:txBody>
      </p:sp>
      <p:sp>
        <p:nvSpPr>
          <p:cNvPr id="11" name="楕円 10">
            <a:extLst>
              <a:ext uri="{FF2B5EF4-FFF2-40B4-BE49-F238E27FC236}">
                <a16:creationId xmlns:a16="http://schemas.microsoft.com/office/drawing/2014/main" id="{53F22B27-A333-E871-5829-6CA63CD09176}"/>
              </a:ext>
            </a:extLst>
          </p:cNvPr>
          <p:cNvSpPr/>
          <p:nvPr/>
        </p:nvSpPr>
        <p:spPr>
          <a:xfrm>
            <a:off x="2174089" y="1550194"/>
            <a:ext cx="1893849" cy="1643701"/>
          </a:xfrm>
          <a:prstGeom prst="ellipse">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ja-JP" altLang="en-US" sz="1350" dirty="0">
                <a:solidFill>
                  <a:prstClr val="black"/>
                </a:solidFill>
                <a:latin typeface="Verdana"/>
                <a:ea typeface="ＭＳ Ｐゴシック"/>
              </a:rPr>
              <a:t>１８年間</a:t>
            </a:r>
          </a:p>
        </p:txBody>
      </p:sp>
      <p:sp>
        <p:nvSpPr>
          <p:cNvPr id="12" name="楕円 11">
            <a:extLst>
              <a:ext uri="{FF2B5EF4-FFF2-40B4-BE49-F238E27FC236}">
                <a16:creationId xmlns:a16="http://schemas.microsoft.com/office/drawing/2014/main" id="{CD900F4B-8756-1BFA-9954-73F15312A836}"/>
              </a:ext>
            </a:extLst>
          </p:cNvPr>
          <p:cNvSpPr/>
          <p:nvPr/>
        </p:nvSpPr>
        <p:spPr>
          <a:xfrm>
            <a:off x="4308353" y="3296312"/>
            <a:ext cx="1487783" cy="2035230"/>
          </a:xfrm>
          <a:prstGeom prst="ellipse">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685800" eaLnBrk="1" fontAlgn="auto" hangingPunct="1">
              <a:spcBef>
                <a:spcPts val="0"/>
              </a:spcBef>
              <a:spcAft>
                <a:spcPts val="0"/>
              </a:spcAft>
            </a:pPr>
            <a:r>
              <a:rPr lang="en-US" altLang="ja-JP" sz="1350" dirty="0">
                <a:solidFill>
                  <a:prstClr val="black"/>
                </a:solidFill>
                <a:latin typeface="Verdana"/>
                <a:ea typeface="ＭＳ Ｐゴシック"/>
              </a:rPr>
              <a:t>14</a:t>
            </a:r>
            <a:r>
              <a:rPr lang="ja-JP" altLang="en-US" sz="1350" dirty="0">
                <a:solidFill>
                  <a:prstClr val="black"/>
                </a:solidFill>
                <a:latin typeface="Verdana"/>
                <a:ea typeface="ＭＳ Ｐゴシック"/>
              </a:rPr>
              <a:t>年間</a:t>
            </a:r>
          </a:p>
        </p:txBody>
      </p:sp>
      <p:cxnSp>
        <p:nvCxnSpPr>
          <p:cNvPr id="5" name="直線コネクタ 4">
            <a:extLst>
              <a:ext uri="{FF2B5EF4-FFF2-40B4-BE49-F238E27FC236}">
                <a16:creationId xmlns:a16="http://schemas.microsoft.com/office/drawing/2014/main" id="{98F33370-5774-157C-2F09-8C0D32A21CAB}"/>
              </a:ext>
            </a:extLst>
          </p:cNvPr>
          <p:cNvCxnSpPr>
            <a:cxnSpLocks/>
          </p:cNvCxnSpPr>
          <p:nvPr/>
        </p:nvCxnSpPr>
        <p:spPr>
          <a:xfrm>
            <a:off x="4067943" y="1362075"/>
            <a:ext cx="1" cy="2354957"/>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6" name="直線コネクタ 5">
            <a:extLst>
              <a:ext uri="{FF2B5EF4-FFF2-40B4-BE49-F238E27FC236}">
                <a16:creationId xmlns:a16="http://schemas.microsoft.com/office/drawing/2014/main" id="{1C3A6606-4AD4-BB91-D2DC-4406E9534E1A}"/>
              </a:ext>
            </a:extLst>
          </p:cNvPr>
          <p:cNvCxnSpPr/>
          <p:nvPr/>
        </p:nvCxnSpPr>
        <p:spPr>
          <a:xfrm>
            <a:off x="4308353" y="3112393"/>
            <a:ext cx="0" cy="195814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3" name="直線コネクタ 12">
            <a:extLst>
              <a:ext uri="{FF2B5EF4-FFF2-40B4-BE49-F238E27FC236}">
                <a16:creationId xmlns:a16="http://schemas.microsoft.com/office/drawing/2014/main" id="{5002F34D-4551-DE17-3FF9-88F8FF280A14}"/>
              </a:ext>
            </a:extLst>
          </p:cNvPr>
          <p:cNvCxnSpPr>
            <a:cxnSpLocks/>
          </p:cNvCxnSpPr>
          <p:nvPr/>
        </p:nvCxnSpPr>
        <p:spPr>
          <a:xfrm flipH="1">
            <a:off x="5795132" y="3356992"/>
            <a:ext cx="1" cy="2719893"/>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2" name="正方形/長方形 1">
            <a:extLst>
              <a:ext uri="{FF2B5EF4-FFF2-40B4-BE49-F238E27FC236}">
                <a16:creationId xmlns:a16="http://schemas.microsoft.com/office/drawing/2014/main" id="{099F2633-A0E5-9F70-E9C8-220DB4581E6F}"/>
              </a:ext>
            </a:extLst>
          </p:cNvPr>
          <p:cNvSpPr/>
          <p:nvPr/>
        </p:nvSpPr>
        <p:spPr>
          <a:xfrm>
            <a:off x="7162800" y="955222"/>
            <a:ext cx="469175" cy="279040"/>
          </a:xfrm>
          <a:prstGeom prst="rect">
            <a:avLst/>
          </a:prstGeom>
          <a:solidFill>
            <a:schemeClr val="accent3">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ja-JP" altLang="en-US" sz="1050" b="1" dirty="0">
                <a:solidFill>
                  <a:prstClr val="white"/>
                </a:solidFill>
                <a:latin typeface="メイリオ" panose="020B0604030504040204" pitchFamily="50" charset="-128"/>
                <a:ea typeface="メイリオ" panose="020B0604030504040204" pitchFamily="50" charset="-128"/>
              </a:rPr>
              <a:t>昭和</a:t>
            </a:r>
          </a:p>
        </p:txBody>
      </p:sp>
      <p:sp>
        <p:nvSpPr>
          <p:cNvPr id="14" name="正方形/長方形 13">
            <a:extLst>
              <a:ext uri="{FF2B5EF4-FFF2-40B4-BE49-F238E27FC236}">
                <a16:creationId xmlns:a16="http://schemas.microsoft.com/office/drawing/2014/main" id="{060EEB29-E91D-51A0-F9BF-F454BBB208F6}"/>
              </a:ext>
            </a:extLst>
          </p:cNvPr>
          <p:cNvSpPr/>
          <p:nvPr/>
        </p:nvSpPr>
        <p:spPr>
          <a:xfrm>
            <a:off x="7628497" y="955222"/>
            <a:ext cx="469175" cy="279040"/>
          </a:xfrm>
          <a:prstGeom prst="rect">
            <a:avLst/>
          </a:prstGeom>
          <a:solidFill>
            <a:srgbClr val="8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ja-JP" altLang="en-US" sz="1050" b="1" dirty="0">
                <a:solidFill>
                  <a:prstClr val="white"/>
                </a:solidFill>
                <a:latin typeface="メイリオ" panose="020B0604030504040204" pitchFamily="50" charset="-128"/>
                <a:ea typeface="メイリオ" panose="020B0604030504040204" pitchFamily="50" charset="-128"/>
              </a:rPr>
              <a:t>平成</a:t>
            </a:r>
          </a:p>
        </p:txBody>
      </p:sp>
      <p:sp>
        <p:nvSpPr>
          <p:cNvPr id="15" name="正方形/長方形 14">
            <a:extLst>
              <a:ext uri="{FF2B5EF4-FFF2-40B4-BE49-F238E27FC236}">
                <a16:creationId xmlns:a16="http://schemas.microsoft.com/office/drawing/2014/main" id="{6C4BB8F2-EEA1-F876-466A-3CB3084BAB29}"/>
              </a:ext>
            </a:extLst>
          </p:cNvPr>
          <p:cNvSpPr/>
          <p:nvPr/>
        </p:nvSpPr>
        <p:spPr>
          <a:xfrm>
            <a:off x="8105458" y="957582"/>
            <a:ext cx="469175" cy="276680"/>
          </a:xfrm>
          <a:prstGeom prst="rect">
            <a:avLst/>
          </a:prstGeom>
          <a:solidFill>
            <a:srgbClr val="0000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eaLnBrk="1" fontAlgn="auto" hangingPunct="1">
              <a:spcBef>
                <a:spcPts val="0"/>
              </a:spcBef>
              <a:spcAft>
                <a:spcPts val="0"/>
              </a:spcAft>
            </a:pPr>
            <a:r>
              <a:rPr lang="ja-JP" altLang="en-US" sz="1050" b="1" dirty="0">
                <a:solidFill>
                  <a:prstClr val="white"/>
                </a:solidFill>
                <a:latin typeface="メイリオ" panose="020B0604030504040204" pitchFamily="50" charset="-128"/>
                <a:ea typeface="メイリオ" panose="020B0604030504040204" pitchFamily="50" charset="-128"/>
              </a:rPr>
              <a:t>令和</a:t>
            </a:r>
          </a:p>
        </p:txBody>
      </p:sp>
      <p:cxnSp>
        <p:nvCxnSpPr>
          <p:cNvPr id="3" name="直線コネクタ 2">
            <a:extLst>
              <a:ext uri="{FF2B5EF4-FFF2-40B4-BE49-F238E27FC236}">
                <a16:creationId xmlns:a16="http://schemas.microsoft.com/office/drawing/2014/main" id="{40D30A8E-5231-B378-281C-01339E8F474A}"/>
              </a:ext>
            </a:extLst>
          </p:cNvPr>
          <p:cNvCxnSpPr/>
          <p:nvPr/>
        </p:nvCxnSpPr>
        <p:spPr>
          <a:xfrm>
            <a:off x="2174090" y="1263692"/>
            <a:ext cx="0" cy="195814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14775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タイトル 1">
            <a:extLst>
              <a:ext uri="{FF2B5EF4-FFF2-40B4-BE49-F238E27FC236}">
                <a16:creationId xmlns:a16="http://schemas.microsoft.com/office/drawing/2014/main" id="{860CBFFB-D2EF-F5E4-5415-BCE55FACB034}"/>
              </a:ext>
            </a:extLst>
          </p:cNvPr>
          <p:cNvSpPr>
            <a:spLocks noGrp="1" noChangeArrowheads="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メーラビアン　</a:t>
            </a:r>
            <a:r>
              <a:rPr lang="ja-JP" altLang="en-US" sz="2800" dirty="0">
                <a:latin typeface="メイリオ" panose="020B0604030504040204" pitchFamily="50" charset="-128"/>
                <a:ea typeface="メイリオ" panose="020B0604030504040204" pitchFamily="50" charset="-128"/>
              </a:rPr>
              <a:t>注</a:t>
            </a: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諸説あります</a:t>
            </a:r>
            <a:r>
              <a:rPr lang="en-US" altLang="ja-JP" sz="2400" dirty="0">
                <a:latin typeface="メイリオ" panose="020B0604030504040204" pitchFamily="50" charset="-128"/>
                <a:ea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endParaRPr>
          </a:p>
        </p:txBody>
      </p:sp>
      <p:sp>
        <p:nvSpPr>
          <p:cNvPr id="15363" name="コンテンツ プレースホルダ 2">
            <a:extLst>
              <a:ext uri="{FF2B5EF4-FFF2-40B4-BE49-F238E27FC236}">
                <a16:creationId xmlns:a16="http://schemas.microsoft.com/office/drawing/2014/main" id="{2E5B9D8D-AAC6-2B1B-6F68-095C0A8124AD}"/>
              </a:ext>
            </a:extLst>
          </p:cNvPr>
          <p:cNvSpPr>
            <a:spLocks noGrp="1" noChangeArrowheads="1"/>
          </p:cNvSpPr>
          <p:nvPr>
            <p:ph idx="1"/>
          </p:nvPr>
        </p:nvSpPr>
        <p:spPr>
          <a:xfrm>
            <a:off x="359631" y="1835999"/>
            <a:ext cx="8424738" cy="4267200"/>
          </a:xfrm>
        </p:spPr>
        <p:txBody>
          <a:bodyPr/>
          <a:lstStyle/>
          <a:p>
            <a:r>
              <a:rPr lang="ja-JP" altLang="en-US" sz="2400" dirty="0">
                <a:latin typeface="メイリオ" panose="020B0604030504040204" pitchFamily="50" charset="-128"/>
                <a:ea typeface="メイリオ" panose="020B0604030504040204" pitchFamily="50" charset="-128"/>
              </a:rPr>
              <a:t>ことば：メーラビアンは一日に「ことば」を用いてどのような割合で情報を伝えるかを調べた結果</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言語（</a:t>
            </a:r>
            <a:r>
              <a:rPr lang="en-US" altLang="ja-JP" sz="2400" dirty="0">
                <a:latin typeface="メイリオ" panose="020B0604030504040204" pitchFamily="50" charset="-128"/>
                <a:ea typeface="メイリオ" panose="020B0604030504040204" pitchFamily="50" charset="-128"/>
              </a:rPr>
              <a:t>verbal</a:t>
            </a:r>
            <a:r>
              <a:rPr lang="ja-JP" altLang="en-US" sz="2400" dirty="0">
                <a:latin typeface="メイリオ" panose="020B0604030504040204" pitchFamily="50" charset="-128"/>
                <a:ea typeface="メイリオ" panose="020B0604030504040204" pitchFamily="50" charset="-128"/>
              </a:rPr>
              <a:t>）は</a:t>
            </a:r>
            <a:r>
              <a:rPr lang="en-US" altLang="ja-JP" sz="2400" dirty="0">
                <a:latin typeface="メイリオ" panose="020B0604030504040204" pitchFamily="50" charset="-128"/>
                <a:ea typeface="メイリオ" panose="020B0604030504040204" pitchFamily="50" charset="-128"/>
              </a:rPr>
              <a:t>7</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非言語（</a:t>
            </a:r>
            <a:r>
              <a:rPr lang="en-US" altLang="ja-JP" sz="2400" dirty="0">
                <a:latin typeface="メイリオ" panose="020B0604030504040204" pitchFamily="50" charset="-128"/>
                <a:ea typeface="メイリオ" panose="020B0604030504040204" pitchFamily="50" charset="-128"/>
              </a:rPr>
              <a:t>nonverbal</a:t>
            </a:r>
            <a:r>
              <a:rPr lang="ja-JP" altLang="en-US" sz="2400" dirty="0">
                <a:latin typeface="メイリオ" panose="020B0604030504040204" pitchFamily="50" charset="-128"/>
                <a:ea typeface="メイリオ" panose="020B0604030504040204" pitchFamily="50" charset="-128"/>
              </a:rPr>
              <a:t>）は</a:t>
            </a:r>
            <a:r>
              <a:rPr lang="en-US" altLang="ja-JP" sz="2400" dirty="0">
                <a:latin typeface="メイリオ" panose="020B0604030504040204" pitchFamily="50" charset="-128"/>
                <a:ea typeface="メイリオ" panose="020B0604030504040204" pitchFamily="50" charset="-128"/>
              </a:rPr>
              <a:t>93</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言語の内容と非言語の情報が食い違ったとき、どちらを信用するかという趣旨の実験をした</a:t>
            </a:r>
            <a:endParaRPr lang="en-US" altLang="ja-JP" sz="2400" dirty="0">
              <a:latin typeface="メイリオ" panose="020B0604030504040204" pitchFamily="50" charset="-128"/>
              <a:ea typeface="メイリオ" panose="020B0604030504040204" pitchFamily="50" charset="-128"/>
            </a:endParaRPr>
          </a:p>
          <a:p>
            <a:r>
              <a:rPr lang="ja-JP" altLang="en-US" sz="2400" dirty="0">
                <a:latin typeface="メイリオ" panose="020B0604030504040204" pitchFamily="50" charset="-128"/>
                <a:ea typeface="メイリオ" panose="020B0604030504040204" pitchFamily="50" charset="-128"/>
              </a:rPr>
              <a:t>非言語のうち</a:t>
            </a:r>
            <a:r>
              <a:rPr lang="en-US" altLang="ja-JP" sz="2400" dirty="0">
                <a:latin typeface="メイリオ" panose="020B0604030504040204" pitchFamily="50" charset="-128"/>
                <a:ea typeface="メイリオ" panose="020B0604030504040204" pitchFamily="50" charset="-128"/>
              </a:rPr>
              <a:t>38</a:t>
            </a:r>
            <a:r>
              <a:rPr lang="ja-JP" altLang="en-US" sz="2400" dirty="0">
                <a:latin typeface="メイリオ" panose="020B0604030504040204" pitchFamily="50" charset="-128"/>
                <a:ea typeface="メイリオ" panose="020B0604030504040204" pitchFamily="50" charset="-128"/>
              </a:rPr>
              <a:t>％がことばの抑揚（</a:t>
            </a:r>
            <a:r>
              <a:rPr lang="en-US" altLang="ja-JP" sz="2400" dirty="0">
                <a:latin typeface="メイリオ" panose="020B0604030504040204" pitchFamily="50" charset="-128"/>
                <a:ea typeface="メイリオ" panose="020B0604030504040204" pitchFamily="50" charset="-128"/>
              </a:rPr>
              <a:t>vocal</a:t>
            </a:r>
            <a:r>
              <a:rPr lang="ja-JP" altLang="en-US" sz="2400" dirty="0">
                <a:latin typeface="メイリオ" panose="020B0604030504040204" pitchFamily="50" charset="-128"/>
                <a:ea typeface="メイリオ" panose="020B0604030504040204" pitchFamily="50" charset="-128"/>
              </a:rPr>
              <a:t>）</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55%</a:t>
            </a:r>
            <a:r>
              <a:rPr lang="ja-JP" altLang="en-US" sz="2400" dirty="0">
                <a:latin typeface="メイリオ" panose="020B0604030504040204" pitchFamily="50" charset="-128"/>
                <a:ea typeface="メイリオ" panose="020B0604030504040204" pitchFamily="50" charset="-128"/>
              </a:rPr>
              <a:t>が表情、態度、目配り、服装など（</a:t>
            </a:r>
            <a:r>
              <a:rPr lang="en-US" altLang="ja-JP" sz="2400" dirty="0">
                <a:latin typeface="メイリオ" panose="020B0604030504040204" pitchFamily="50" charset="-128"/>
                <a:ea typeface="メイリオ" panose="020B0604030504040204" pitchFamily="50" charset="-128"/>
              </a:rPr>
              <a:t>facial</a:t>
            </a:r>
            <a:r>
              <a:rPr lang="ja-JP" altLang="en-US" sz="2400" dirty="0">
                <a:latin typeface="メイリオ" panose="020B0604030504040204" pitchFamily="50" charset="-128"/>
                <a:ea typeface="メイリオ" panose="020B0604030504040204" pitchFamily="50" charset="-128"/>
              </a:rPr>
              <a:t>）だという</a:t>
            </a:r>
            <a:endParaRPr lang="en-US" altLang="ja-JP" sz="2400" dirty="0">
              <a:latin typeface="メイリオ" panose="020B0604030504040204" pitchFamily="50" charset="-128"/>
              <a:ea typeface="メイリオ" panose="020B0604030504040204" pitchFamily="50" charset="-128"/>
            </a:endParaRPr>
          </a:p>
          <a:p>
            <a:endParaRPr lang="ja-JP" altLang="en-US" sz="2400" dirty="0">
              <a:latin typeface="メイリオ" panose="020B0604030504040204" pitchFamily="50" charset="-128"/>
              <a:ea typeface="メイリオ" panose="020B0604030504040204" pitchFamily="50" charset="-128"/>
            </a:endParaRPr>
          </a:p>
        </p:txBody>
      </p:sp>
      <p:sp>
        <p:nvSpPr>
          <p:cNvPr id="15364" name="スライド番号プレースホルダ 3">
            <a:extLst>
              <a:ext uri="{FF2B5EF4-FFF2-40B4-BE49-F238E27FC236}">
                <a16:creationId xmlns:a16="http://schemas.microsoft.com/office/drawing/2014/main" id="{3F51A1F5-0854-C6DA-A03E-7BF566DFB6B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l">
              <a:spcBef>
                <a:spcPct val="0"/>
              </a:spcBef>
              <a:buClrTx/>
              <a:buFontTx/>
              <a:buNone/>
            </a:pPr>
            <a:fld id="{4E785E1C-D731-4332-AA58-E124FEE9A703}" type="slidenum">
              <a:rPr kumimoji="0" lang="en-US" altLang="ja-JP" sz="1200">
                <a:solidFill>
                  <a:srgbClr val="000000"/>
                </a:solidFill>
                <a:latin typeface="Verdana" panose="020B0604030504040204" pitchFamily="34" charset="0"/>
                <a:ea typeface="ＭＳ Ｐゴシック" panose="020B0600070205080204" pitchFamily="50" charset="-128"/>
              </a:rPr>
              <a:pPr algn="l">
                <a:spcBef>
                  <a:spcPct val="0"/>
                </a:spcBef>
                <a:buClrTx/>
                <a:buFontTx/>
                <a:buNone/>
              </a:pPr>
              <a:t>40</a:t>
            </a:fld>
            <a:endParaRPr kumimoji="0" lang="en-US" altLang="ja-JP" sz="1200">
              <a:solidFill>
                <a:srgbClr val="000000"/>
              </a:solidFill>
              <a:latin typeface="Verdana" panose="020B0604030504040204" pitchFamily="34" charset="0"/>
              <a:ea typeface="ＭＳ Ｐゴシック" panose="020B0600070205080204" pitchFamily="50" charset="-128"/>
            </a:endParaRPr>
          </a:p>
        </p:txBody>
      </p:sp>
      <p:sp>
        <p:nvSpPr>
          <p:cNvPr id="2" name="フローチャート: 代替処理 1">
            <a:extLst>
              <a:ext uri="{FF2B5EF4-FFF2-40B4-BE49-F238E27FC236}">
                <a16:creationId xmlns:a16="http://schemas.microsoft.com/office/drawing/2014/main" id="{DEDEEF3B-CCCD-4496-B4A7-FB85E736B6E8}"/>
              </a:ext>
            </a:extLst>
          </p:cNvPr>
          <p:cNvSpPr/>
          <p:nvPr/>
        </p:nvSpPr>
        <p:spPr>
          <a:xfrm>
            <a:off x="359631" y="754801"/>
            <a:ext cx="8216044" cy="5122471"/>
          </a:xfrm>
          <a:prstGeom prst="flowChartAlternateProcess">
            <a:avLst/>
          </a:prstGeom>
          <a:ln w="19050"/>
          <a:effectLst>
            <a:outerShdw blurRad="50800" dist="38100" dir="2700000" algn="tl"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4000" b="0" i="0" dirty="0">
                <a:solidFill>
                  <a:srgbClr val="000000"/>
                </a:solidFill>
                <a:effectLst/>
                <a:latin typeface="メイリオ" panose="020B0604030504040204" pitchFamily="50" charset="-128"/>
                <a:ea typeface="メイリオ" panose="020B0604030504040204" pitchFamily="50" charset="-128"/>
              </a:rPr>
              <a:t>～は見た目が</a:t>
            </a:r>
            <a:r>
              <a:rPr lang="en-US" altLang="ja-JP" sz="4000" b="0" i="0" dirty="0">
                <a:solidFill>
                  <a:srgbClr val="000000"/>
                </a:solidFill>
                <a:effectLst/>
                <a:latin typeface="メイリオ" panose="020B0604030504040204" pitchFamily="50" charset="-128"/>
                <a:ea typeface="メイリオ" panose="020B0604030504040204" pitchFamily="50" charset="-128"/>
              </a:rPr>
              <a:t>9</a:t>
            </a:r>
            <a:r>
              <a:rPr lang="ja-JP" altLang="en-US" sz="4000" b="0" i="0" dirty="0">
                <a:solidFill>
                  <a:srgbClr val="000000"/>
                </a:solidFill>
                <a:effectLst/>
                <a:latin typeface="メイリオ" panose="020B0604030504040204" pitchFamily="50" charset="-128"/>
                <a:ea typeface="メイリオ" panose="020B0604030504040204" pitchFamily="50" charset="-128"/>
              </a:rPr>
              <a:t>割～　</a:t>
            </a:r>
            <a:endParaRPr lang="en-US" altLang="ja-JP" sz="4000" b="0" i="0" dirty="0">
              <a:solidFill>
                <a:srgbClr val="000000"/>
              </a:solidFill>
              <a:effectLst/>
              <a:latin typeface="メイリオ" panose="020B0604030504040204" pitchFamily="50" charset="-128"/>
              <a:ea typeface="メイリオ" panose="020B0604030504040204" pitchFamily="50" charset="-128"/>
            </a:endParaRPr>
          </a:p>
          <a:p>
            <a:r>
              <a:rPr lang="ja-JP" altLang="en-US" sz="4000" dirty="0">
                <a:solidFill>
                  <a:srgbClr val="000000"/>
                </a:solidFill>
                <a:latin typeface="メイリオ" panose="020B0604030504040204" pitchFamily="50" charset="-128"/>
                <a:ea typeface="メイリオ" panose="020B0604030504040204" pitchFamily="50" charset="-128"/>
              </a:rPr>
              <a:t>　～</a:t>
            </a:r>
            <a:r>
              <a:rPr lang="ja-JP" altLang="en-US" sz="2400" b="0" i="0" dirty="0">
                <a:solidFill>
                  <a:srgbClr val="000000"/>
                </a:solidFill>
                <a:effectLst/>
                <a:latin typeface="メイリオ" panose="020B0604030504040204" pitchFamily="50" charset="-128"/>
                <a:ea typeface="メイリオ" panose="020B0604030504040204" pitchFamily="50" charset="-128"/>
              </a:rPr>
              <a:t>的な本がよくあります</a:t>
            </a:r>
            <a:endParaRPr lang="en-US" altLang="ja-JP" sz="2400" b="0" i="0" dirty="0">
              <a:solidFill>
                <a:srgbClr val="000000"/>
              </a:solidFill>
              <a:effectLst/>
              <a:latin typeface="メイリオ" panose="020B0604030504040204" pitchFamily="50" charset="-128"/>
              <a:ea typeface="メイリオ" panose="020B0604030504040204" pitchFamily="50" charset="-128"/>
            </a:endParaRPr>
          </a:p>
          <a:p>
            <a:r>
              <a:rPr lang="ja-JP" altLang="en-US" sz="2400" b="0" i="0" dirty="0">
                <a:solidFill>
                  <a:srgbClr val="000000"/>
                </a:solidFill>
                <a:effectLst/>
                <a:latin typeface="メイリオ" panose="020B0604030504040204" pitchFamily="50" charset="-128"/>
                <a:ea typeface="メイリオ" panose="020B0604030504040204" pitchFamily="50" charset="-128"/>
              </a:rPr>
              <a:t>メラビアンの法則はよく「言語情報より非言語情報の方が重要である」という法則だと誤解されています。しかし、メラビアンの法則では、「矛盾した情報の中でどの情報が優先されるか」であり、非言語情報だけが重要だと示した法則ではありません。</a:t>
            </a:r>
            <a:br>
              <a:rPr lang="ja-JP" altLang="en-US" sz="2400" dirty="0">
                <a:latin typeface="メイリオ" panose="020B0604030504040204" pitchFamily="50" charset="-128"/>
                <a:ea typeface="メイリオ" panose="020B0604030504040204" pitchFamily="50" charset="-128"/>
              </a:rPr>
            </a:br>
            <a:r>
              <a:rPr lang="ja-JP" altLang="en-US" sz="2400" b="0" i="0" dirty="0">
                <a:solidFill>
                  <a:srgbClr val="000000"/>
                </a:solidFill>
                <a:effectLst/>
                <a:latin typeface="メイリオ" panose="020B0604030504040204" pitchFamily="50" charset="-128"/>
                <a:ea typeface="メイリオ" panose="020B0604030504040204" pitchFamily="50" charset="-128"/>
              </a:rPr>
              <a:t>「見た目やジェスチャーの表現を重視して、言語情報をないがしろにしてよい」ということではないため、注意しましょう。</a:t>
            </a:r>
            <a:r>
              <a:rPr lang="ja-JP" altLang="en-US" sz="2400" b="1" i="0" dirty="0">
                <a:solidFill>
                  <a:srgbClr val="000000"/>
                </a:solidFill>
                <a:effectLst/>
                <a:latin typeface="メイリオ" panose="020B0604030504040204" pitchFamily="50" charset="-128"/>
                <a:ea typeface="メイリオ" panose="020B0604030504040204" pitchFamily="50" charset="-128"/>
              </a:rPr>
              <a:t>非言語情報の重要性を認識したうえで、言語情報を一致させることが大切</a:t>
            </a:r>
            <a:r>
              <a:rPr lang="ja-JP" altLang="en-US" sz="2400" b="0" i="0" dirty="0">
                <a:solidFill>
                  <a:srgbClr val="000000"/>
                </a:solidFill>
                <a:effectLst/>
                <a:latin typeface="メイリオ" panose="020B0604030504040204" pitchFamily="50" charset="-128"/>
                <a:ea typeface="メイリオ" panose="020B0604030504040204" pitchFamily="50" charset="-128"/>
              </a:rPr>
              <a:t>です。</a:t>
            </a:r>
            <a:endParaRPr kumimoji="1" lang="ja-JP" altLang="en-US" sz="2400" dirty="0">
              <a:latin typeface="メイリオ" panose="020B0604030504040204" pitchFamily="50" charset="-128"/>
              <a:ea typeface="メイリオ" panose="020B0604030504040204" pitchFamily="50"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タイトル 1">
            <a:extLst>
              <a:ext uri="{FF2B5EF4-FFF2-40B4-BE49-F238E27FC236}">
                <a16:creationId xmlns:a16="http://schemas.microsoft.com/office/drawing/2014/main" id="{D552144E-62F9-85EF-0CC1-4541803CE468}"/>
              </a:ext>
            </a:extLst>
          </p:cNvPr>
          <p:cNvSpPr>
            <a:spLocks noGrp="1" noChangeArrowheads="1"/>
          </p:cNvSpPr>
          <p:nvPr>
            <p:ph type="title"/>
          </p:nvPr>
        </p:nvSpPr>
        <p:spPr/>
        <p:txBody>
          <a:bodyPr/>
          <a:lstStyle/>
          <a:p>
            <a:r>
              <a:rPr lang="ja-JP" altLang="en-US" sz="4000" dirty="0">
                <a:latin typeface="メイリオ" panose="020B0604030504040204" pitchFamily="50" charset="-128"/>
                <a:ea typeface="メイリオ" panose="020B0604030504040204" pitchFamily="50" charset="-128"/>
              </a:rPr>
              <a:t>口頭と書面による</a:t>
            </a:r>
            <a:br>
              <a:rPr lang="en-US" altLang="ja-JP" sz="4000" dirty="0">
                <a:latin typeface="メイリオ" panose="020B0604030504040204" pitchFamily="50" charset="-128"/>
                <a:ea typeface="メイリオ" panose="020B0604030504040204" pitchFamily="50" charset="-128"/>
              </a:rPr>
            </a:br>
            <a:r>
              <a:rPr lang="ja-JP" altLang="en-US" sz="4000" dirty="0">
                <a:latin typeface="メイリオ" panose="020B0604030504040204" pitchFamily="50" charset="-128"/>
                <a:ea typeface="メイリオ" panose="020B0604030504040204" pitchFamily="50" charset="-128"/>
              </a:rPr>
              <a:t>コミュニケーション</a:t>
            </a:r>
            <a:endParaRPr lang="ja-JP" altLang="en-US" dirty="0"/>
          </a:p>
        </p:txBody>
      </p:sp>
      <p:sp>
        <p:nvSpPr>
          <p:cNvPr id="9219" name="コンテンツ プレースホルダー 2">
            <a:extLst>
              <a:ext uri="{FF2B5EF4-FFF2-40B4-BE49-F238E27FC236}">
                <a16:creationId xmlns:a16="http://schemas.microsoft.com/office/drawing/2014/main" id="{F88F6A4D-EA01-AE80-384B-CBF90705E387}"/>
              </a:ext>
            </a:extLst>
          </p:cNvPr>
          <p:cNvSpPr>
            <a:spLocks noGrp="1"/>
          </p:cNvSpPr>
          <p:nvPr>
            <p:ph idx="1"/>
          </p:nvPr>
        </p:nvSpPr>
        <p:spPr>
          <a:xfrm>
            <a:off x="359024" y="1825181"/>
            <a:ext cx="8784976" cy="4267200"/>
          </a:xfrm>
        </p:spPr>
        <p:txBody>
          <a:bodyPr/>
          <a:lstStyle/>
          <a:p>
            <a:pPr lvl="1">
              <a:defRPr/>
            </a:pPr>
            <a:r>
              <a:rPr lang="ja-JP" altLang="en-US" sz="2800" dirty="0">
                <a:latin typeface="メイリオ" panose="020B0604030504040204" pitchFamily="50" charset="-128"/>
                <a:ea typeface="メイリオ" panose="020B0604030504040204" pitchFamily="50" charset="-128"/>
              </a:rPr>
              <a:t>口頭でのコミュニケーション</a:t>
            </a:r>
            <a:endParaRPr lang="en-US" altLang="ja-JP" sz="28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対面ではすべてのチャネル</a:t>
            </a:r>
            <a:endParaRPr lang="en-US" altLang="ja-JP" sz="24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雰囲気大切</a:t>
            </a:r>
            <a:endParaRPr lang="en-US" altLang="ja-JP" sz="24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時間的空間的制限が大きい　</a:t>
            </a:r>
            <a:endParaRPr lang="en-US" altLang="ja-JP" sz="24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一緒にいること　</a:t>
            </a:r>
            <a:br>
              <a:rPr lang="en-US" altLang="ja-JP" sz="2400" dirty="0">
                <a:latin typeface="メイリオ" panose="020B0604030504040204" pitchFamily="50" charset="-128"/>
                <a:ea typeface="メイリオ" panose="020B0604030504040204" pitchFamily="50" charset="-128"/>
              </a:rPr>
            </a:b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電話でも時間を共に過ごすことが必要　　　は？</a:t>
            </a:r>
            <a:endParaRPr lang="en-US" altLang="ja-JP" sz="2400" dirty="0">
              <a:latin typeface="メイリオ" panose="020B0604030504040204" pitchFamily="50" charset="-128"/>
              <a:ea typeface="メイリオ" panose="020B0604030504040204" pitchFamily="50" charset="-128"/>
            </a:endParaRPr>
          </a:p>
          <a:p>
            <a:pPr lvl="1">
              <a:defRPr/>
            </a:pPr>
            <a:r>
              <a:rPr lang="ja-JP" altLang="en-US" sz="2800" dirty="0">
                <a:latin typeface="メイリオ" panose="020B0604030504040204" pitchFamily="50" charset="-128"/>
                <a:ea typeface="メイリオ" panose="020B0604030504040204" pitchFamily="50" charset="-128"/>
              </a:rPr>
              <a:t>書面でのコミュニケーション</a:t>
            </a:r>
            <a:endParaRPr lang="en-US" altLang="ja-JP" sz="28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文字による伝達　手紙　</a:t>
            </a:r>
            <a:r>
              <a:rPr lang="en-US" altLang="ja-JP" sz="2400" dirty="0">
                <a:latin typeface="メイリオ" panose="020B0604030504040204" pitchFamily="50" charset="-128"/>
                <a:ea typeface="メイリオ" panose="020B0604030504040204" pitchFamily="50" charset="-128"/>
              </a:rPr>
              <a:t>E-mail</a:t>
            </a:r>
            <a:r>
              <a:rPr lang="ja-JP" altLang="en-US" sz="2400" dirty="0">
                <a:latin typeface="メイリオ" panose="020B0604030504040204" pitchFamily="50" charset="-128"/>
                <a:ea typeface="メイリオ" panose="020B0604030504040204" pitchFamily="50" charset="-128"/>
              </a:rPr>
              <a:t>　口頭との違い</a:t>
            </a:r>
            <a:endParaRPr lang="en-US" altLang="ja-JP" sz="2400"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感情を補う疑似的な発明</a:t>
            </a:r>
            <a:r>
              <a:rPr lang="en-US" altLang="ja-JP" sz="2400" dirty="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スタンプ</a:t>
            </a:r>
            <a:endParaRPr lang="en-US" altLang="ja-JP" sz="2400" dirty="0">
              <a:latin typeface="メイリオ" panose="020B0604030504040204" pitchFamily="50" charset="-128"/>
              <a:ea typeface="メイリオ" panose="020B0604030504040204" pitchFamily="50" charset="-128"/>
            </a:endParaRPr>
          </a:p>
          <a:p>
            <a:pPr marL="471487" lvl="1" indent="0" algn="r">
              <a:buFont typeface="Wingdings" panose="05000000000000000000" pitchFamily="2" charset="2"/>
              <a:buNone/>
              <a:defRPr/>
            </a:pPr>
            <a:r>
              <a:rPr lang="en-US" altLang="ja-JP" sz="2400" dirty="0">
                <a:latin typeface="メイリオ" panose="020B0604030504040204" pitchFamily="50" charset="-128"/>
                <a:ea typeface="メイリオ" panose="020B0604030504040204" pitchFamily="50" charset="-128"/>
              </a:rPr>
              <a:t>	 </a:t>
            </a:r>
            <a:r>
              <a:rPr lang="en-US" altLang="ja-JP" sz="1800" dirty="0">
                <a:latin typeface="メイリオ" panose="020B0604030504040204" pitchFamily="50" charset="-128"/>
                <a:ea typeface="メイリオ" panose="020B0604030504040204" pitchFamily="50" charset="-128"/>
              </a:rPr>
              <a:t>SNS</a:t>
            </a:r>
            <a:r>
              <a:rPr lang="ja-JP" altLang="en-US" sz="1800" dirty="0">
                <a:latin typeface="メイリオ" panose="020B0604030504040204" pitchFamily="50" charset="-128"/>
                <a:ea typeface="メイリオ" panose="020B0604030504040204" pitchFamily="50" charset="-128"/>
              </a:rPr>
              <a:t>については最後に</a:t>
            </a:r>
            <a:endParaRPr lang="en-US" altLang="ja-JP" sz="2400" dirty="0">
              <a:latin typeface="メイリオ" panose="020B0604030504040204" pitchFamily="50" charset="-128"/>
              <a:ea typeface="メイリオ" panose="020B0604030504040204" pitchFamily="50" charset="-128"/>
            </a:endParaRPr>
          </a:p>
        </p:txBody>
      </p:sp>
      <p:sp>
        <p:nvSpPr>
          <p:cNvPr id="16388" name="スライド番号プレースホルダー 3">
            <a:extLst>
              <a:ext uri="{FF2B5EF4-FFF2-40B4-BE49-F238E27FC236}">
                <a16:creationId xmlns:a16="http://schemas.microsoft.com/office/drawing/2014/main" id="{B224313F-6C80-FA60-C17A-1DDA4D91507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8E4DE7CE-6ED5-4AAF-B483-1FD17B7F6561}" type="slidenum">
              <a:rPr kumimoji="0" lang="en-US" altLang="ja-JP">
                <a:solidFill>
                  <a:srgbClr val="000000"/>
                </a:solidFill>
                <a:latin typeface="Verdana" panose="020B0604030504040204" pitchFamily="34" charset="0"/>
                <a:ea typeface="ＭＳ Ｐゴシック" panose="020B0600070205080204" pitchFamily="50" charset="-128"/>
              </a:rPr>
              <a:pPr/>
              <a:t>41</a:t>
            </a:fld>
            <a:endParaRPr kumimoji="0" lang="en-US" altLang="ja-JP" dirty="0">
              <a:solidFill>
                <a:srgbClr val="000000"/>
              </a:solidFill>
              <a:latin typeface="Verdana" panose="020B0604030504040204" pitchFamily="34" charset="0"/>
              <a:ea typeface="ＭＳ Ｐゴシック" panose="020B0600070205080204" pitchFamily="50" charset="-128"/>
            </a:endParaRPr>
          </a:p>
        </p:txBody>
      </p:sp>
      <p:pic>
        <p:nvPicPr>
          <p:cNvPr id="2050" name="Picture 2" descr="Premium Vector | Zoom Meeting Logo">
            <a:extLst>
              <a:ext uri="{FF2B5EF4-FFF2-40B4-BE49-F238E27FC236}">
                <a16:creationId xmlns:a16="http://schemas.microsoft.com/office/drawing/2014/main" id="{1DD96BB4-B58D-41FF-B8A3-32CEBC243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51250">
            <a:off x="7464444" y="3303707"/>
            <a:ext cx="936104" cy="8810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DDE525EA-35A5-9FD1-62C2-F9F0AE6A5DBB}"/>
              </a:ext>
            </a:extLst>
          </p:cNvPr>
          <p:cNvSpPr>
            <a:spLocks noGrp="1" noChangeArrowheads="1"/>
          </p:cNvSpPr>
          <p:nvPr>
            <p:ph type="title"/>
          </p:nvPr>
        </p:nvSpPr>
        <p:spPr>
          <a:xfrm>
            <a:off x="1403350" y="304800"/>
            <a:ext cx="7578886" cy="1216025"/>
          </a:xfrm>
        </p:spPr>
        <p:txBody>
          <a:bodyPr/>
          <a:lstStyle/>
          <a:p>
            <a:r>
              <a:rPr lang="ja-JP" altLang="en-US" dirty="0"/>
              <a:t>高コンテクストと低コンテクスト</a:t>
            </a:r>
          </a:p>
        </p:txBody>
      </p:sp>
      <p:sp>
        <p:nvSpPr>
          <p:cNvPr id="17411" name="コンテンツ プレースホルダー 2">
            <a:extLst>
              <a:ext uri="{FF2B5EF4-FFF2-40B4-BE49-F238E27FC236}">
                <a16:creationId xmlns:a16="http://schemas.microsoft.com/office/drawing/2014/main" id="{243B537E-88F3-7058-2E41-D7DE14B248D6}"/>
              </a:ext>
            </a:extLst>
          </p:cNvPr>
          <p:cNvSpPr>
            <a:spLocks noGrp="1" noChangeArrowheads="1"/>
          </p:cNvSpPr>
          <p:nvPr>
            <p:ph idx="1"/>
          </p:nvPr>
        </p:nvSpPr>
        <p:spPr>
          <a:xfrm>
            <a:off x="161764" y="1754088"/>
            <a:ext cx="8820472" cy="4267200"/>
          </a:xfrm>
        </p:spPr>
        <p:txBody>
          <a:bodyPr/>
          <a:lstStyle/>
          <a:p>
            <a:r>
              <a:rPr lang="ja-JP" altLang="en-US" sz="2800" dirty="0">
                <a:latin typeface="メイリオ" panose="020B0604030504040204" pitchFamily="50" charset="-128"/>
                <a:ea typeface="メイリオ" panose="020B0604030504040204" pitchFamily="50" charset="-128"/>
              </a:rPr>
              <a:t>コミュニケーションのコンテクストと文化差</a:t>
            </a:r>
            <a:endParaRPr lang="en-US" altLang="ja-JP" sz="2800" dirty="0">
              <a:latin typeface="メイリオ" panose="020B0604030504040204" pitchFamily="50" charset="-128"/>
              <a:ea typeface="メイリオ" panose="020B0604030504040204" pitchFamily="50" charset="-128"/>
            </a:endParaRPr>
          </a:p>
          <a:p>
            <a:pPr marL="866775" lvl="2" indent="0">
              <a:buFont typeface="Wingdings" panose="05000000000000000000" pitchFamily="2" charset="2"/>
              <a:buNone/>
            </a:pPr>
            <a:r>
              <a:rPr lang="ja-JP" altLang="en-US" sz="2000" dirty="0">
                <a:latin typeface="メイリオ" panose="020B0604030504040204" pitchFamily="50" charset="-128"/>
                <a:ea typeface="メイリオ" panose="020B0604030504040204" pitchFamily="50" charset="-128"/>
              </a:rPr>
              <a:t>コンテクスト　</a:t>
            </a:r>
            <a:r>
              <a:rPr lang="en-US" altLang="ja-JP" sz="2000" dirty="0">
                <a:latin typeface="メイリオ" panose="020B0604030504040204" pitchFamily="50" charset="-128"/>
                <a:ea typeface="メイリオ" panose="020B0604030504040204" pitchFamily="50" charset="-128"/>
              </a:rPr>
              <a:t>context</a:t>
            </a:r>
            <a:r>
              <a:rPr lang="ja-JP" altLang="en-US" sz="2000" dirty="0">
                <a:latin typeface="メイリオ" panose="020B0604030504040204" pitchFamily="50" charset="-128"/>
                <a:ea typeface="メイリオ" panose="020B0604030504040204" pitchFamily="50" charset="-128"/>
              </a:rPr>
              <a:t>　文脈　もっと広い背景</a:t>
            </a:r>
            <a:endParaRPr lang="en-US" altLang="ja-JP" sz="2000" dirty="0">
              <a:latin typeface="メイリオ" panose="020B0604030504040204" pitchFamily="50" charset="-128"/>
              <a:ea typeface="メイリオ" panose="020B0604030504040204" pitchFamily="50" charset="-128"/>
            </a:endParaRPr>
          </a:p>
          <a:p>
            <a:pPr lvl="1"/>
            <a:r>
              <a:rPr lang="ja-JP" altLang="en-US" sz="2400" dirty="0">
                <a:highlight>
                  <a:srgbClr val="00FFFF"/>
                </a:highlight>
                <a:latin typeface="メイリオ" panose="020B0604030504040204" pitchFamily="50" charset="-128"/>
                <a:ea typeface="メイリオ" panose="020B0604030504040204" pitchFamily="50" charset="-128"/>
              </a:rPr>
              <a:t>日本文化　</a:t>
            </a:r>
            <a:endParaRPr lang="en-US" altLang="ja-JP" sz="2400" dirty="0">
              <a:highlight>
                <a:srgbClr val="00FFFF"/>
              </a:highlight>
              <a:latin typeface="メイリオ" panose="020B0604030504040204" pitchFamily="50" charset="-128"/>
              <a:ea typeface="メイリオ" panose="020B0604030504040204" pitchFamily="50" charset="-128"/>
            </a:endParaRPr>
          </a:p>
          <a:p>
            <a:pPr lvl="2"/>
            <a:r>
              <a:rPr lang="ja-JP" altLang="en-US" sz="2100" dirty="0">
                <a:latin typeface="メイリオ" panose="020B0604030504040204" pitchFamily="50" charset="-128"/>
                <a:ea typeface="メイリオ" panose="020B0604030504040204" pitchFamily="50" charset="-128"/>
              </a:rPr>
              <a:t>高コンテクスト文化　</a:t>
            </a:r>
            <a:r>
              <a:rPr lang="ja-JP" altLang="en-US" sz="2100" dirty="0"/>
              <a:t>以心伝心　</a:t>
            </a:r>
            <a:r>
              <a:rPr lang="ja-JP" altLang="en-US" sz="2100" dirty="0">
                <a:latin typeface="メイリオ" panose="020B0604030504040204" pitchFamily="50" charset="-128"/>
                <a:ea typeface="メイリオ" panose="020B0604030504040204" pitchFamily="50" charset="-128"/>
              </a:rPr>
              <a:t>　</a:t>
            </a:r>
            <a:endParaRPr lang="en-US" altLang="ja-JP" sz="2100" dirty="0">
              <a:latin typeface="メイリオ" panose="020B0604030504040204" pitchFamily="50" charset="-128"/>
              <a:ea typeface="メイリオ" panose="020B0604030504040204" pitchFamily="50" charset="-128"/>
            </a:endParaRPr>
          </a:p>
          <a:p>
            <a:pPr lvl="2"/>
            <a:r>
              <a:rPr lang="ja-JP" altLang="en-US" sz="2100" dirty="0">
                <a:latin typeface="メイリオ" panose="020B0604030504040204" pitchFamily="50" charset="-128"/>
                <a:ea typeface="メイリオ" panose="020B0604030504040204" pitchFamily="50" charset="-128"/>
              </a:rPr>
              <a:t>察する、思いやる、文脈依存。コミュニケーション能力が高いとされる文化　</a:t>
            </a:r>
            <a:r>
              <a:rPr lang="ja-JP" altLang="en-US" sz="2100" u="sng" dirty="0">
                <a:latin typeface="メイリオ" panose="020B0604030504040204" pitchFamily="50" charset="-128"/>
                <a:ea typeface="メイリオ" panose="020B0604030504040204" pitchFamily="50" charset="-128"/>
              </a:rPr>
              <a:t>非言語コミュニケーションも重視</a:t>
            </a:r>
            <a:endParaRPr lang="en-US" altLang="ja-JP" sz="2100" u="sng" dirty="0">
              <a:latin typeface="メイリオ" panose="020B0604030504040204" pitchFamily="50" charset="-128"/>
              <a:ea typeface="メイリオ" panose="020B0604030504040204" pitchFamily="50" charset="-128"/>
            </a:endParaRPr>
          </a:p>
          <a:p>
            <a:pPr lvl="2"/>
            <a:r>
              <a:rPr lang="ja-JP" altLang="en-US" sz="2100" u="sng" dirty="0"/>
              <a:t>受け手のメッセージ解釈能力が問われる</a:t>
            </a:r>
            <a:endParaRPr lang="en-US" altLang="ja-JP" sz="2100" u="sng" dirty="0">
              <a:latin typeface="メイリオ" panose="020B0604030504040204" pitchFamily="50" charset="-128"/>
              <a:ea typeface="メイリオ" panose="020B0604030504040204" pitchFamily="50" charset="-128"/>
            </a:endParaRPr>
          </a:p>
          <a:p>
            <a:pPr lvl="1"/>
            <a:r>
              <a:rPr lang="ja-JP" altLang="en-US" sz="2400" dirty="0">
                <a:highlight>
                  <a:srgbClr val="00FF00"/>
                </a:highlight>
                <a:latin typeface="メイリオ" panose="020B0604030504040204" pitchFamily="50" charset="-128"/>
                <a:ea typeface="メイリオ" panose="020B0604030504040204" pitchFamily="50" charset="-128"/>
              </a:rPr>
              <a:t>西欧文化　</a:t>
            </a:r>
            <a:endParaRPr lang="en-US" altLang="ja-JP" sz="2400" dirty="0">
              <a:highlight>
                <a:srgbClr val="00FF00"/>
              </a:highlight>
              <a:latin typeface="メイリオ" panose="020B0604030504040204" pitchFamily="50" charset="-128"/>
              <a:ea typeface="メイリオ" panose="020B0604030504040204" pitchFamily="50" charset="-128"/>
            </a:endParaRPr>
          </a:p>
          <a:p>
            <a:pPr lvl="2"/>
            <a:r>
              <a:rPr lang="ja-JP" altLang="en-US" sz="2100" dirty="0">
                <a:latin typeface="メイリオ" panose="020B0604030504040204" pitchFamily="50" charset="-128"/>
                <a:ea typeface="メイリオ" panose="020B0604030504040204" pitchFamily="50" charset="-128"/>
              </a:rPr>
              <a:t>低コンテクスト文化　</a:t>
            </a:r>
            <a:r>
              <a:rPr lang="ja-JP" altLang="en-US" sz="2100" dirty="0"/>
              <a:t>演説の文化</a:t>
            </a:r>
            <a:endParaRPr lang="en-US" altLang="ja-JP" sz="2100" dirty="0">
              <a:latin typeface="メイリオ" panose="020B0604030504040204" pitchFamily="50" charset="-128"/>
              <a:ea typeface="メイリオ" panose="020B0604030504040204" pitchFamily="50" charset="-128"/>
            </a:endParaRPr>
          </a:p>
          <a:p>
            <a:pPr lvl="2"/>
            <a:r>
              <a:rPr lang="ja-JP" altLang="en-US" sz="2100" dirty="0">
                <a:latin typeface="メイリオ" panose="020B0604030504040204" pitchFamily="50" charset="-128"/>
                <a:ea typeface="メイリオ" panose="020B0604030504040204" pitchFamily="50" charset="-128"/>
              </a:rPr>
              <a:t>初めに言葉ありき　ヨハネによる福音書</a:t>
            </a:r>
            <a:r>
              <a:rPr lang="en-US" altLang="ja-JP" sz="2100" dirty="0">
                <a:latin typeface="メイリオ" panose="020B0604030504040204" pitchFamily="50" charset="-128"/>
                <a:ea typeface="メイリオ" panose="020B0604030504040204" pitchFamily="50" charset="-128"/>
              </a:rPr>
              <a:t>1</a:t>
            </a:r>
            <a:r>
              <a:rPr lang="ja-JP" altLang="en-US" sz="2100" dirty="0">
                <a:latin typeface="メイリオ" panose="020B0604030504040204" pitchFamily="50" charset="-128"/>
                <a:ea typeface="メイリオ" panose="020B0604030504040204" pitchFamily="50" charset="-128"/>
              </a:rPr>
              <a:t>章</a:t>
            </a:r>
            <a:r>
              <a:rPr lang="en-US" altLang="ja-JP" sz="2100" dirty="0">
                <a:latin typeface="メイリオ" panose="020B0604030504040204" pitchFamily="50" charset="-128"/>
                <a:ea typeface="メイリオ" panose="020B0604030504040204" pitchFamily="50" charset="-128"/>
              </a:rPr>
              <a:t>1</a:t>
            </a:r>
            <a:r>
              <a:rPr lang="ja-JP" altLang="en-US" sz="2100" dirty="0">
                <a:latin typeface="メイリオ" panose="020B0604030504040204" pitchFamily="50" charset="-128"/>
                <a:ea typeface="メイリオ" panose="020B0604030504040204" pitchFamily="50" charset="-128"/>
              </a:rPr>
              <a:t>節　</a:t>
            </a:r>
            <a:r>
              <a:rPr lang="en-US" altLang="ja-JP" sz="2100" dirty="0">
                <a:latin typeface="メイリオ" panose="020B0604030504040204" pitchFamily="50" charset="-128"/>
                <a:ea typeface="メイリオ" panose="020B0604030504040204" pitchFamily="50" charset="-128"/>
              </a:rPr>
              <a:t>In the beginning was the words</a:t>
            </a:r>
            <a:r>
              <a:rPr lang="ja-JP" altLang="en-US" sz="2100" dirty="0">
                <a:latin typeface="メイリオ" panose="020B0604030504040204" pitchFamily="50" charset="-128"/>
                <a:ea typeface="メイリオ" panose="020B0604030504040204" pitchFamily="50" charset="-128"/>
              </a:rPr>
              <a:t>、</a:t>
            </a:r>
            <a:endParaRPr lang="en-US" altLang="ja-JP" sz="2100" dirty="0">
              <a:latin typeface="メイリオ" panose="020B0604030504040204" pitchFamily="50" charset="-128"/>
              <a:ea typeface="メイリオ" panose="020B0604030504040204" pitchFamily="50" charset="-128"/>
            </a:endParaRPr>
          </a:p>
          <a:p>
            <a:pPr lvl="2"/>
            <a:r>
              <a:rPr lang="ja-JP" altLang="en-US" sz="2100" u="sng" dirty="0"/>
              <a:t>送り手の記号化する力が重視される　　</a:t>
            </a:r>
            <a:endParaRPr lang="en-US" altLang="ja-JP" sz="2400" u="sng" dirty="0">
              <a:latin typeface="メイリオ" panose="020B0604030504040204" pitchFamily="50" charset="-128"/>
              <a:ea typeface="メイリオ" panose="020B0604030504040204" pitchFamily="50" charset="-128"/>
            </a:endParaRPr>
          </a:p>
        </p:txBody>
      </p:sp>
      <p:sp>
        <p:nvSpPr>
          <p:cNvPr id="17412" name="スライド番号プレースホルダー 3">
            <a:extLst>
              <a:ext uri="{FF2B5EF4-FFF2-40B4-BE49-F238E27FC236}">
                <a16:creationId xmlns:a16="http://schemas.microsoft.com/office/drawing/2014/main" id="{3743B091-18EB-3B3A-1DED-E73A46FA99AA}"/>
              </a:ext>
            </a:extLst>
          </p:cNvPr>
          <p:cNvSpPr>
            <a:spLocks noGrp="1"/>
          </p:cNvSpPr>
          <p:nvPr>
            <p:ph type="sldNum" sz="quarter" idx="12"/>
          </p:nvPr>
        </p:nvSpPr>
        <p:spPr>
          <a:xfrm>
            <a:off x="7176864" y="64579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2B82F0AC-25AD-4BE1-AD40-0ADF293B1F43}" type="slidenum">
              <a:rPr kumimoji="0" lang="en-US" altLang="ja-JP">
                <a:solidFill>
                  <a:srgbClr val="000000"/>
                </a:solidFill>
                <a:latin typeface="Verdana" panose="020B0604030504040204" pitchFamily="34" charset="0"/>
                <a:ea typeface="ＭＳ Ｐゴシック" panose="020B0600070205080204" pitchFamily="50" charset="-128"/>
              </a:rPr>
              <a:pPr/>
              <a:t>42</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3" name="テキスト ボックス 2">
            <a:extLst>
              <a:ext uri="{FF2B5EF4-FFF2-40B4-BE49-F238E27FC236}">
                <a16:creationId xmlns:a16="http://schemas.microsoft.com/office/drawing/2014/main" id="{605A2F8C-791D-FF9F-28E0-5AA8C786C8A3}"/>
              </a:ext>
            </a:extLst>
          </p:cNvPr>
          <p:cNvSpPr txBox="1"/>
          <p:nvPr/>
        </p:nvSpPr>
        <p:spPr>
          <a:xfrm rot="20515895">
            <a:off x="7328826" y="2420888"/>
            <a:ext cx="1620957" cy="646331"/>
          </a:xfrm>
          <a:prstGeom prst="rect">
            <a:avLst/>
          </a:prstGeom>
          <a:noFill/>
        </p:spPr>
        <p:txBody>
          <a:bodyPr wrap="none" rtlCol="0">
            <a:spAutoFit/>
          </a:bodyPr>
          <a:lstStyle/>
          <a:p>
            <a:r>
              <a:rPr kumimoji="1" lang="ja-JP" altLang="en-US" dirty="0"/>
              <a:t>あれどうした？</a:t>
            </a:r>
            <a:endParaRPr kumimoji="1" lang="en-US" altLang="ja-JP" dirty="0"/>
          </a:p>
          <a:p>
            <a:r>
              <a:rPr lang="ja-JP" altLang="en-US" dirty="0"/>
              <a:t>やっといたよ。</a:t>
            </a:r>
            <a:endParaRPr kumimoji="1" lang="ja-JP" alt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タイトル 1">
            <a:extLst>
              <a:ext uri="{FF2B5EF4-FFF2-40B4-BE49-F238E27FC236}">
                <a16:creationId xmlns:a16="http://schemas.microsoft.com/office/drawing/2014/main" id="{0D1869EF-6094-557F-397C-09E86621C5F8}"/>
              </a:ext>
            </a:extLst>
          </p:cNvPr>
          <p:cNvSpPr>
            <a:spLocks noGrp="1" noChangeArrowheads="1"/>
          </p:cNvSpPr>
          <p:nvPr>
            <p:ph type="title"/>
          </p:nvPr>
        </p:nvSpPr>
        <p:spPr/>
        <p:txBody>
          <a:bodyPr/>
          <a:lstStyle/>
          <a:p>
            <a:r>
              <a:rPr lang="ja-JP" altLang="en-US" sz="4000" dirty="0">
                <a:latin typeface="メイリオ" panose="020B0604030504040204" pitchFamily="50" charset="-128"/>
                <a:ea typeface="メイリオ" panose="020B0604030504040204" pitchFamily="50" charset="-128"/>
              </a:rPr>
              <a:t>コミュニケーションの障害　</a:t>
            </a:r>
            <a:endParaRPr lang="ja-JP" altLang="en-US" dirty="0"/>
          </a:p>
        </p:txBody>
      </p:sp>
      <p:sp>
        <p:nvSpPr>
          <p:cNvPr id="9219" name="コンテンツ プレースホルダー 2">
            <a:extLst>
              <a:ext uri="{FF2B5EF4-FFF2-40B4-BE49-F238E27FC236}">
                <a16:creationId xmlns:a16="http://schemas.microsoft.com/office/drawing/2014/main" id="{6672C7D2-54FF-5D07-BABC-6468FD4075B7}"/>
              </a:ext>
            </a:extLst>
          </p:cNvPr>
          <p:cNvSpPr>
            <a:spLocks noGrp="1"/>
          </p:cNvSpPr>
          <p:nvPr>
            <p:ph idx="1"/>
          </p:nvPr>
        </p:nvSpPr>
        <p:spPr>
          <a:xfrm>
            <a:off x="395536" y="1817687"/>
            <a:ext cx="8001000" cy="4267200"/>
          </a:xfrm>
        </p:spPr>
        <p:txBody>
          <a:bodyPr/>
          <a:lstStyle/>
          <a:p>
            <a:pPr lvl="1">
              <a:defRPr/>
            </a:pPr>
            <a:r>
              <a:rPr lang="ja-JP" altLang="en-US" sz="2800" dirty="0">
                <a:latin typeface="メイリオ" panose="020B0604030504040204" pitchFamily="50" charset="-128"/>
                <a:ea typeface="メイリオ" panose="020B0604030504040204" pitchFamily="50" charset="-128"/>
              </a:rPr>
              <a:t>その要因</a:t>
            </a:r>
            <a:r>
              <a:rPr lang="en-US" altLang="ja-JP" sz="2800" dirty="0">
                <a:latin typeface="メイリオ" panose="020B0604030504040204" pitchFamily="50" charset="-128"/>
                <a:ea typeface="メイリオ" panose="020B0604030504040204" pitchFamily="50" charset="-128"/>
              </a:rPr>
              <a:t>		</a:t>
            </a:r>
          </a:p>
          <a:p>
            <a:pPr lvl="2">
              <a:defRPr/>
            </a:pPr>
            <a:r>
              <a:rPr lang="ja-JP" altLang="en-US" sz="2400" dirty="0">
                <a:latin typeface="メイリオ" panose="020B0604030504040204" pitchFamily="50" charset="-128"/>
                <a:ea typeface="メイリオ" panose="020B0604030504040204" pitchFamily="50" charset="-128"/>
              </a:rPr>
              <a:t>物理的ノイズ</a:t>
            </a:r>
            <a:endParaRPr lang="en-US" altLang="ja-JP" sz="2400" dirty="0">
              <a:latin typeface="メイリオ" panose="020B0604030504040204" pitchFamily="50" charset="-128"/>
              <a:ea typeface="メイリオ" panose="020B0604030504040204" pitchFamily="50" charset="-128"/>
            </a:endParaRPr>
          </a:p>
          <a:p>
            <a:pPr lvl="3">
              <a:defRPr/>
            </a:pPr>
            <a:r>
              <a:rPr lang="ja-JP" altLang="en-US" sz="1800" dirty="0">
                <a:latin typeface="メイリオ" panose="020B0604030504040204" pitchFamily="50" charset="-128"/>
                <a:ea typeface="メイリオ" panose="020B0604030504040204" pitchFamily="50" charset="-128"/>
              </a:rPr>
              <a:t>騒音、聞こえない、読めないなど</a:t>
            </a:r>
            <a:endParaRPr lang="en-US" altLang="ja-JP" sz="1800" dirty="0">
              <a:latin typeface="メイリオ" panose="020B0604030504040204" pitchFamily="50" charset="-128"/>
              <a:ea typeface="メイリオ" panose="020B0604030504040204" pitchFamily="50" charset="-128"/>
            </a:endParaRPr>
          </a:p>
          <a:p>
            <a:pPr lvl="2">
              <a:defRPr/>
            </a:pPr>
            <a:r>
              <a:rPr lang="ja-JP" altLang="en-US" sz="2400" dirty="0">
                <a:latin typeface="メイリオ" panose="020B0604030504040204" pitchFamily="50" charset="-128"/>
                <a:ea typeface="メイリオ" panose="020B0604030504040204" pitchFamily="50" charset="-128"/>
              </a:rPr>
              <a:t>心理的ノイズ</a:t>
            </a:r>
            <a:endParaRPr lang="en-US" altLang="ja-JP" sz="2400" dirty="0">
              <a:latin typeface="メイリオ" panose="020B0604030504040204" pitchFamily="50" charset="-128"/>
              <a:ea typeface="メイリオ" panose="020B0604030504040204" pitchFamily="50" charset="-128"/>
            </a:endParaRPr>
          </a:p>
          <a:p>
            <a:pPr lvl="3">
              <a:defRPr/>
            </a:pPr>
            <a:r>
              <a:rPr lang="ja-JP" altLang="en-US" sz="1800" dirty="0">
                <a:latin typeface="メイリオ" panose="020B0604030504040204" pitchFamily="50" charset="-128"/>
                <a:ea typeface="メイリオ" panose="020B0604030504040204" pitchFamily="50" charset="-128"/>
              </a:rPr>
              <a:t>相手に対する偏見や思い込みなども</a:t>
            </a:r>
            <a:endParaRPr lang="en-US" altLang="ja-JP" sz="1800" dirty="0">
              <a:latin typeface="メイリオ" panose="020B0604030504040204" pitchFamily="50" charset="-128"/>
              <a:ea typeface="メイリオ" panose="020B0604030504040204" pitchFamily="50" charset="-128"/>
            </a:endParaRPr>
          </a:p>
          <a:p>
            <a:pPr lvl="3">
              <a:defRPr/>
            </a:pPr>
            <a:r>
              <a:rPr lang="ja-JP" altLang="en-US" sz="1800" dirty="0">
                <a:latin typeface="メイリオ" panose="020B0604030504040204" pitchFamily="50" charset="-128"/>
                <a:ea typeface="メイリオ" panose="020B0604030504040204" pitchFamily="50" charset="-128"/>
              </a:rPr>
              <a:t>相手に対する怒りや緊張、不安</a:t>
            </a:r>
            <a:endParaRPr lang="en-US" altLang="ja-JP" sz="1800" dirty="0">
              <a:latin typeface="メイリオ" panose="020B0604030504040204" pitchFamily="50" charset="-128"/>
              <a:ea typeface="メイリオ" panose="020B0604030504040204" pitchFamily="50" charset="-128"/>
            </a:endParaRPr>
          </a:p>
          <a:p>
            <a:pPr lvl="2">
              <a:defRPr/>
            </a:pPr>
            <a:r>
              <a:rPr lang="ja-JP" altLang="en-US" sz="2400" dirty="0">
                <a:latin typeface="メイリオ" panose="020B0604030504040204" pitchFamily="50" charset="-128"/>
                <a:ea typeface="メイリオ" panose="020B0604030504040204" pitchFamily="50" charset="-128"/>
              </a:rPr>
              <a:t>意味的ノイズ</a:t>
            </a:r>
            <a:endParaRPr lang="en-US" altLang="ja-JP" sz="2400" dirty="0">
              <a:latin typeface="メイリオ" panose="020B0604030504040204" pitchFamily="50" charset="-128"/>
              <a:ea typeface="メイリオ" panose="020B0604030504040204" pitchFamily="50" charset="-128"/>
            </a:endParaRPr>
          </a:p>
          <a:p>
            <a:pPr lvl="3">
              <a:defRPr/>
            </a:pPr>
            <a:r>
              <a:rPr lang="ja-JP" altLang="en-US" sz="1800" dirty="0">
                <a:latin typeface="メイリオ" panose="020B0604030504040204" pitchFamily="50" charset="-128"/>
                <a:ea typeface="メイリオ" panose="020B0604030504040204" pitchFamily="50" charset="-128"/>
              </a:rPr>
              <a:t>共通理解がない言葉や表現</a:t>
            </a:r>
            <a:endParaRPr lang="en-US" altLang="ja-JP" sz="1800" dirty="0">
              <a:latin typeface="メイリオ" panose="020B0604030504040204" pitchFamily="50" charset="-128"/>
              <a:ea typeface="メイリオ" panose="020B0604030504040204" pitchFamily="50" charset="-128"/>
            </a:endParaRPr>
          </a:p>
          <a:p>
            <a:pPr lvl="3">
              <a:defRPr/>
            </a:pPr>
            <a:r>
              <a:rPr lang="ja-JP" altLang="en-US" sz="1800" dirty="0">
                <a:latin typeface="メイリオ" panose="020B0604030504040204" pitchFamily="50" charset="-128"/>
                <a:ea typeface="メイリオ" panose="020B0604030504040204" pitchFamily="50" charset="-128"/>
              </a:rPr>
              <a:t>女子高生言葉やネット用語もほかの世界の人からすれ</a:t>
            </a:r>
            <a:r>
              <a:rPr lang="ja-JP" altLang="en-US" sz="1800" dirty="0"/>
              <a:t>ば</a:t>
            </a:r>
            <a:r>
              <a:rPr lang="ja-JP" altLang="en-US" sz="1800" dirty="0">
                <a:latin typeface="メイリオ" panose="020B0604030504040204" pitchFamily="50" charset="-128"/>
                <a:ea typeface="メイリオ" panose="020B0604030504040204" pitchFamily="50" charset="-128"/>
              </a:rPr>
              <a:t>？</a:t>
            </a:r>
            <a:br>
              <a:rPr lang="en-US" altLang="ja-JP" sz="1800" dirty="0">
                <a:latin typeface="メイリオ" panose="020B0604030504040204" pitchFamily="50" charset="-128"/>
                <a:ea typeface="メイリオ" panose="020B0604030504040204" pitchFamily="50" charset="-128"/>
              </a:rPr>
            </a:br>
            <a:endParaRPr lang="en-US" altLang="ja-JP" sz="1800" dirty="0">
              <a:latin typeface="メイリオ" panose="020B0604030504040204" pitchFamily="50" charset="-128"/>
              <a:ea typeface="メイリオ" panose="020B0604030504040204" pitchFamily="50" charset="-128"/>
            </a:endParaRPr>
          </a:p>
          <a:p>
            <a:pPr>
              <a:defRPr/>
            </a:pPr>
            <a:r>
              <a:rPr lang="ja-JP" altLang="en-US" sz="2800" b="1" i="1" dirty="0">
                <a:latin typeface="メイリオ" panose="020B0604030504040204" pitchFamily="50" charset="-128"/>
                <a:ea typeface="メイリオ" panose="020B0604030504040204" pitchFamily="50" charset="-128"/>
              </a:rPr>
              <a:t>コミュニケーション障害論で詳説</a:t>
            </a:r>
            <a:endParaRPr lang="ja-JP" altLang="en-US" sz="2700" dirty="0">
              <a:latin typeface="メイリオ" panose="020B0604030504040204" pitchFamily="50" charset="-128"/>
              <a:ea typeface="メイリオ" panose="020B0604030504040204" pitchFamily="50" charset="-128"/>
            </a:endParaRPr>
          </a:p>
        </p:txBody>
      </p:sp>
      <p:sp>
        <p:nvSpPr>
          <p:cNvPr id="18436" name="スライド番号プレースホルダー 3">
            <a:extLst>
              <a:ext uri="{FF2B5EF4-FFF2-40B4-BE49-F238E27FC236}">
                <a16:creationId xmlns:a16="http://schemas.microsoft.com/office/drawing/2014/main" id="{FD11205B-8E27-483C-8A6E-BD6BF64F9822}"/>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A8D0108B-F14D-4DBA-B0DF-7D74C24C1E71}" type="slidenum">
              <a:rPr kumimoji="0" lang="en-US" altLang="ja-JP">
                <a:solidFill>
                  <a:srgbClr val="000000"/>
                </a:solidFill>
                <a:latin typeface="Verdana" panose="020B0604030504040204" pitchFamily="34" charset="0"/>
                <a:ea typeface="ＭＳ Ｐゴシック" panose="020B0600070205080204" pitchFamily="50" charset="-128"/>
              </a:rPr>
              <a:pPr/>
              <a:t>43</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タイトル 1">
            <a:extLst>
              <a:ext uri="{FF2B5EF4-FFF2-40B4-BE49-F238E27FC236}">
                <a16:creationId xmlns:a16="http://schemas.microsoft.com/office/drawing/2014/main" id="{528039D3-E15E-4048-B665-F4A5DDE74CCC}"/>
              </a:ext>
            </a:extLst>
          </p:cNvPr>
          <p:cNvSpPr>
            <a:spLocks noGrp="1" noChangeArrowheads="1"/>
          </p:cNvSpPr>
          <p:nvPr>
            <p:ph type="title"/>
          </p:nvPr>
        </p:nvSpPr>
        <p:spPr/>
        <p:txBody>
          <a:bodyPr/>
          <a:lstStyle/>
          <a:p>
            <a:r>
              <a:rPr lang="ja-JP" altLang="en-US" dirty="0"/>
              <a:t>マスコミュニケーション</a:t>
            </a:r>
          </a:p>
        </p:txBody>
      </p:sp>
      <p:sp>
        <p:nvSpPr>
          <p:cNvPr id="10243" name="コンテンツ プレースホルダー 2">
            <a:extLst>
              <a:ext uri="{FF2B5EF4-FFF2-40B4-BE49-F238E27FC236}">
                <a16:creationId xmlns:a16="http://schemas.microsoft.com/office/drawing/2014/main" id="{6C39901B-1533-4082-9394-06F632B11F2C}"/>
              </a:ext>
            </a:extLst>
          </p:cNvPr>
          <p:cNvSpPr>
            <a:spLocks noGrp="1"/>
          </p:cNvSpPr>
          <p:nvPr>
            <p:ph idx="1"/>
          </p:nvPr>
        </p:nvSpPr>
        <p:spPr>
          <a:xfrm>
            <a:off x="539750" y="1700213"/>
            <a:ext cx="8352730" cy="4267200"/>
          </a:xfrm>
        </p:spPr>
        <p:txBody>
          <a:bodyPr/>
          <a:lstStyle/>
          <a:p>
            <a:pPr marL="471487" lvl="1" indent="0">
              <a:buFont typeface="Wingdings" panose="05000000000000000000" pitchFamily="2" charset="2"/>
              <a:buNone/>
              <a:defRPr/>
            </a:pPr>
            <a:r>
              <a:rPr lang="ja-JP" altLang="en-US" sz="1800" dirty="0"/>
              <a:t>メッセージの伝達媒体</a:t>
            </a:r>
            <a:r>
              <a:rPr lang="en-US" altLang="ja-JP" sz="1800" dirty="0"/>
              <a:t>=</a:t>
            </a:r>
            <a:r>
              <a:rPr lang="ja-JP" altLang="en-US" sz="1800" dirty="0"/>
              <a:t>メディア</a:t>
            </a:r>
            <a:br>
              <a:rPr lang="en-US" altLang="ja-JP" sz="1800" dirty="0"/>
            </a:br>
            <a:r>
              <a:rPr lang="ja-JP" altLang="en-US" sz="1800" dirty="0"/>
              <a:t>不特定多数の人々に向けたコミュニケーションにおいて用いられるメディア</a:t>
            </a:r>
            <a:r>
              <a:rPr lang="en-US" altLang="ja-JP" sz="1800" dirty="0"/>
              <a:t>=</a:t>
            </a:r>
            <a:r>
              <a:rPr lang="ja-JP" altLang="en-US" sz="1800" dirty="0"/>
              <a:t>マスメディア　</a:t>
            </a:r>
            <a:r>
              <a:rPr lang="ja-JP" altLang="en-US" sz="1800" b="0" i="0" u="none" strike="noStrike" baseline="0" dirty="0">
                <a:latin typeface="MSGothic"/>
              </a:rPr>
              <a:t>テレビ・ラジオ・新聞・維誌・</a:t>
            </a:r>
            <a:r>
              <a:rPr lang="en-US" altLang="ja-JP" sz="1800" b="0" i="0" u="none" strike="noStrike" baseline="0" dirty="0">
                <a:latin typeface="MSGothic"/>
              </a:rPr>
              <a:t>SNS</a:t>
            </a:r>
            <a:r>
              <a:rPr lang="ja-JP" altLang="en-US" sz="1800" b="0" i="0" u="none" strike="noStrike" baseline="0" dirty="0">
                <a:latin typeface="MSGothic"/>
              </a:rPr>
              <a:t>などがその代表例である</a:t>
            </a:r>
            <a:endParaRPr lang="en-US" altLang="ja-JP" sz="1800" dirty="0"/>
          </a:p>
          <a:p>
            <a:pPr>
              <a:defRPr/>
            </a:pPr>
            <a:r>
              <a:rPr lang="ja-JP" altLang="en-US" sz="2800" dirty="0"/>
              <a:t>映像メディアと活字メディア</a:t>
            </a:r>
            <a:endParaRPr lang="en-US" altLang="ja-JP" sz="2800" dirty="0"/>
          </a:p>
          <a:p>
            <a:pPr lvl="1">
              <a:defRPr/>
            </a:pPr>
            <a:r>
              <a:rPr lang="ja-JP" altLang="en-US" sz="2400" dirty="0"/>
              <a:t>映像メディア</a:t>
            </a:r>
            <a:endParaRPr lang="en-US" altLang="ja-JP" sz="2400" dirty="0"/>
          </a:p>
          <a:p>
            <a:pPr lvl="2">
              <a:defRPr/>
            </a:pPr>
            <a:r>
              <a:rPr lang="ja-JP" altLang="en-US" sz="2000" dirty="0"/>
              <a:t>強く感情に訴えることができる</a:t>
            </a:r>
            <a:endParaRPr lang="en-US" altLang="ja-JP" sz="2000" dirty="0"/>
          </a:p>
          <a:p>
            <a:pPr lvl="2">
              <a:defRPr/>
            </a:pPr>
            <a:r>
              <a:rPr lang="ja-JP" altLang="en-US" sz="2000" dirty="0"/>
              <a:t>時間軸が定まっている場合が多い　早送り再生例外</a:t>
            </a:r>
            <a:endParaRPr lang="en-US" altLang="ja-JP" sz="2000" dirty="0"/>
          </a:p>
          <a:p>
            <a:pPr lvl="1">
              <a:defRPr/>
            </a:pPr>
            <a:r>
              <a:rPr lang="ja-JP" altLang="en-US" sz="2400" dirty="0"/>
              <a:t>活字メディア</a:t>
            </a:r>
            <a:endParaRPr lang="en-US" altLang="ja-JP" sz="2400" dirty="0"/>
          </a:p>
          <a:p>
            <a:pPr lvl="2">
              <a:defRPr/>
            </a:pPr>
            <a:r>
              <a:rPr lang="ja-JP" altLang="en-US" sz="2000" dirty="0"/>
              <a:t>文字情報</a:t>
            </a:r>
            <a:endParaRPr lang="en-US" altLang="ja-JP" sz="2000" dirty="0"/>
          </a:p>
          <a:p>
            <a:pPr lvl="2">
              <a:defRPr/>
            </a:pPr>
            <a:r>
              <a:rPr lang="ja-JP" altLang="en-US" sz="2000" dirty="0"/>
              <a:t>受け手の理性や創造力に訴える</a:t>
            </a:r>
            <a:endParaRPr lang="en-US" altLang="ja-JP" sz="2000" dirty="0"/>
          </a:p>
          <a:p>
            <a:pPr lvl="2">
              <a:defRPr/>
            </a:pPr>
            <a:r>
              <a:rPr lang="ja-JP" altLang="en-US" sz="2000" dirty="0"/>
              <a:t>受け手がスピードを調整したり読み返したりできる</a:t>
            </a:r>
            <a:endParaRPr lang="en-US" altLang="ja-JP" sz="2000" dirty="0"/>
          </a:p>
          <a:p>
            <a:pPr lvl="2">
              <a:defRPr/>
            </a:pPr>
            <a:r>
              <a:rPr lang="ja-JP" altLang="en-US" sz="2000" dirty="0"/>
              <a:t>複雑な事実関係の提示・説明にも対応</a:t>
            </a:r>
            <a:endParaRPr lang="en-US" altLang="ja-JP" sz="2000" dirty="0"/>
          </a:p>
        </p:txBody>
      </p:sp>
      <p:sp>
        <p:nvSpPr>
          <p:cNvPr id="19460" name="スライド番号プレースホルダー 3">
            <a:extLst>
              <a:ext uri="{FF2B5EF4-FFF2-40B4-BE49-F238E27FC236}">
                <a16:creationId xmlns:a16="http://schemas.microsoft.com/office/drawing/2014/main" id="{17AF9B99-A7C8-414C-B880-DB026B25D2DF}"/>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E632E31F-242D-4C76-81CD-3117D1D69300}" type="slidenum">
              <a:rPr kumimoji="0" lang="en-US" altLang="ja-JP">
                <a:solidFill>
                  <a:srgbClr val="000000"/>
                </a:solidFill>
                <a:latin typeface="Verdana" panose="020B0604030504040204" pitchFamily="34" charset="0"/>
                <a:ea typeface="ＭＳ Ｐゴシック" panose="020B0600070205080204" pitchFamily="50" charset="-128"/>
              </a:rPr>
              <a:pPr/>
              <a:t>44</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タイトル 1">
            <a:extLst>
              <a:ext uri="{FF2B5EF4-FFF2-40B4-BE49-F238E27FC236}">
                <a16:creationId xmlns:a16="http://schemas.microsoft.com/office/drawing/2014/main" id="{B71EA5A1-B78C-D527-E962-E9C8829B8269}"/>
              </a:ext>
            </a:extLst>
          </p:cNvPr>
          <p:cNvSpPr>
            <a:spLocks noGrp="1" noChangeArrowheads="1"/>
          </p:cNvSpPr>
          <p:nvPr>
            <p:ph type="title"/>
          </p:nvPr>
        </p:nvSpPr>
        <p:spPr/>
        <p:txBody>
          <a:bodyPr/>
          <a:lstStyle/>
          <a:p>
            <a:r>
              <a:rPr lang="ja-JP" altLang="en-US" sz="4000" dirty="0"/>
              <a:t>マスメディアの影響力</a:t>
            </a:r>
            <a:endParaRPr lang="ja-JP" altLang="en-US" dirty="0"/>
          </a:p>
        </p:txBody>
      </p:sp>
      <p:sp>
        <p:nvSpPr>
          <p:cNvPr id="10243" name="コンテンツ プレースホルダー 2">
            <a:extLst>
              <a:ext uri="{FF2B5EF4-FFF2-40B4-BE49-F238E27FC236}">
                <a16:creationId xmlns:a16="http://schemas.microsoft.com/office/drawing/2014/main" id="{7B2E7BC2-B3DC-C412-0873-7460ADCD3B4C}"/>
              </a:ext>
            </a:extLst>
          </p:cNvPr>
          <p:cNvSpPr>
            <a:spLocks noGrp="1"/>
          </p:cNvSpPr>
          <p:nvPr>
            <p:ph idx="1"/>
          </p:nvPr>
        </p:nvSpPr>
        <p:spPr>
          <a:xfrm>
            <a:off x="395536" y="1817687"/>
            <a:ext cx="8001000" cy="4267200"/>
          </a:xfrm>
        </p:spPr>
        <p:txBody>
          <a:bodyPr/>
          <a:lstStyle/>
          <a:p>
            <a:pPr marL="909637" lvl="2" indent="0">
              <a:buFont typeface="Wingdings" panose="05000000000000000000" pitchFamily="2" charset="2"/>
              <a:buNone/>
              <a:defRPr/>
            </a:pPr>
            <a:r>
              <a:rPr lang="ja-JP" altLang="en-US" sz="2400" dirty="0">
                <a:latin typeface="メイリオ" panose="020B0604030504040204" pitchFamily="50" charset="-128"/>
                <a:ea typeface="メイリオ" panose="020B0604030504040204" pitchFamily="50" charset="-128"/>
              </a:rPr>
              <a:t>日本では信頼感が高い　次ページグラフ参照</a:t>
            </a:r>
            <a:endParaRPr lang="en-US" altLang="ja-JP" sz="2400" dirty="0">
              <a:latin typeface="メイリオ" panose="020B0604030504040204" pitchFamily="50" charset="-128"/>
              <a:ea typeface="メイリオ" panose="020B0604030504040204" pitchFamily="50" charset="-128"/>
            </a:endParaRPr>
          </a:p>
          <a:p>
            <a:pPr marL="909637" lvl="2" indent="0">
              <a:buFont typeface="Wingdings" panose="05000000000000000000" pitchFamily="2" charset="2"/>
              <a:buNone/>
              <a:defRPr/>
            </a:pPr>
            <a:r>
              <a:rPr lang="ja-JP" altLang="en-US" sz="2400" dirty="0">
                <a:latin typeface="メイリオ" panose="020B0604030504040204" pitchFamily="50" charset="-128"/>
                <a:ea typeface="メイリオ" panose="020B0604030504040204" pitchFamily="50" charset="-128"/>
              </a:rPr>
              <a:t>欧米はもともと</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割台　</a:t>
            </a:r>
            <a:r>
              <a:rPr lang="ja-JP" altLang="en-US" sz="2400">
                <a:latin typeface="メイリオ" panose="020B0604030504040204" pitchFamily="50" charset="-128"/>
                <a:ea typeface="メイリオ" panose="020B0604030504040204" pitchFamily="50" charset="-128"/>
              </a:rPr>
              <a:t>フェイクニュースが大きな話題</a:t>
            </a:r>
            <a:r>
              <a:rPr lang="ja-JP" altLang="en-US" sz="2400" dirty="0">
                <a:latin typeface="メイリオ" panose="020B0604030504040204" pitchFamily="50" charset="-128"/>
                <a:ea typeface="メイリオ" panose="020B0604030504040204" pitchFamily="50" charset="-128"/>
              </a:rPr>
              <a:t>になる前の調査　</a:t>
            </a:r>
            <a:r>
              <a:rPr lang="en-US" altLang="ja-JP" sz="2400" dirty="0">
                <a:latin typeface="メイリオ" panose="020B0604030504040204" pitchFamily="50" charset="-128"/>
                <a:ea typeface="メイリオ" panose="020B0604030504040204" pitchFamily="50" charset="-128"/>
              </a:rPr>
              <a:t>2008~2020</a:t>
            </a:r>
          </a:p>
          <a:p>
            <a:pPr lvl="1">
              <a:defRPr/>
            </a:pPr>
            <a:r>
              <a:rPr lang="ja-JP" altLang="en-US" sz="2800" dirty="0">
                <a:latin typeface="メイリオ" panose="020B0604030504040204" pitchFamily="50" charset="-128"/>
                <a:ea typeface="メイリオ" panose="020B0604030504040204" pitchFamily="50" charset="-128"/>
              </a:rPr>
              <a:t>強力効果説</a:t>
            </a:r>
            <a:endParaRPr lang="en-US" altLang="ja-JP" sz="2800" dirty="0">
              <a:latin typeface="メイリオ" panose="020B0604030504040204" pitchFamily="50" charset="-128"/>
              <a:ea typeface="メイリオ" panose="020B0604030504040204" pitchFamily="50" charset="-128"/>
            </a:endParaRPr>
          </a:p>
          <a:p>
            <a:pPr lvl="1">
              <a:defRPr/>
            </a:pPr>
            <a:r>
              <a:rPr lang="ja-JP" altLang="en-US" sz="2800" dirty="0">
                <a:latin typeface="メイリオ" panose="020B0604030504040204" pitchFamily="50" charset="-128"/>
                <a:ea typeface="メイリオ" panose="020B0604030504040204" pitchFamily="50" charset="-128"/>
              </a:rPr>
              <a:t>限定効果説</a:t>
            </a:r>
            <a:endParaRPr lang="en-US" altLang="ja-JP" sz="2800" dirty="0">
              <a:latin typeface="メイリオ" panose="020B0604030504040204" pitchFamily="50" charset="-128"/>
              <a:ea typeface="メイリオ" panose="020B0604030504040204" pitchFamily="50" charset="-128"/>
            </a:endParaRPr>
          </a:p>
          <a:p>
            <a:pPr lvl="2">
              <a:defRPr/>
            </a:pPr>
            <a:r>
              <a:rPr lang="ja-JP" altLang="en-US" sz="2400" dirty="0">
                <a:latin typeface="メイリオ" panose="020B0604030504040204" pitchFamily="50" charset="-128"/>
                <a:ea typeface="メイリオ" panose="020B0604030504040204" pitchFamily="50" charset="-128"/>
              </a:rPr>
              <a:t>コミュニケーションの</a:t>
            </a:r>
            <a:r>
              <a:rPr lang="en-US" altLang="ja-JP" sz="2400" dirty="0">
                <a:latin typeface="メイリオ" panose="020B0604030504040204" pitchFamily="50" charset="-128"/>
                <a:ea typeface="メイリオ" panose="020B0604030504040204" pitchFamily="50" charset="-128"/>
              </a:rPr>
              <a:t>2</a:t>
            </a:r>
            <a:r>
              <a:rPr lang="ja-JP" altLang="en-US" sz="2400" dirty="0">
                <a:latin typeface="メイリオ" panose="020B0604030504040204" pitchFamily="50" charset="-128"/>
                <a:ea typeface="メイリオ" panose="020B0604030504040204" pitchFamily="50" charset="-128"/>
              </a:rPr>
              <a:t>段階の流れ</a:t>
            </a:r>
            <a:endParaRPr lang="en-US" altLang="ja-JP" sz="2400" dirty="0">
              <a:latin typeface="メイリオ" panose="020B0604030504040204" pitchFamily="50" charset="-128"/>
              <a:ea typeface="メイリオ" panose="020B0604030504040204" pitchFamily="50" charset="-128"/>
            </a:endParaRPr>
          </a:p>
          <a:p>
            <a:pPr lvl="1">
              <a:defRPr/>
            </a:pPr>
            <a:r>
              <a:rPr lang="ja-JP" altLang="en-US" sz="2800" dirty="0">
                <a:latin typeface="メイリオ" panose="020B0604030504040204" pitchFamily="50" charset="-128"/>
                <a:ea typeface="メイリオ" panose="020B0604030504040204" pitchFamily="50" charset="-128"/>
              </a:rPr>
              <a:t>効果の新しい考え方</a:t>
            </a:r>
            <a:endParaRPr lang="en-US" altLang="ja-JP" sz="2800" dirty="0">
              <a:latin typeface="メイリオ" panose="020B0604030504040204" pitchFamily="50" charset="-128"/>
              <a:ea typeface="メイリオ" panose="020B0604030504040204" pitchFamily="50" charset="-128"/>
            </a:endParaRPr>
          </a:p>
          <a:p>
            <a:pPr lvl="2">
              <a:defRPr/>
            </a:pPr>
            <a:r>
              <a:rPr lang="ja-JP" altLang="en-US" sz="2400" dirty="0">
                <a:latin typeface="メイリオ" panose="020B0604030504040204" pitchFamily="50" charset="-128"/>
                <a:ea typeface="メイリオ" panose="020B0604030504040204" pitchFamily="50" charset="-128"/>
              </a:rPr>
              <a:t>議題設定効果</a:t>
            </a:r>
            <a:endParaRPr lang="en-US" altLang="ja-JP" sz="2400" dirty="0">
              <a:latin typeface="メイリオ" panose="020B0604030504040204" pitchFamily="50" charset="-128"/>
              <a:ea typeface="メイリオ" panose="020B0604030504040204" pitchFamily="50" charset="-128"/>
            </a:endParaRPr>
          </a:p>
          <a:p>
            <a:pPr lvl="2">
              <a:defRPr/>
            </a:pPr>
            <a:r>
              <a:rPr lang="ja-JP" altLang="en-US" sz="2400" dirty="0">
                <a:latin typeface="メイリオ" panose="020B0604030504040204" pitchFamily="50" charset="-128"/>
                <a:ea typeface="メイリオ" panose="020B0604030504040204" pitchFamily="50" charset="-128"/>
              </a:rPr>
              <a:t>培養理論</a:t>
            </a:r>
            <a:endParaRPr lang="en-US" altLang="ja-JP" sz="2400" dirty="0">
              <a:latin typeface="メイリオ" panose="020B0604030504040204" pitchFamily="50" charset="-128"/>
              <a:ea typeface="メイリオ" panose="020B0604030504040204" pitchFamily="50" charset="-128"/>
            </a:endParaRPr>
          </a:p>
          <a:p>
            <a:pPr>
              <a:defRPr/>
            </a:pPr>
            <a:endParaRPr lang="ja-JP" altLang="en-US" sz="2800" dirty="0">
              <a:latin typeface="メイリオ" panose="020B0604030504040204" pitchFamily="50" charset="-128"/>
              <a:ea typeface="メイリオ" panose="020B0604030504040204" pitchFamily="50" charset="-128"/>
            </a:endParaRPr>
          </a:p>
        </p:txBody>
      </p:sp>
      <p:sp>
        <p:nvSpPr>
          <p:cNvPr id="20484" name="スライド番号プレースホルダー 3">
            <a:extLst>
              <a:ext uri="{FF2B5EF4-FFF2-40B4-BE49-F238E27FC236}">
                <a16:creationId xmlns:a16="http://schemas.microsoft.com/office/drawing/2014/main" id="{02D0C8CB-25C1-AD1C-3723-CFF7C553FB3D}"/>
              </a:ext>
            </a:extLst>
          </p:cNvPr>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2D7F118A-2248-4BCD-B3AE-BEE522A53FF6}" type="slidenum">
              <a:rPr kumimoji="0" lang="en-US" altLang="ja-JP">
                <a:solidFill>
                  <a:srgbClr val="000000"/>
                </a:solidFill>
                <a:latin typeface="Verdana" panose="020B0604030504040204" pitchFamily="34" charset="0"/>
                <a:ea typeface="ＭＳ Ｐゴシック" panose="020B0600070205080204" pitchFamily="50" charset="-128"/>
              </a:rPr>
              <a:pPr/>
              <a:t>45</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08E79E-AF12-46B7-A056-2329BFE11511}"/>
              </a:ext>
            </a:extLst>
          </p:cNvPr>
          <p:cNvSpPr>
            <a:spLocks noGrp="1"/>
          </p:cNvSpPr>
          <p:nvPr>
            <p:ph type="title"/>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948F9F6-C57B-49EB-8F9B-80112CE0A60C}"/>
              </a:ext>
            </a:extLst>
          </p:cNvPr>
          <p:cNvSpPr>
            <a:spLocks noGrp="1"/>
          </p:cNvSpPr>
          <p:nvPr>
            <p:ph type="sldNum" sz="quarter" idx="12"/>
          </p:nvPr>
        </p:nvSpPr>
        <p:spPr/>
        <p:txBody>
          <a:bodyPr/>
          <a:lstStyle/>
          <a:p>
            <a:pPr>
              <a:defRPr/>
            </a:pPr>
            <a:fld id="{F2BE5021-F781-447E-9205-249982F0E4FA}" type="slidenum">
              <a:rPr lang="en-US" altLang="ja-JP" smtClean="0"/>
              <a:pPr>
                <a:defRPr/>
              </a:pPr>
              <a:t>46</a:t>
            </a:fld>
            <a:endParaRPr lang="en-US" altLang="ja-JP"/>
          </a:p>
        </p:txBody>
      </p:sp>
      <p:sp>
        <p:nvSpPr>
          <p:cNvPr id="3" name="テキスト ボックス 2">
            <a:extLst>
              <a:ext uri="{FF2B5EF4-FFF2-40B4-BE49-F238E27FC236}">
                <a16:creationId xmlns:a16="http://schemas.microsoft.com/office/drawing/2014/main" id="{CCB2DFC1-9F74-0D60-4E1C-7BACDFA58B80}"/>
              </a:ext>
            </a:extLst>
          </p:cNvPr>
          <p:cNvSpPr txBox="1"/>
          <p:nvPr/>
        </p:nvSpPr>
        <p:spPr>
          <a:xfrm>
            <a:off x="4572000" y="3789040"/>
            <a:ext cx="2034531" cy="369332"/>
          </a:xfrm>
          <a:prstGeom prst="rect">
            <a:avLst/>
          </a:prstGeom>
          <a:noFill/>
        </p:spPr>
        <p:txBody>
          <a:bodyPr wrap="none" rtlCol="0">
            <a:spAutoFit/>
          </a:bodyPr>
          <a:lstStyle/>
          <a:p>
            <a:r>
              <a:rPr kumimoji="1" lang="en-US" altLang="ja-JP" dirty="0"/>
              <a:t>2020</a:t>
            </a:r>
            <a:r>
              <a:rPr kumimoji="1" lang="ja-JP" altLang="en-US" dirty="0"/>
              <a:t>番に入れ替え</a:t>
            </a:r>
          </a:p>
        </p:txBody>
      </p:sp>
      <p:pic>
        <p:nvPicPr>
          <p:cNvPr id="8" name="コンテンツ プレースホルダー 7">
            <a:extLst>
              <a:ext uri="{FF2B5EF4-FFF2-40B4-BE49-F238E27FC236}">
                <a16:creationId xmlns:a16="http://schemas.microsoft.com/office/drawing/2014/main" id="{3949FA85-89E0-4BA1-9C24-34B00FC842EF}"/>
              </a:ext>
            </a:extLst>
          </p:cNvPr>
          <p:cNvPicPr>
            <a:picLocks noGrp="1" noChangeAspect="1"/>
          </p:cNvPicPr>
          <p:nvPr>
            <p:ph idx="1"/>
          </p:nvPr>
        </p:nvPicPr>
        <p:blipFill>
          <a:blip r:embed="rId3"/>
          <a:stretch>
            <a:fillRect/>
          </a:stretch>
        </p:blipFill>
        <p:spPr>
          <a:xfrm>
            <a:off x="310176" y="548681"/>
            <a:ext cx="8523647" cy="6309319"/>
          </a:xfrm>
        </p:spPr>
      </p:pic>
      <p:sp>
        <p:nvSpPr>
          <p:cNvPr id="9" name="テキスト ボックス 8">
            <a:extLst>
              <a:ext uri="{FF2B5EF4-FFF2-40B4-BE49-F238E27FC236}">
                <a16:creationId xmlns:a16="http://schemas.microsoft.com/office/drawing/2014/main" id="{0EAE2DFD-6DBA-42BA-92D2-620178703B49}"/>
              </a:ext>
            </a:extLst>
          </p:cNvPr>
          <p:cNvSpPr txBox="1"/>
          <p:nvPr/>
        </p:nvSpPr>
        <p:spPr>
          <a:xfrm>
            <a:off x="528264" y="6265382"/>
            <a:ext cx="8087470" cy="369332"/>
          </a:xfrm>
          <a:prstGeom prst="rect">
            <a:avLst/>
          </a:prstGeom>
          <a:noFill/>
        </p:spPr>
        <p:txBody>
          <a:bodyPr wrap="none" rtlCol="0">
            <a:spAutoFit/>
          </a:bodyPr>
          <a:lstStyle/>
          <a:p>
            <a:r>
              <a:rPr lang="zh-TW" altLang="en-US" sz="1800" b="0" i="0" u="none" strike="noStrike" baseline="0" dirty="0">
                <a:latin typeface="ＭＳゴシック"/>
              </a:rPr>
              <a:t>公益財団法人 新聞通信調査会</a:t>
            </a:r>
            <a:r>
              <a:rPr lang="ja-JP" altLang="en-US" sz="1800" b="0" i="0" u="none" strike="noStrike" baseline="0" dirty="0">
                <a:latin typeface="ＭＳゴシック"/>
              </a:rPr>
              <a:t>　第</a:t>
            </a:r>
            <a:r>
              <a:rPr lang="en-US" altLang="ja-JP" sz="1800" b="0" i="0" u="none" strike="noStrike" baseline="0" dirty="0">
                <a:latin typeface="ＭＳゴシック"/>
              </a:rPr>
              <a:t>13</a:t>
            </a:r>
            <a:r>
              <a:rPr lang="ja-JP" altLang="en-US" sz="1800" b="0" i="0" u="none" strike="noStrike" baseline="0" dirty="0">
                <a:latin typeface="ＭＳゴシック"/>
              </a:rPr>
              <a:t>回メディアに関する全国世論調査</a:t>
            </a:r>
            <a:r>
              <a:rPr lang="en-US" altLang="ja-JP" sz="1800" b="0" i="0" u="none" strike="noStrike" baseline="0" dirty="0">
                <a:latin typeface="ＭＳゴシック"/>
              </a:rPr>
              <a:t>(</a:t>
            </a:r>
            <a:r>
              <a:rPr lang="ja-JP" altLang="en-US" sz="1800" b="0" i="0" u="none" strike="noStrike" baseline="0" dirty="0">
                <a:latin typeface="ＭＳゴシック"/>
              </a:rPr>
              <a:t>２０２０年</a:t>
            </a:r>
            <a:r>
              <a:rPr lang="en-US" altLang="ja-JP" sz="1800" b="0" i="0" u="none" strike="noStrike" baseline="0" dirty="0">
                <a:latin typeface="ＭＳゴシック"/>
              </a:rPr>
              <a:t>)</a:t>
            </a:r>
            <a:endParaRPr kumimoji="1" lang="ja-JP" altLang="en-US" dirty="0"/>
          </a:p>
        </p:txBody>
      </p:sp>
    </p:spTree>
    <p:extLst>
      <p:ext uri="{BB962C8B-B14F-4D97-AF65-F5344CB8AC3E}">
        <p14:creationId xmlns:p14="http://schemas.microsoft.com/office/powerpoint/2010/main" val="253828016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タイトル 1">
            <a:extLst>
              <a:ext uri="{FF2B5EF4-FFF2-40B4-BE49-F238E27FC236}">
                <a16:creationId xmlns:a16="http://schemas.microsoft.com/office/drawing/2014/main" id="{465A9458-263E-B4C3-A84B-E58C9617D6CF}"/>
              </a:ext>
            </a:extLst>
          </p:cNvPr>
          <p:cNvSpPr>
            <a:spLocks noGrp="1" noChangeArrowheads="1"/>
          </p:cNvSpPr>
          <p:nvPr>
            <p:ph type="title"/>
          </p:nvPr>
        </p:nvSpPr>
        <p:spPr/>
        <p:txBody>
          <a:bodyPr/>
          <a:lstStyle/>
          <a:p>
            <a:r>
              <a:rPr lang="ja-JP" altLang="en-US" dirty="0"/>
              <a:t>メディアリテラシー</a:t>
            </a:r>
          </a:p>
        </p:txBody>
      </p:sp>
      <p:sp>
        <p:nvSpPr>
          <p:cNvPr id="3" name="コンテンツ プレースホルダー 2">
            <a:extLst>
              <a:ext uri="{FF2B5EF4-FFF2-40B4-BE49-F238E27FC236}">
                <a16:creationId xmlns:a16="http://schemas.microsoft.com/office/drawing/2014/main" id="{8540EE06-1FB4-805F-1F38-426A7C959EBE}"/>
              </a:ext>
            </a:extLst>
          </p:cNvPr>
          <p:cNvSpPr>
            <a:spLocks noGrp="1"/>
          </p:cNvSpPr>
          <p:nvPr>
            <p:ph idx="1"/>
          </p:nvPr>
        </p:nvSpPr>
        <p:spPr>
          <a:xfrm>
            <a:off x="323528" y="1700213"/>
            <a:ext cx="8217222" cy="4267200"/>
          </a:xfrm>
        </p:spPr>
        <p:txBody>
          <a:bodyPr/>
          <a:lstStyle/>
          <a:p>
            <a:pPr lvl="1">
              <a:defRPr/>
            </a:pPr>
            <a:r>
              <a:rPr lang="ja-JP" altLang="en-US" dirty="0">
                <a:latin typeface="メイリオ" panose="020B0604030504040204" pitchFamily="50" charset="-128"/>
                <a:ea typeface="メイリオ" panose="020B0604030504040204" pitchFamily="50" charset="-128"/>
              </a:rPr>
              <a:t>マスメディアによって伝えられる情報を主体的・批判的に読み解き、活用する能力</a:t>
            </a:r>
            <a:endParaRPr lang="en-US" altLang="ja-JP"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ja-JP" altLang="en-US" dirty="0">
                <a:latin typeface="メイリオ" panose="020B0604030504040204" pitchFamily="50" charset="-128"/>
                <a:ea typeface="メイリオ" panose="020B0604030504040204" pitchFamily="50" charset="-128"/>
              </a:rPr>
              <a:t>１．メディアを主体的に読み解く能力</a:t>
            </a:r>
            <a:endParaRPr lang="en-US" altLang="ja-JP"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ja-JP" altLang="en-US" dirty="0">
                <a:latin typeface="メイリオ" panose="020B0604030504040204" pitchFamily="50" charset="-128"/>
                <a:ea typeface="メイリオ" panose="020B0604030504040204" pitchFamily="50" charset="-128"/>
              </a:rPr>
              <a:t>２．メディアにアクセスし、活用する能力</a:t>
            </a:r>
            <a:endParaRPr lang="en-US" altLang="ja-JP" dirty="0">
              <a:latin typeface="メイリオ" panose="020B0604030504040204" pitchFamily="50" charset="-128"/>
              <a:ea typeface="メイリオ" panose="020B0604030504040204" pitchFamily="50" charset="-128"/>
            </a:endParaRPr>
          </a:p>
          <a:p>
            <a:pPr marL="471487" lvl="1" indent="0">
              <a:buFont typeface="Wingdings" panose="05000000000000000000" pitchFamily="2" charset="2"/>
              <a:buNone/>
              <a:defRPr/>
            </a:pPr>
            <a:r>
              <a:rPr lang="ja-JP" altLang="en-US" dirty="0">
                <a:latin typeface="メイリオ" panose="020B0604030504040204" pitchFamily="50" charset="-128"/>
                <a:ea typeface="メイリオ" panose="020B0604030504040204" pitchFamily="50" charset="-128"/>
              </a:rPr>
              <a:t>３．メディアを通じてコミュニケーションする能力（特に、情報の読み手との相互作用的コミュニケーション能力）</a:t>
            </a:r>
            <a:endParaRPr lang="en-US" altLang="ja-JP" dirty="0">
              <a:latin typeface="メイリオ" panose="020B0604030504040204" pitchFamily="50" charset="-128"/>
              <a:ea typeface="メイリオ" panose="020B0604030504040204" pitchFamily="50" charset="-128"/>
            </a:endParaRPr>
          </a:p>
          <a:p>
            <a:pPr lvl="1">
              <a:defRPr/>
            </a:pPr>
            <a:r>
              <a:rPr lang="ja-JP" altLang="en-US" dirty="0">
                <a:latin typeface="メイリオ" panose="020B0604030504040204" pitchFamily="50" charset="-128"/>
                <a:ea typeface="メイリオ" panose="020B0604030504040204" pitchFamily="50" charset="-128"/>
              </a:rPr>
              <a:t>学校教育での育成</a:t>
            </a:r>
          </a:p>
        </p:txBody>
      </p:sp>
      <p:sp>
        <p:nvSpPr>
          <p:cNvPr id="21508" name="スライド番号プレースホルダー 3">
            <a:extLst>
              <a:ext uri="{FF2B5EF4-FFF2-40B4-BE49-F238E27FC236}">
                <a16:creationId xmlns:a16="http://schemas.microsoft.com/office/drawing/2014/main" id="{7DBB1DCA-83BC-3236-F117-72BA10EAC53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A375DF5F-D5E5-4D35-9DCC-04DA0EF7F433}" type="slidenum">
              <a:rPr kumimoji="0" lang="en-US" altLang="ja-JP">
                <a:solidFill>
                  <a:srgbClr val="000000"/>
                </a:solidFill>
                <a:latin typeface="Verdana" panose="020B0604030504040204" pitchFamily="34" charset="0"/>
                <a:ea typeface="ＭＳ Ｐゴシック" panose="020B0600070205080204" pitchFamily="50" charset="-128"/>
              </a:rPr>
              <a:pPr/>
              <a:t>47</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68623979-9C16-20D3-1F8E-8BF76D338A63}"/>
              </a:ext>
            </a:extLst>
          </p:cNvPr>
          <p:cNvSpPr>
            <a:spLocks noGrp="1" noChangeArrowheads="1"/>
          </p:cNvSpPr>
          <p:nvPr>
            <p:ph type="title"/>
          </p:nvPr>
        </p:nvSpPr>
        <p:spPr>
          <a:xfrm>
            <a:off x="1379538" y="520700"/>
            <a:ext cx="7764462" cy="820738"/>
          </a:xfrm>
        </p:spPr>
        <p:txBody>
          <a:bodyPr/>
          <a:lstStyle/>
          <a:p>
            <a:r>
              <a:rPr lang="en-US" altLang="ja-JP" sz="3600" dirty="0"/>
              <a:t>ICT</a:t>
            </a:r>
            <a:r>
              <a:rPr lang="ja-JP" altLang="en-US" sz="3600" dirty="0"/>
              <a:t>の発達とコミュニケーション１</a:t>
            </a:r>
          </a:p>
        </p:txBody>
      </p:sp>
      <p:sp>
        <p:nvSpPr>
          <p:cNvPr id="22531" name="コンテンツ プレースホルダー 2">
            <a:extLst>
              <a:ext uri="{FF2B5EF4-FFF2-40B4-BE49-F238E27FC236}">
                <a16:creationId xmlns:a16="http://schemas.microsoft.com/office/drawing/2014/main" id="{15793AFE-F5CE-32D9-4FA0-6128FD547739}"/>
              </a:ext>
            </a:extLst>
          </p:cNvPr>
          <p:cNvSpPr>
            <a:spLocks noGrp="1" noChangeArrowheads="1"/>
          </p:cNvSpPr>
          <p:nvPr>
            <p:ph idx="1"/>
          </p:nvPr>
        </p:nvSpPr>
        <p:spPr>
          <a:xfrm>
            <a:off x="323528" y="1700213"/>
            <a:ext cx="8820472" cy="4267200"/>
          </a:xfrm>
        </p:spPr>
        <p:txBody>
          <a:bodyPr/>
          <a:lstStyle/>
          <a:p>
            <a:r>
              <a:rPr lang="en-US" altLang="ja-JP" dirty="0" err="1">
                <a:latin typeface="メイリオ" panose="020B0604030504040204" pitchFamily="50" charset="-128"/>
                <a:ea typeface="メイリオ" panose="020B0604030504040204" pitchFamily="50" charset="-128"/>
              </a:rPr>
              <a:t>ICT:Information</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and</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Communication</a:t>
            </a: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Technology</a:t>
            </a:r>
          </a:p>
          <a:p>
            <a:r>
              <a:rPr lang="ja-JP" altLang="en-US" dirty="0"/>
              <a:t>インターネット</a:t>
            </a:r>
            <a:endParaRPr lang="en-US" altLang="ja-JP" dirty="0"/>
          </a:p>
          <a:p>
            <a:pPr lvl="1"/>
            <a:r>
              <a:rPr lang="ja-JP" altLang="en-US" sz="2400" dirty="0">
                <a:latin typeface="メイリオ" panose="020B0604030504040204" pitchFamily="50" charset="-128"/>
                <a:ea typeface="メイリオ" panose="020B0604030504040204" pitchFamily="50" charset="-128"/>
              </a:rPr>
              <a:t>もともとは米国の国防総省の資金提供により情報伝達をネットワーク化してどこかが破壊されても全体の機能が失われないように考案されたシステムが基本</a:t>
            </a:r>
            <a:endParaRPr lang="en-US" altLang="ja-JP" sz="2400" dirty="0">
              <a:latin typeface="メイリオ" panose="020B0604030504040204" pitchFamily="50" charset="-128"/>
              <a:ea typeface="メイリオ" panose="020B0604030504040204" pitchFamily="50" charset="-128"/>
            </a:endParaRPr>
          </a:p>
          <a:p>
            <a:pPr lvl="1"/>
            <a:r>
              <a:rPr lang="en-US" altLang="ja-JP" sz="2400" dirty="0">
                <a:latin typeface="メイリオ" panose="020B0604030504040204" pitchFamily="50" charset="-128"/>
                <a:ea typeface="メイリオ" panose="020B0604030504040204" pitchFamily="50" charset="-128"/>
              </a:rPr>
              <a:t>2022</a:t>
            </a:r>
            <a:r>
              <a:rPr lang="ja-JP" altLang="en-US" sz="2400" dirty="0">
                <a:latin typeface="メイリオ" panose="020B0604030504040204" pitchFamily="50" charset="-128"/>
                <a:ea typeface="メイリオ" panose="020B0604030504040204" pitchFamily="50" charset="-128"/>
              </a:rPr>
              <a:t>年のインターネット利用率（個人）は</a:t>
            </a:r>
            <a:r>
              <a:rPr lang="en-US" altLang="ja-JP" sz="2400" dirty="0">
                <a:latin typeface="メイリオ" panose="020B0604030504040204" pitchFamily="50" charset="-128"/>
                <a:ea typeface="メイリオ" panose="020B0604030504040204" pitchFamily="50" charset="-128"/>
              </a:rPr>
              <a:t>84.9</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lvl="1"/>
            <a:r>
              <a:rPr lang="ja-JP" altLang="en-US" sz="2400" dirty="0"/>
              <a:t>人々の生活を大きく変えた</a:t>
            </a:r>
            <a:r>
              <a:rPr lang="ja-JP" altLang="en-US" sz="2400" dirty="0">
                <a:latin typeface="メイリオ" panose="020B0604030504040204" pitchFamily="50" charset="-128"/>
                <a:ea typeface="メイリオ" panose="020B0604030504040204" pitchFamily="50" charset="-128"/>
              </a:rPr>
              <a:t>　</a:t>
            </a:r>
            <a:endParaRPr lang="en-US" altLang="ja-JP" sz="2400" i="1" dirty="0">
              <a:latin typeface="メイリオ" panose="020B0604030504040204" pitchFamily="50" charset="-128"/>
              <a:ea typeface="メイリオ" panose="020B0604030504040204" pitchFamily="50" charset="-128"/>
            </a:endParaRPr>
          </a:p>
        </p:txBody>
      </p:sp>
      <p:sp>
        <p:nvSpPr>
          <p:cNvPr id="22532" name="スライド番号プレースホルダー 3">
            <a:extLst>
              <a:ext uri="{FF2B5EF4-FFF2-40B4-BE49-F238E27FC236}">
                <a16:creationId xmlns:a16="http://schemas.microsoft.com/office/drawing/2014/main" id="{77BEDB0A-8207-FE48-8FE1-B5B8D666D6A0}"/>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47A8021C-3445-4E9F-B84E-1872EA69BC5D}" type="slidenum">
              <a:rPr kumimoji="0" lang="en-US" altLang="ja-JP">
                <a:solidFill>
                  <a:srgbClr val="000000"/>
                </a:solidFill>
                <a:latin typeface="Verdana" panose="020B0604030504040204" pitchFamily="34" charset="0"/>
                <a:ea typeface="ＭＳ Ｐゴシック" panose="020B0600070205080204" pitchFamily="50" charset="-128"/>
              </a:rPr>
              <a:pPr/>
              <a:t>48</a:t>
            </a:fld>
            <a:endParaRPr kumimoji="0" lang="en-US" altLang="ja-JP" dirty="0">
              <a:solidFill>
                <a:srgbClr val="000000"/>
              </a:solidFill>
              <a:latin typeface="Verdana" panose="020B0604030504040204" pitchFamily="34" charset="0"/>
              <a:ea typeface="ＭＳ Ｐゴシック" panose="020B0600070205080204" pitchFamily="50" charset="-128"/>
            </a:endParaRPr>
          </a:p>
        </p:txBody>
      </p:sp>
      <p:sp>
        <p:nvSpPr>
          <p:cNvPr id="2" name="テキスト ボックス 1">
            <a:extLst>
              <a:ext uri="{FF2B5EF4-FFF2-40B4-BE49-F238E27FC236}">
                <a16:creationId xmlns:a16="http://schemas.microsoft.com/office/drawing/2014/main" id="{A4E1ECD2-CF7B-7578-9DE7-D9FAFDBBAD61}"/>
              </a:ext>
            </a:extLst>
          </p:cNvPr>
          <p:cNvSpPr txBox="1"/>
          <p:nvPr/>
        </p:nvSpPr>
        <p:spPr>
          <a:xfrm>
            <a:off x="4896702" y="5895741"/>
            <a:ext cx="4217821"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総務省　インターネット白書</a:t>
            </a:r>
            <a:r>
              <a:rPr kumimoji="1" lang="en-US" altLang="ja-JP" dirty="0">
                <a:latin typeface="メイリオ" panose="020B0604030504040204" pitchFamily="50" charset="-128"/>
                <a:ea typeface="メイリオ" panose="020B0604030504040204" pitchFamily="50" charset="-128"/>
              </a:rPr>
              <a:t>2022</a:t>
            </a:r>
            <a:r>
              <a:rPr kumimoji="1" lang="ja-JP" altLang="en-US" dirty="0">
                <a:latin typeface="メイリオ" panose="020B0604030504040204" pitchFamily="50" charset="-128"/>
                <a:ea typeface="メイリオ" panose="020B0604030504040204" pitchFamily="50" charset="-128"/>
              </a:rPr>
              <a:t>より</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タイトル 1">
            <a:extLst>
              <a:ext uri="{FF2B5EF4-FFF2-40B4-BE49-F238E27FC236}">
                <a16:creationId xmlns:a16="http://schemas.microsoft.com/office/drawing/2014/main" id="{CCB0E3F8-D7B2-1D99-4CA0-EA23988F10B5}"/>
              </a:ext>
            </a:extLst>
          </p:cNvPr>
          <p:cNvSpPr>
            <a:spLocks noGrp="1" noChangeArrowheads="1"/>
          </p:cNvSpPr>
          <p:nvPr>
            <p:ph type="title"/>
          </p:nvPr>
        </p:nvSpPr>
        <p:spPr>
          <a:xfrm>
            <a:off x="1403350" y="304800"/>
            <a:ext cx="7740650" cy="1216025"/>
          </a:xfrm>
        </p:spPr>
        <p:txBody>
          <a:bodyPr/>
          <a:lstStyle/>
          <a:p>
            <a:r>
              <a:rPr lang="en-US" altLang="ja-JP" dirty="0"/>
              <a:t>ICT</a:t>
            </a:r>
            <a:r>
              <a:rPr lang="ja-JP" altLang="en-US" dirty="0"/>
              <a:t>の発達とコミュニケーション</a:t>
            </a:r>
            <a:r>
              <a:rPr lang="ja-JP" altLang="en-US" sz="2800" dirty="0"/>
              <a:t>２</a:t>
            </a:r>
            <a:endParaRPr lang="ja-JP" altLang="en-US" dirty="0"/>
          </a:p>
        </p:txBody>
      </p:sp>
      <p:sp>
        <p:nvSpPr>
          <p:cNvPr id="3" name="コンテンツ プレースホルダー 2">
            <a:extLst>
              <a:ext uri="{FF2B5EF4-FFF2-40B4-BE49-F238E27FC236}">
                <a16:creationId xmlns:a16="http://schemas.microsoft.com/office/drawing/2014/main" id="{B9659DCE-E96B-B3D2-5A5C-D8BD8E9A5271}"/>
              </a:ext>
            </a:extLst>
          </p:cNvPr>
          <p:cNvSpPr>
            <a:spLocks noGrp="1"/>
          </p:cNvSpPr>
          <p:nvPr>
            <p:ph idx="1"/>
          </p:nvPr>
        </p:nvSpPr>
        <p:spPr/>
        <p:txBody>
          <a:bodyPr/>
          <a:lstStyle/>
          <a:p>
            <a:pPr>
              <a:defRPr/>
            </a:pPr>
            <a:r>
              <a:rPr lang="ja-JP" altLang="en-US" dirty="0">
                <a:latin typeface="メイリオ" panose="020B0604030504040204" pitchFamily="50" charset="-128"/>
                <a:ea typeface="メイリオ" panose="020B0604030504040204" pitchFamily="50" charset="-128"/>
              </a:rPr>
              <a:t>ソーシャルメディア</a:t>
            </a:r>
            <a:endParaRPr lang="en-US" altLang="ja-JP" dirty="0">
              <a:latin typeface="メイリオ" panose="020B0604030504040204" pitchFamily="50" charset="-128"/>
              <a:ea typeface="メイリオ" panose="020B0604030504040204" pitchFamily="50" charset="-128"/>
            </a:endParaRPr>
          </a:p>
          <a:p>
            <a:pPr marL="438150" lvl="1" indent="0">
              <a:buFont typeface="Wingdings" panose="05000000000000000000" pitchFamily="2" charset="2"/>
              <a:buNone/>
              <a:defRPr/>
            </a:pPr>
            <a:r>
              <a:rPr lang="ja-JP" altLang="en-US" dirty="0">
                <a:latin typeface="メイリオ" panose="020B0604030504040204" pitchFamily="50" charset="-128"/>
                <a:ea typeface="メイリオ" panose="020B0604030504040204" pitchFamily="50" charset="-128"/>
              </a:rPr>
              <a:t>ブログ、</a:t>
            </a:r>
            <a:r>
              <a:rPr lang="en-US" altLang="ja-JP" dirty="0">
                <a:latin typeface="メイリオ" panose="020B0604030504040204" pitchFamily="50" charset="-128"/>
                <a:ea typeface="メイリオ" panose="020B0604030504040204" pitchFamily="50" charset="-128"/>
              </a:rPr>
              <a:t>X(twitter)</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LINE</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Facebook</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Instagram</a:t>
            </a:r>
            <a:r>
              <a:rPr lang="ja-JP" altLang="en-US" dirty="0">
                <a:latin typeface="メイリオ" panose="020B0604030504040204" pitchFamily="50" charset="-128"/>
                <a:ea typeface="メイリオ" panose="020B0604030504040204" pitchFamily="50" charset="-128"/>
              </a:rPr>
              <a:t>などの</a:t>
            </a:r>
            <a:r>
              <a:rPr lang="en-US" altLang="ja-JP" dirty="0">
                <a:latin typeface="メイリオ" panose="020B0604030504040204" pitchFamily="50" charset="-128"/>
                <a:ea typeface="メイリオ" panose="020B0604030504040204" pitchFamily="50" charset="-128"/>
              </a:rPr>
              <a:t>SNS</a:t>
            </a:r>
          </a:p>
          <a:p>
            <a:pPr marL="438150" lvl="1" indent="0">
              <a:buFont typeface="Wingdings" panose="05000000000000000000" pitchFamily="2" charset="2"/>
              <a:buNone/>
              <a:defRPr/>
            </a:pPr>
            <a:r>
              <a:rPr lang="en-US" altLang="ja-JP" dirty="0" err="1">
                <a:latin typeface="メイリオ" panose="020B0604030504040204" pitchFamily="50" charset="-128"/>
                <a:ea typeface="メイリオ" panose="020B0604030504040204" pitchFamily="50" charset="-128"/>
              </a:rPr>
              <a:t>Youtube</a:t>
            </a: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TikTok</a:t>
            </a:r>
            <a:r>
              <a:rPr lang="ja-JP" altLang="en-US" dirty="0">
                <a:latin typeface="メイリオ" panose="020B0604030504040204" pitchFamily="50" charset="-128"/>
                <a:ea typeface="メイリオ" panose="020B0604030504040204" pitchFamily="50" charset="-128"/>
              </a:rPr>
              <a:t>などの動画共有サイト、電子掲示板、</a:t>
            </a:r>
            <a:r>
              <a:rPr lang="en-US" altLang="ja-JP" dirty="0">
                <a:latin typeface="メイリオ" panose="020B0604030504040204" pitchFamily="50" charset="-128"/>
                <a:ea typeface="メイリオ" panose="020B0604030504040204" pitchFamily="50" charset="-128"/>
              </a:rPr>
              <a:t>Q&amp;A</a:t>
            </a:r>
            <a:r>
              <a:rPr lang="ja-JP" altLang="en-US" dirty="0">
                <a:latin typeface="メイリオ" panose="020B0604030504040204" pitchFamily="50" charset="-128"/>
                <a:ea typeface="メイリオ" panose="020B0604030504040204" pitchFamily="50" charset="-128"/>
              </a:rPr>
              <a:t>サイト、口コミサイトなど</a:t>
            </a:r>
            <a:endParaRPr lang="en-US" altLang="ja-JP" dirty="0">
              <a:latin typeface="メイリオ" panose="020B0604030504040204" pitchFamily="50" charset="-128"/>
              <a:ea typeface="メイリオ" panose="020B0604030504040204" pitchFamily="50" charset="-128"/>
            </a:endParaRPr>
          </a:p>
          <a:p>
            <a:pPr marL="438150" lvl="1" indent="0">
              <a:buFont typeface="Wingdings" panose="05000000000000000000" pitchFamily="2" charset="2"/>
              <a:buNone/>
              <a:defRPr/>
            </a:pPr>
            <a:endParaRPr lang="en-US" altLang="ja-JP" dirty="0">
              <a:latin typeface="メイリオ" panose="020B0604030504040204" pitchFamily="50" charset="-128"/>
              <a:ea typeface="メイリオ" panose="020B0604030504040204" pitchFamily="50" charset="-128"/>
            </a:endParaRPr>
          </a:p>
          <a:p>
            <a:pPr marL="438150" lvl="1" indent="0">
              <a:buFont typeface="Wingdings" panose="05000000000000000000" pitchFamily="2" charset="2"/>
              <a:buNone/>
              <a:defRPr/>
            </a:pPr>
            <a:r>
              <a:rPr lang="ja-JP" altLang="en-US" dirty="0">
                <a:latin typeface="メイリオ" panose="020B0604030504040204" pitchFamily="50" charset="-128"/>
                <a:ea typeface="メイリオ" panose="020B0604030504040204" pitchFamily="50" charset="-128"/>
              </a:rPr>
              <a:t>これなしでは成立しない社会に急速に変貌している。これに伴う弊害も目立つようになってきた。</a:t>
            </a:r>
            <a:endParaRPr lang="en-US" altLang="ja-JP" dirty="0">
              <a:latin typeface="メイリオ" panose="020B0604030504040204" pitchFamily="50" charset="-128"/>
              <a:ea typeface="メイリオ" panose="020B0604030504040204" pitchFamily="50" charset="-128"/>
            </a:endParaRPr>
          </a:p>
          <a:p>
            <a:pPr>
              <a:defRPr/>
            </a:pPr>
            <a:endParaRPr lang="ja-JP" altLang="en-US" dirty="0">
              <a:latin typeface="メイリオ" panose="020B0604030504040204" pitchFamily="50" charset="-128"/>
              <a:ea typeface="メイリオ" panose="020B0604030504040204" pitchFamily="50" charset="-128"/>
            </a:endParaRPr>
          </a:p>
        </p:txBody>
      </p:sp>
      <p:sp>
        <p:nvSpPr>
          <p:cNvPr id="23556" name="スライド番号プレースホルダー 3">
            <a:extLst>
              <a:ext uri="{FF2B5EF4-FFF2-40B4-BE49-F238E27FC236}">
                <a16:creationId xmlns:a16="http://schemas.microsoft.com/office/drawing/2014/main" id="{C278E73A-48E0-D4A2-AA27-01CF1CC64573}"/>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7FF747A7-DDA5-49A8-A944-7EBB9B34A12A}" type="slidenum">
              <a:rPr kumimoji="0" lang="en-US" altLang="ja-JP">
                <a:solidFill>
                  <a:srgbClr val="000000"/>
                </a:solidFill>
                <a:latin typeface="Verdana" panose="020B0604030504040204" pitchFamily="34" charset="0"/>
                <a:ea typeface="ＭＳ Ｐゴシック" panose="020B0600070205080204" pitchFamily="50" charset="-128"/>
              </a:rPr>
              <a:pPr/>
              <a:t>49</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4861DB0-B188-44AC-A7D4-0441BC151944}"/>
              </a:ext>
            </a:extLst>
          </p:cNvPr>
          <p:cNvSpPr>
            <a:spLocks noGrp="1"/>
          </p:cNvSpPr>
          <p:nvPr>
            <p:ph type="title"/>
          </p:nvPr>
        </p:nvSpPr>
        <p:spPr/>
        <p:txBody>
          <a:bodyPr/>
          <a:lstStyle/>
          <a:p>
            <a:r>
              <a:rPr kumimoji="1" lang="en-US" altLang="ja-JP" dirty="0"/>
              <a:t>Homepage</a:t>
            </a:r>
            <a:r>
              <a:rPr kumimoji="1" lang="ja-JP" altLang="en-US" dirty="0"/>
              <a:t>の紹介</a:t>
            </a:r>
          </a:p>
        </p:txBody>
      </p:sp>
      <p:sp>
        <p:nvSpPr>
          <p:cNvPr id="3" name="コンテンツ プレースホルダー 2">
            <a:extLst>
              <a:ext uri="{FF2B5EF4-FFF2-40B4-BE49-F238E27FC236}">
                <a16:creationId xmlns:a16="http://schemas.microsoft.com/office/drawing/2014/main" id="{3D8BB2D7-BE94-495E-8754-A5910C249E49}"/>
              </a:ext>
            </a:extLst>
          </p:cNvPr>
          <p:cNvSpPr>
            <a:spLocks noGrp="1"/>
          </p:cNvSpPr>
          <p:nvPr>
            <p:ph idx="1"/>
          </p:nvPr>
        </p:nvSpPr>
        <p:spPr>
          <a:xfrm>
            <a:off x="661077" y="1770457"/>
            <a:ext cx="8001000" cy="5040312"/>
          </a:xfrm>
        </p:spPr>
        <p:txBody>
          <a:bodyPr/>
          <a:lstStyle/>
          <a:p>
            <a:r>
              <a:rPr kumimoji="1" lang="ja-JP" altLang="en-US" dirty="0"/>
              <a:t>アートマンカウンセリングルーム</a:t>
            </a:r>
            <a:endParaRPr kumimoji="1" lang="en-US" altLang="ja-JP" dirty="0"/>
          </a:p>
        </p:txBody>
      </p:sp>
      <p:sp>
        <p:nvSpPr>
          <p:cNvPr id="4" name="スライド番号プレースホルダー 3">
            <a:extLst>
              <a:ext uri="{FF2B5EF4-FFF2-40B4-BE49-F238E27FC236}">
                <a16:creationId xmlns:a16="http://schemas.microsoft.com/office/drawing/2014/main" id="{0C540A49-B268-47CF-AAA9-24552E9FBB24}"/>
              </a:ext>
            </a:extLst>
          </p:cNvPr>
          <p:cNvSpPr>
            <a:spLocks noGrp="1"/>
          </p:cNvSpPr>
          <p:nvPr>
            <p:ph type="sldNum" sz="quarter" idx="12"/>
          </p:nvPr>
        </p:nvSpPr>
        <p:spPr/>
        <p:txBody>
          <a:bodyPr/>
          <a:lstStyle/>
          <a:p>
            <a:pPr>
              <a:defRPr/>
            </a:pPr>
            <a:fld id="{F2BE5021-F781-447E-9205-249982F0E4FA}" type="slidenum">
              <a:rPr lang="en-US" altLang="ja-JP" smtClean="0"/>
              <a:pPr>
                <a:defRPr/>
              </a:pPr>
              <a:t>5</a:t>
            </a:fld>
            <a:endParaRPr lang="en-US" altLang="ja-JP"/>
          </a:p>
        </p:txBody>
      </p:sp>
      <p:pic>
        <p:nvPicPr>
          <p:cNvPr id="6" name="図 5">
            <a:extLst>
              <a:ext uri="{FF2B5EF4-FFF2-40B4-BE49-F238E27FC236}">
                <a16:creationId xmlns:a16="http://schemas.microsoft.com/office/drawing/2014/main" id="{E7F37B1A-D7EF-4DAB-AB07-5320E4A46084}"/>
              </a:ext>
            </a:extLst>
          </p:cNvPr>
          <p:cNvPicPr>
            <a:picLocks noChangeAspect="1"/>
          </p:cNvPicPr>
          <p:nvPr/>
        </p:nvPicPr>
        <p:blipFill>
          <a:blip r:embed="rId3"/>
          <a:stretch>
            <a:fillRect/>
          </a:stretch>
        </p:blipFill>
        <p:spPr>
          <a:xfrm>
            <a:off x="506006" y="2511186"/>
            <a:ext cx="2884406" cy="2884406"/>
          </a:xfrm>
          <a:prstGeom prst="rect">
            <a:avLst/>
          </a:prstGeom>
        </p:spPr>
      </p:pic>
      <p:pic>
        <p:nvPicPr>
          <p:cNvPr id="8" name="図 7" descr="グラフィカル ユーザー インターフェイス, テキスト&#10;&#10;自動的に生成された説明">
            <a:extLst>
              <a:ext uri="{FF2B5EF4-FFF2-40B4-BE49-F238E27FC236}">
                <a16:creationId xmlns:a16="http://schemas.microsoft.com/office/drawing/2014/main" id="{6DD0ACAE-AB52-4AA2-97E1-360C2AC714F1}"/>
              </a:ext>
            </a:extLst>
          </p:cNvPr>
          <p:cNvPicPr>
            <a:picLocks noChangeAspect="1"/>
          </p:cNvPicPr>
          <p:nvPr/>
        </p:nvPicPr>
        <p:blipFill rotWithShape="1">
          <a:blip r:embed="rId4">
            <a:extLst>
              <a:ext uri="{28A0092B-C50C-407E-A947-70E740481C1C}">
                <a14:useLocalDpi xmlns:a14="http://schemas.microsoft.com/office/drawing/2010/main" val="0"/>
              </a:ext>
            </a:extLst>
          </a:blip>
          <a:srcRect l="11413" t="17784" r="12500" b="9394"/>
          <a:stretch/>
        </p:blipFill>
        <p:spPr>
          <a:xfrm>
            <a:off x="3261477" y="2511186"/>
            <a:ext cx="5400600" cy="2906043"/>
          </a:xfrm>
          <a:prstGeom prst="rect">
            <a:avLst/>
          </a:prstGeom>
          <a:effectLst>
            <a:softEdge rad="317500"/>
          </a:effectLst>
        </p:spPr>
      </p:pic>
      <p:sp>
        <p:nvSpPr>
          <p:cNvPr id="16" name="テキスト ボックス 15">
            <a:hlinkClick r:id="rId5"/>
            <a:extLst>
              <a:ext uri="{FF2B5EF4-FFF2-40B4-BE49-F238E27FC236}">
                <a16:creationId xmlns:a16="http://schemas.microsoft.com/office/drawing/2014/main" id="{EBED1260-BE3E-4FAC-9F8B-5218079F7B45}"/>
              </a:ext>
            </a:extLst>
          </p:cNvPr>
          <p:cNvSpPr txBox="1"/>
          <p:nvPr/>
        </p:nvSpPr>
        <p:spPr>
          <a:xfrm>
            <a:off x="3285172" y="5762786"/>
            <a:ext cx="4603172" cy="369332"/>
          </a:xfrm>
          <a:prstGeom prst="rect">
            <a:avLst/>
          </a:prstGeom>
          <a:noFill/>
        </p:spPr>
        <p:txBody>
          <a:bodyPr wrap="square">
            <a:spAutoFit/>
          </a:bodyPr>
          <a:lstStyle/>
          <a:p>
            <a:r>
              <a:rPr lang="en-US" altLang="ja-JP" dirty="0"/>
              <a:t>https://atmancounseling.com/</a:t>
            </a:r>
          </a:p>
        </p:txBody>
      </p:sp>
    </p:spTree>
    <p:extLst>
      <p:ext uri="{BB962C8B-B14F-4D97-AF65-F5344CB8AC3E}">
        <p14:creationId xmlns:p14="http://schemas.microsoft.com/office/powerpoint/2010/main" val="369598182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EDBFE5D9-9BAA-C06E-129F-401361FBCFB4}"/>
              </a:ext>
            </a:extLst>
          </p:cNvPr>
          <p:cNvSpPr>
            <a:spLocks noGrp="1" noChangeArrowheads="1"/>
          </p:cNvSpPr>
          <p:nvPr>
            <p:ph type="title"/>
          </p:nvPr>
        </p:nvSpPr>
        <p:spPr>
          <a:xfrm>
            <a:off x="1403350" y="304800"/>
            <a:ext cx="7740650" cy="1216025"/>
          </a:xfrm>
        </p:spPr>
        <p:txBody>
          <a:bodyPr/>
          <a:lstStyle/>
          <a:p>
            <a:r>
              <a:rPr lang="en-US" altLang="ja-JP" sz="3600" dirty="0"/>
              <a:t>ICT</a:t>
            </a:r>
            <a:r>
              <a:rPr lang="ja-JP" altLang="en-US" sz="3600" dirty="0"/>
              <a:t>の発達とコミュニケーション</a:t>
            </a:r>
            <a:r>
              <a:rPr lang="en-US" altLang="ja-JP" sz="3600" dirty="0"/>
              <a:t>3</a:t>
            </a:r>
            <a:endParaRPr lang="ja-JP" altLang="en-US" sz="3600" dirty="0"/>
          </a:p>
        </p:txBody>
      </p:sp>
      <p:sp>
        <p:nvSpPr>
          <p:cNvPr id="24579" name="コンテンツ プレースホルダー 2">
            <a:extLst>
              <a:ext uri="{FF2B5EF4-FFF2-40B4-BE49-F238E27FC236}">
                <a16:creationId xmlns:a16="http://schemas.microsoft.com/office/drawing/2014/main" id="{034BA440-390C-2481-BF0D-FE134AA29039}"/>
              </a:ext>
            </a:extLst>
          </p:cNvPr>
          <p:cNvSpPr>
            <a:spLocks noGrp="1" noChangeArrowheads="1"/>
          </p:cNvSpPr>
          <p:nvPr>
            <p:ph idx="1"/>
          </p:nvPr>
        </p:nvSpPr>
        <p:spPr/>
        <p:txBody>
          <a:bodyPr/>
          <a:lstStyle/>
          <a:p>
            <a:r>
              <a:rPr lang="ja-JP" altLang="en-US" sz="2800" dirty="0">
                <a:latin typeface="メイリオ" panose="020B0604030504040204" pitchFamily="50" charset="-128"/>
                <a:ea typeface="メイリオ" panose="020B0604030504040204" pitchFamily="50" charset="-128"/>
              </a:rPr>
              <a:t>人間関係とコミュニケーションへの影響</a:t>
            </a:r>
            <a:endParaRPr lang="en-US" altLang="ja-JP" sz="28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情報格差の縮小と拡大</a:t>
            </a:r>
            <a:endParaRPr lang="en-US" altLang="ja-JP" sz="2400" dirty="0">
              <a:latin typeface="メイリオ" panose="020B0604030504040204" pitchFamily="50" charset="-128"/>
              <a:ea typeface="メイリオ" panose="020B0604030504040204" pitchFamily="50" charset="-128"/>
            </a:endParaRPr>
          </a:p>
          <a:p>
            <a:pPr lvl="2"/>
            <a:r>
              <a:rPr lang="ja-JP" altLang="en-US" sz="2000" dirty="0">
                <a:latin typeface="メイリオ" panose="020B0604030504040204" pitchFamily="50" charset="-128"/>
                <a:ea typeface="メイリオ" panose="020B0604030504040204" pitchFamily="50" charset="-128"/>
              </a:rPr>
              <a:t>アクセスの有無　デジタルデバイド</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情報格差）</a:t>
            </a:r>
            <a:endParaRPr lang="en-US" altLang="ja-JP" sz="20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利用者の責任</a:t>
            </a:r>
            <a:endParaRPr lang="en-US" altLang="ja-JP" sz="2400" dirty="0">
              <a:latin typeface="メイリオ" panose="020B0604030504040204" pitchFamily="50" charset="-128"/>
              <a:ea typeface="メイリオ" panose="020B0604030504040204" pitchFamily="50" charset="-128"/>
            </a:endParaRPr>
          </a:p>
          <a:p>
            <a:pPr lvl="2"/>
            <a:r>
              <a:rPr lang="ja-JP" altLang="en-US" sz="2000" dirty="0">
                <a:latin typeface="メイリオ" panose="020B0604030504040204" pitchFamily="50" charset="-128"/>
                <a:ea typeface="メイリオ" panose="020B0604030504040204" pitchFamily="50" charset="-128"/>
              </a:rPr>
              <a:t>誰でも自由に情報や考えを発信することができる</a:t>
            </a:r>
            <a:endParaRPr lang="en-US" altLang="ja-JP" sz="2000" dirty="0">
              <a:latin typeface="メイリオ" panose="020B0604030504040204" pitchFamily="50" charset="-128"/>
              <a:ea typeface="メイリオ" panose="020B0604030504040204" pitchFamily="50" charset="-128"/>
            </a:endParaRPr>
          </a:p>
          <a:p>
            <a:pPr lvl="2"/>
            <a:r>
              <a:rPr lang="ja-JP" altLang="en-US" sz="2000" dirty="0">
                <a:latin typeface="メイリオ" panose="020B0604030504040204" pitchFamily="50" charset="-128"/>
                <a:ea typeface="メイリオ" panose="020B0604030504040204" pitchFamily="50" charset="-128"/>
              </a:rPr>
              <a:t>誤った情報や古い情報、うそやデマなどを含む様々な情報が混在　</a:t>
            </a:r>
            <a:r>
              <a:rPr lang="en-US" altLang="ja-JP" sz="2000" dirty="0">
                <a:latin typeface="メイリオ" panose="020B0604030504040204" pitchFamily="50" charset="-128"/>
                <a:ea typeface="メイリオ" panose="020B0604030504040204" pitchFamily="50" charset="-128"/>
              </a:rPr>
              <a:t>fake</a:t>
            </a:r>
            <a:r>
              <a:rPr lang="ja-JP" altLang="en-US" sz="2000" dirty="0"/>
              <a:t> </a:t>
            </a:r>
            <a:r>
              <a:rPr lang="en-US" altLang="ja-JP" sz="2000" dirty="0">
                <a:latin typeface="メイリオ" panose="020B0604030504040204" pitchFamily="50" charset="-128"/>
                <a:ea typeface="メイリオ" panose="020B0604030504040204" pitchFamily="50" charset="-128"/>
              </a:rPr>
              <a:t>news</a:t>
            </a:r>
          </a:p>
          <a:p>
            <a:pPr lvl="2"/>
            <a:r>
              <a:rPr lang="ja-JP" altLang="en-US" sz="2000" dirty="0">
                <a:latin typeface="メイリオ" panose="020B0604030504040204" pitchFamily="50" charset="-128"/>
                <a:ea typeface="メイリオ" panose="020B0604030504040204" pitchFamily="50" charset="-128"/>
              </a:rPr>
              <a:t>どの情報を信用するかは受け手である利用者が判断しなければならない</a:t>
            </a:r>
            <a:endParaRPr lang="en-US" altLang="ja-JP" sz="2000" dirty="0">
              <a:latin typeface="メイリオ" panose="020B0604030504040204" pitchFamily="50" charset="-128"/>
              <a:ea typeface="メイリオ" panose="020B0604030504040204" pitchFamily="50" charset="-128"/>
            </a:endParaRPr>
          </a:p>
          <a:p>
            <a:pPr lvl="1"/>
            <a:r>
              <a:rPr lang="ja-JP" altLang="en-US" sz="2400" dirty="0">
                <a:latin typeface="メイリオ" panose="020B0604030504040204" pitchFamily="50" charset="-128"/>
                <a:ea typeface="メイリオ" panose="020B0604030504040204" pitchFamily="50" charset="-128"/>
              </a:rPr>
              <a:t>インターネット依存による新たな問題</a:t>
            </a:r>
            <a:endParaRPr lang="en-US" altLang="ja-JP" sz="2400" dirty="0">
              <a:latin typeface="メイリオ" panose="020B0604030504040204" pitchFamily="50" charset="-128"/>
              <a:ea typeface="メイリオ" panose="020B0604030504040204" pitchFamily="50" charset="-128"/>
            </a:endParaRPr>
          </a:p>
        </p:txBody>
      </p:sp>
      <p:sp>
        <p:nvSpPr>
          <p:cNvPr id="24580" name="スライド番号プレースホルダー 3">
            <a:extLst>
              <a:ext uri="{FF2B5EF4-FFF2-40B4-BE49-F238E27FC236}">
                <a16:creationId xmlns:a16="http://schemas.microsoft.com/office/drawing/2014/main" id="{1DE57649-0F4D-D303-05DE-656C751A2A5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76E931CB-CE51-4225-A2CD-7105F16F7581}" type="slidenum">
              <a:rPr kumimoji="0" lang="en-US" altLang="ja-JP">
                <a:solidFill>
                  <a:srgbClr val="000000"/>
                </a:solidFill>
                <a:latin typeface="Verdana" panose="020B0604030504040204" pitchFamily="34" charset="0"/>
                <a:ea typeface="ＭＳ Ｐゴシック" panose="020B0600070205080204" pitchFamily="50" charset="-128"/>
              </a:rPr>
              <a:pPr/>
              <a:t>50</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タイトル 1">
            <a:extLst>
              <a:ext uri="{FF2B5EF4-FFF2-40B4-BE49-F238E27FC236}">
                <a16:creationId xmlns:a16="http://schemas.microsoft.com/office/drawing/2014/main" id="{EDBFE5D9-9BAA-C06E-129F-401361FBCFB4}"/>
              </a:ext>
            </a:extLst>
          </p:cNvPr>
          <p:cNvSpPr>
            <a:spLocks noGrp="1" noChangeArrowheads="1"/>
          </p:cNvSpPr>
          <p:nvPr>
            <p:ph type="title"/>
          </p:nvPr>
        </p:nvSpPr>
        <p:spPr>
          <a:xfrm>
            <a:off x="1403350" y="304800"/>
            <a:ext cx="7740650" cy="1216025"/>
          </a:xfrm>
        </p:spPr>
        <p:txBody>
          <a:bodyPr/>
          <a:lstStyle/>
          <a:p>
            <a:r>
              <a:rPr lang="en-US" altLang="ja-JP" sz="3600" dirty="0"/>
              <a:t>ICT</a:t>
            </a:r>
            <a:r>
              <a:rPr lang="ja-JP" altLang="en-US" sz="3600" dirty="0"/>
              <a:t>の発達とコミュニケーション</a:t>
            </a:r>
            <a:r>
              <a:rPr lang="en-US" altLang="ja-JP" sz="3600" dirty="0"/>
              <a:t>4</a:t>
            </a:r>
            <a:endParaRPr lang="ja-JP" altLang="en-US" sz="3600" dirty="0"/>
          </a:p>
        </p:txBody>
      </p:sp>
      <p:sp>
        <p:nvSpPr>
          <p:cNvPr id="24579" name="コンテンツ プレースホルダー 2">
            <a:extLst>
              <a:ext uri="{FF2B5EF4-FFF2-40B4-BE49-F238E27FC236}">
                <a16:creationId xmlns:a16="http://schemas.microsoft.com/office/drawing/2014/main" id="{034BA440-390C-2481-BF0D-FE134AA29039}"/>
              </a:ext>
            </a:extLst>
          </p:cNvPr>
          <p:cNvSpPr>
            <a:spLocks noGrp="1" noChangeArrowheads="1"/>
          </p:cNvSpPr>
          <p:nvPr>
            <p:ph idx="1"/>
          </p:nvPr>
        </p:nvSpPr>
        <p:spPr/>
        <p:txBody>
          <a:bodyPr/>
          <a:lstStyle/>
          <a:p>
            <a:r>
              <a:rPr lang="ja-JP" altLang="en-US" sz="2800" dirty="0">
                <a:latin typeface="メイリオ" panose="020B0604030504040204" pitchFamily="50" charset="-128"/>
                <a:ea typeface="メイリオ" panose="020B0604030504040204" pitchFamily="50" charset="-128"/>
              </a:rPr>
              <a:t>生成</a:t>
            </a:r>
            <a:r>
              <a:rPr lang="en-US" altLang="ja-JP" sz="2800" dirty="0">
                <a:latin typeface="メイリオ" panose="020B0604030504040204" pitchFamily="50" charset="-128"/>
                <a:ea typeface="メイリオ" panose="020B0604030504040204" pitchFamily="50" charset="-128"/>
              </a:rPr>
              <a:t>AI </a:t>
            </a:r>
            <a:r>
              <a:rPr lang="ja-JP" altLang="en-US" sz="2800" dirty="0">
                <a:latin typeface="メイリオ" panose="020B0604030504040204" pitchFamily="50" charset="-128"/>
                <a:ea typeface="メイリオ" panose="020B0604030504040204" pitchFamily="50" charset="-128"/>
              </a:rPr>
              <a:t>との情報交換（コミュニケーション）</a:t>
            </a:r>
            <a:endParaRPr lang="en-US" altLang="ja-JP" sz="2800" dirty="0">
              <a:latin typeface="メイリオ" panose="020B0604030504040204" pitchFamily="50" charset="-128"/>
              <a:ea typeface="メイリオ" panose="020B0604030504040204" pitchFamily="50" charset="-128"/>
            </a:endParaRPr>
          </a:p>
          <a:p>
            <a:pPr lvl="2"/>
            <a:r>
              <a:rPr lang="ja-JP" altLang="en-US" sz="2000" dirty="0">
                <a:latin typeface="メイリオ" panose="020B0604030504040204" pitchFamily="50" charset="-128"/>
                <a:ea typeface="メイリオ" panose="020B0604030504040204" pitchFamily="50" charset="-128"/>
              </a:rPr>
              <a:t>適切なプロンプトの作成と言葉のユニバーサルデザイン</a:t>
            </a:r>
          </a:p>
          <a:p>
            <a:pPr lvl="1"/>
            <a:endParaRPr lang="ja-JP" altLang="en-US" sz="2400" dirty="0">
              <a:latin typeface="メイリオ" panose="020B0604030504040204" pitchFamily="50" charset="-128"/>
              <a:ea typeface="メイリオ" panose="020B0604030504040204" pitchFamily="50" charset="-128"/>
            </a:endParaRPr>
          </a:p>
          <a:p>
            <a:pPr lvl="1"/>
            <a:endParaRPr lang="ja-JP" altLang="en-US" sz="2400" dirty="0">
              <a:latin typeface="メイリオ" panose="020B0604030504040204" pitchFamily="50" charset="-128"/>
              <a:ea typeface="メイリオ" panose="020B0604030504040204" pitchFamily="50" charset="-128"/>
            </a:endParaRPr>
          </a:p>
          <a:p>
            <a:pPr lvl="1"/>
            <a:endParaRPr lang="ja-JP" altLang="en-US" sz="2400" dirty="0">
              <a:latin typeface="メイリオ" panose="020B0604030504040204" pitchFamily="50" charset="-128"/>
              <a:ea typeface="メイリオ" panose="020B0604030504040204" pitchFamily="50" charset="-128"/>
            </a:endParaRPr>
          </a:p>
        </p:txBody>
      </p:sp>
      <p:sp>
        <p:nvSpPr>
          <p:cNvPr id="24580" name="スライド番号プレースホルダー 3">
            <a:extLst>
              <a:ext uri="{FF2B5EF4-FFF2-40B4-BE49-F238E27FC236}">
                <a16:creationId xmlns:a16="http://schemas.microsoft.com/office/drawing/2014/main" id="{1DE57649-0F4D-D303-05DE-656C751A2A5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76E931CB-CE51-4225-A2CD-7105F16F7581}" type="slidenum">
              <a:rPr kumimoji="0" lang="en-US" altLang="ja-JP">
                <a:solidFill>
                  <a:srgbClr val="000000"/>
                </a:solidFill>
                <a:latin typeface="Verdana" panose="020B0604030504040204" pitchFamily="34" charset="0"/>
                <a:ea typeface="ＭＳ Ｐゴシック" panose="020B0600070205080204" pitchFamily="50" charset="-128"/>
              </a:rPr>
              <a:pPr/>
              <a:t>51</a:t>
            </a:fld>
            <a:endParaRPr kumimoji="0" lang="en-US" altLang="ja-JP">
              <a:solidFill>
                <a:srgbClr val="000000"/>
              </a:solidFill>
              <a:latin typeface="Verdana" panose="020B0604030504040204" pitchFamily="34" charset="0"/>
              <a:ea typeface="ＭＳ Ｐゴシック" panose="020B0600070205080204" pitchFamily="50" charset="-128"/>
            </a:endParaRPr>
          </a:p>
        </p:txBody>
      </p:sp>
      <p:sp>
        <p:nvSpPr>
          <p:cNvPr id="5" name="吹き出し: 角を丸めた四角形 4">
            <a:extLst>
              <a:ext uri="{FF2B5EF4-FFF2-40B4-BE49-F238E27FC236}">
                <a16:creationId xmlns:a16="http://schemas.microsoft.com/office/drawing/2014/main" id="{56FCE6AE-B520-4E6F-853C-B47BC824D62D}"/>
              </a:ext>
            </a:extLst>
          </p:cNvPr>
          <p:cNvSpPr/>
          <p:nvPr/>
        </p:nvSpPr>
        <p:spPr>
          <a:xfrm rot="19159644">
            <a:off x="449888" y="2362094"/>
            <a:ext cx="863600" cy="432048"/>
          </a:xfrm>
          <a:prstGeom prst="wedgeRoundRectCallout">
            <a:avLst>
              <a:gd name="adj1" fmla="val 31820"/>
              <a:gd name="adj2" fmla="val -101196"/>
              <a:gd name="adj3" fmla="val 16667"/>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kumimoji="1" lang="en-US" altLang="ja-JP" b="1" dirty="0">
                <a:solidFill>
                  <a:srgbClr val="FF0000"/>
                </a:solidFill>
              </a:rPr>
              <a:t>NEW</a:t>
            </a:r>
            <a:endParaRPr kumimoji="1" lang="ja-JP" altLang="en-US" b="1" dirty="0">
              <a:solidFill>
                <a:srgbClr val="FF0000"/>
              </a:solidFill>
            </a:endParaRPr>
          </a:p>
        </p:txBody>
      </p:sp>
      <p:pic>
        <p:nvPicPr>
          <p:cNvPr id="2" name="図 1">
            <a:extLst>
              <a:ext uri="{FF2B5EF4-FFF2-40B4-BE49-F238E27FC236}">
                <a16:creationId xmlns:a16="http://schemas.microsoft.com/office/drawing/2014/main" id="{9484E687-FA57-B2DF-3D22-760D4CBF8198}"/>
              </a:ext>
            </a:extLst>
          </p:cNvPr>
          <p:cNvPicPr>
            <a:picLocks noChangeAspect="1"/>
          </p:cNvPicPr>
          <p:nvPr/>
        </p:nvPicPr>
        <p:blipFill>
          <a:blip r:embed="rId3"/>
          <a:stretch>
            <a:fillRect/>
          </a:stretch>
        </p:blipFill>
        <p:spPr>
          <a:xfrm>
            <a:off x="395961" y="3376247"/>
            <a:ext cx="4083385" cy="2238300"/>
          </a:xfrm>
          <a:prstGeom prst="rect">
            <a:avLst/>
          </a:prstGeom>
        </p:spPr>
      </p:pic>
      <p:pic>
        <p:nvPicPr>
          <p:cNvPr id="3" name="図 2">
            <a:extLst>
              <a:ext uri="{FF2B5EF4-FFF2-40B4-BE49-F238E27FC236}">
                <a16:creationId xmlns:a16="http://schemas.microsoft.com/office/drawing/2014/main" id="{7F4F3DB2-630A-9483-BCF7-C0E8D80629CD}"/>
              </a:ext>
            </a:extLst>
          </p:cNvPr>
          <p:cNvPicPr>
            <a:picLocks noChangeAspect="1"/>
          </p:cNvPicPr>
          <p:nvPr/>
        </p:nvPicPr>
        <p:blipFill>
          <a:blip r:embed="rId4"/>
          <a:srcRect r="46814"/>
          <a:stretch/>
        </p:blipFill>
        <p:spPr>
          <a:xfrm>
            <a:off x="5379108" y="3003012"/>
            <a:ext cx="2300105" cy="2433637"/>
          </a:xfrm>
          <a:prstGeom prst="rect">
            <a:avLst/>
          </a:prstGeom>
        </p:spPr>
      </p:pic>
    </p:spTree>
    <p:extLst>
      <p:ext uri="{BB962C8B-B14F-4D97-AF65-F5344CB8AC3E}">
        <p14:creationId xmlns:p14="http://schemas.microsoft.com/office/powerpoint/2010/main" val="189727356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1A1122-E71E-4136-A87C-7E5706F083D9}"/>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さまざまなガイドライン</a:t>
            </a:r>
          </a:p>
        </p:txBody>
      </p:sp>
      <p:pic>
        <p:nvPicPr>
          <p:cNvPr id="5" name="コンテンツ プレースホルダー 4">
            <a:hlinkClick r:id="rId3"/>
            <a:extLst>
              <a:ext uri="{FF2B5EF4-FFF2-40B4-BE49-F238E27FC236}">
                <a16:creationId xmlns:a16="http://schemas.microsoft.com/office/drawing/2014/main" id="{279CEA91-F66F-4772-AB01-435DAC321DB5}"/>
              </a:ext>
            </a:extLst>
          </p:cNvPr>
          <p:cNvPicPr>
            <a:picLocks noGrp="1" noChangeAspect="1"/>
          </p:cNvPicPr>
          <p:nvPr>
            <p:ph idx="1"/>
          </p:nvPr>
        </p:nvPicPr>
        <p:blipFill>
          <a:blip r:embed="rId4"/>
          <a:stretch>
            <a:fillRect/>
          </a:stretch>
        </p:blipFill>
        <p:spPr>
          <a:xfrm>
            <a:off x="770335" y="1873002"/>
            <a:ext cx="4838700" cy="1123950"/>
          </a:xfrm>
          <a:prstGeom prst="rect">
            <a:avLst/>
          </a:prstGeom>
        </p:spPr>
      </p:pic>
      <p:sp>
        <p:nvSpPr>
          <p:cNvPr id="4" name="スライド番号プレースホルダー 3">
            <a:extLst>
              <a:ext uri="{FF2B5EF4-FFF2-40B4-BE49-F238E27FC236}">
                <a16:creationId xmlns:a16="http://schemas.microsoft.com/office/drawing/2014/main" id="{C0DB975F-A86A-4B1B-868F-E24C5DFB7FD2}"/>
              </a:ext>
            </a:extLst>
          </p:cNvPr>
          <p:cNvSpPr>
            <a:spLocks noGrp="1"/>
          </p:cNvSpPr>
          <p:nvPr>
            <p:ph type="sldNum" sz="quarter" idx="12"/>
          </p:nvPr>
        </p:nvSpPr>
        <p:spPr/>
        <p:txBody>
          <a:bodyPr/>
          <a:lstStyle/>
          <a:p>
            <a:pPr>
              <a:defRPr/>
            </a:pPr>
            <a:fld id="{F2BE5021-F781-447E-9205-249982F0E4FA}" type="slidenum">
              <a:rPr lang="en-US" altLang="ja-JP" smtClean="0"/>
              <a:pPr>
                <a:defRPr/>
              </a:pPr>
              <a:t>52</a:t>
            </a:fld>
            <a:endParaRPr lang="en-US" altLang="ja-JP"/>
          </a:p>
        </p:txBody>
      </p:sp>
      <p:sp>
        <p:nvSpPr>
          <p:cNvPr id="6" name="テキスト ボックス 5">
            <a:extLst>
              <a:ext uri="{FF2B5EF4-FFF2-40B4-BE49-F238E27FC236}">
                <a16:creationId xmlns:a16="http://schemas.microsoft.com/office/drawing/2014/main" id="{A54F75DD-E08C-4ACC-BB03-68095CAF36F3}"/>
              </a:ext>
            </a:extLst>
          </p:cNvPr>
          <p:cNvSpPr txBox="1"/>
          <p:nvPr/>
        </p:nvSpPr>
        <p:spPr>
          <a:xfrm>
            <a:off x="5749825" y="2434977"/>
            <a:ext cx="877163" cy="369332"/>
          </a:xfrm>
          <a:prstGeom prst="rect">
            <a:avLst/>
          </a:prstGeom>
          <a:noFill/>
        </p:spPr>
        <p:txBody>
          <a:bodyPr wrap="none" rtlCol="0">
            <a:spAutoFit/>
          </a:bodyPr>
          <a:lstStyle/>
          <a:p>
            <a:r>
              <a:rPr kumimoji="1" lang="ja-JP" altLang="en-US" dirty="0"/>
              <a:t>総務省</a:t>
            </a:r>
          </a:p>
        </p:txBody>
      </p:sp>
      <p:sp>
        <p:nvSpPr>
          <p:cNvPr id="9" name="テキスト ボックス 8">
            <a:hlinkClick r:id="rId5"/>
            <a:extLst>
              <a:ext uri="{FF2B5EF4-FFF2-40B4-BE49-F238E27FC236}">
                <a16:creationId xmlns:a16="http://schemas.microsoft.com/office/drawing/2014/main" id="{724457CC-28F3-432E-86C9-441E09B3B987}"/>
              </a:ext>
            </a:extLst>
          </p:cNvPr>
          <p:cNvSpPr txBox="1"/>
          <p:nvPr/>
        </p:nvSpPr>
        <p:spPr>
          <a:xfrm>
            <a:off x="740247" y="3291168"/>
            <a:ext cx="4838700" cy="646331"/>
          </a:xfrm>
          <a:prstGeom prst="rect">
            <a:avLst/>
          </a:prstGeom>
          <a:noFill/>
        </p:spPr>
        <p:txBody>
          <a:bodyPr wrap="square">
            <a:spAutoFit/>
          </a:bodyPr>
          <a:lstStyle/>
          <a:p>
            <a:pPr algn="l"/>
            <a:r>
              <a:rPr lang="ja-JP" altLang="en-US" b="1" i="0" dirty="0">
                <a:solidFill>
                  <a:srgbClr val="131313"/>
                </a:solidFill>
                <a:effectLst/>
                <a:latin typeface="メイリオ" panose="020B0604030504040204" pitchFamily="50" charset="-128"/>
                <a:ea typeface="メイリオ" panose="020B0604030504040204" pitchFamily="50" charset="-128"/>
              </a:rPr>
              <a:t>インターネット上の犯罪・トラブル防止のためのエチケット（ネチケット）</a:t>
            </a:r>
          </a:p>
        </p:txBody>
      </p:sp>
      <p:pic>
        <p:nvPicPr>
          <p:cNvPr id="1026" name="Picture 2" descr="警視庁">
            <a:extLst>
              <a:ext uri="{FF2B5EF4-FFF2-40B4-BE49-F238E27FC236}">
                <a16:creationId xmlns:a16="http://schemas.microsoft.com/office/drawing/2014/main" id="{0FF98E9E-BDC0-4243-BAD0-E5B2A5322A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49825" y="3095625"/>
            <a:ext cx="2667000" cy="666750"/>
          </a:xfrm>
          <a:prstGeom prst="rect">
            <a:avLst/>
          </a:prstGeom>
          <a:noFill/>
          <a:extLst>
            <a:ext uri="{909E8E84-426E-40DD-AFC4-6F175D3DCCD1}">
              <a14:hiddenFill xmlns:a14="http://schemas.microsoft.com/office/drawing/2010/main">
                <a:solidFill>
                  <a:srgbClr val="FFFFFF"/>
                </a:solidFill>
              </a14:hiddenFill>
            </a:ext>
          </a:extLst>
        </p:spPr>
      </p:pic>
      <p:sp>
        <p:nvSpPr>
          <p:cNvPr id="12" name="テキスト ボックス 11">
            <a:hlinkClick r:id="rId7"/>
            <a:extLst>
              <a:ext uri="{FF2B5EF4-FFF2-40B4-BE49-F238E27FC236}">
                <a16:creationId xmlns:a16="http://schemas.microsoft.com/office/drawing/2014/main" id="{1160922B-1491-45A6-871D-F069CA60499F}"/>
              </a:ext>
            </a:extLst>
          </p:cNvPr>
          <p:cNvSpPr txBox="1"/>
          <p:nvPr/>
        </p:nvSpPr>
        <p:spPr>
          <a:xfrm>
            <a:off x="770334" y="4231715"/>
            <a:ext cx="6392465" cy="369332"/>
          </a:xfrm>
          <a:prstGeom prst="rect">
            <a:avLst/>
          </a:prstGeom>
          <a:noFill/>
        </p:spPr>
        <p:txBody>
          <a:bodyPr wrap="square">
            <a:spAutoFit/>
          </a:bodyPr>
          <a:lstStyle/>
          <a:p>
            <a:r>
              <a:rPr lang="ja-JP" altLang="en-US" b="0" i="0" dirty="0">
                <a:solidFill>
                  <a:srgbClr val="000000"/>
                </a:solidFill>
                <a:effectLst/>
                <a:latin typeface="Meiryo" panose="020B0604030504040204" pitchFamily="50" charset="-128"/>
                <a:ea typeface="Meiryo" panose="020B0604030504040204" pitchFamily="50" charset="-128"/>
              </a:rPr>
              <a:t>インターネットを利用する方のためのルール</a:t>
            </a:r>
            <a:r>
              <a:rPr lang="en-US" altLang="ja-JP" b="0" i="0" dirty="0">
                <a:solidFill>
                  <a:srgbClr val="000000"/>
                </a:solidFill>
                <a:effectLst/>
                <a:latin typeface="Meiryo" panose="020B0604030504040204" pitchFamily="50" charset="-128"/>
                <a:ea typeface="Meiryo" panose="020B0604030504040204" pitchFamily="50" charset="-128"/>
              </a:rPr>
              <a:t>&amp;</a:t>
            </a:r>
            <a:r>
              <a:rPr lang="ja-JP" altLang="en-US" b="0" i="0" dirty="0">
                <a:solidFill>
                  <a:srgbClr val="000000"/>
                </a:solidFill>
                <a:effectLst/>
                <a:latin typeface="Meiryo" panose="020B0604030504040204" pitchFamily="50" charset="-128"/>
                <a:ea typeface="Meiryo" panose="020B0604030504040204" pitchFamily="50" charset="-128"/>
              </a:rPr>
              <a:t>マナー集</a:t>
            </a:r>
            <a:endParaRPr lang="ja-JP" altLang="en-US" dirty="0"/>
          </a:p>
        </p:txBody>
      </p:sp>
      <p:pic>
        <p:nvPicPr>
          <p:cNvPr id="1028" name="Picture 4" descr="iajapan">
            <a:extLst>
              <a:ext uri="{FF2B5EF4-FFF2-40B4-BE49-F238E27FC236}">
                <a16:creationId xmlns:a16="http://schemas.microsoft.com/office/drawing/2014/main" id="{8D78636A-C873-4E29-9CE0-F1809768516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12632" y="4143375"/>
            <a:ext cx="1038225" cy="600075"/>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a:extLst>
              <a:ext uri="{FF2B5EF4-FFF2-40B4-BE49-F238E27FC236}">
                <a16:creationId xmlns:a16="http://schemas.microsoft.com/office/drawing/2014/main" id="{7B6D48FA-F532-4309-9DF5-210D0707CA5D}"/>
              </a:ext>
            </a:extLst>
          </p:cNvPr>
          <p:cNvSpPr txBox="1"/>
          <p:nvPr/>
        </p:nvSpPr>
        <p:spPr>
          <a:xfrm>
            <a:off x="6197004" y="4664430"/>
            <a:ext cx="2946996" cy="276999"/>
          </a:xfrm>
          <a:prstGeom prst="rect">
            <a:avLst/>
          </a:prstGeom>
          <a:noFill/>
        </p:spPr>
        <p:txBody>
          <a:bodyPr wrap="square">
            <a:spAutoFit/>
          </a:bodyPr>
          <a:lstStyle/>
          <a:p>
            <a:r>
              <a:rPr lang="ja-JP" altLang="en-US" sz="1200" b="0" i="0" dirty="0">
                <a:solidFill>
                  <a:srgbClr val="000000"/>
                </a:solidFill>
                <a:effectLst/>
                <a:latin typeface="Meiryo" panose="020B0604030504040204" pitchFamily="50" charset="-128"/>
                <a:ea typeface="Meiryo" panose="020B0604030504040204" pitchFamily="50" charset="-128"/>
              </a:rPr>
              <a:t>一般財団法人インターネット協会</a:t>
            </a:r>
            <a:endParaRPr lang="ja-JP" altLang="en-US" sz="1200" dirty="0"/>
          </a:p>
        </p:txBody>
      </p:sp>
      <p:sp>
        <p:nvSpPr>
          <p:cNvPr id="17" name="テキスト ボックス 16">
            <a:hlinkClick r:id="rId9"/>
            <a:extLst>
              <a:ext uri="{FF2B5EF4-FFF2-40B4-BE49-F238E27FC236}">
                <a16:creationId xmlns:a16="http://schemas.microsoft.com/office/drawing/2014/main" id="{1E9B63AB-5E68-4F26-B339-778AA6C88C00}"/>
              </a:ext>
            </a:extLst>
          </p:cNvPr>
          <p:cNvSpPr txBox="1"/>
          <p:nvPr/>
        </p:nvSpPr>
        <p:spPr>
          <a:xfrm>
            <a:off x="890623" y="5550060"/>
            <a:ext cx="4598124" cy="646331"/>
          </a:xfrm>
          <a:prstGeom prst="rect">
            <a:avLst/>
          </a:prstGeom>
          <a:noFill/>
        </p:spPr>
        <p:txBody>
          <a:bodyPr wrap="square">
            <a:spAutoFit/>
          </a:bodyPr>
          <a:lstStyle/>
          <a:p>
            <a:r>
              <a:rPr lang="ja-JP" altLang="en-US" dirty="0"/>
              <a:t>跡見学園女子大学ソーシャルメディア利用に関するガイドライン</a:t>
            </a:r>
          </a:p>
        </p:txBody>
      </p:sp>
      <p:pic>
        <p:nvPicPr>
          <p:cNvPr id="14" name="図 13">
            <a:extLst>
              <a:ext uri="{FF2B5EF4-FFF2-40B4-BE49-F238E27FC236}">
                <a16:creationId xmlns:a16="http://schemas.microsoft.com/office/drawing/2014/main" id="{A325CF42-CED7-4EA3-AA21-A67A52709B44}"/>
              </a:ext>
            </a:extLst>
          </p:cNvPr>
          <p:cNvPicPr>
            <a:picLocks noChangeAspect="1"/>
          </p:cNvPicPr>
          <p:nvPr/>
        </p:nvPicPr>
        <p:blipFill>
          <a:blip r:embed="rId10"/>
          <a:stretch>
            <a:fillRect/>
          </a:stretch>
        </p:blipFill>
        <p:spPr>
          <a:xfrm>
            <a:off x="5770880" y="5550060"/>
            <a:ext cx="2857500" cy="571500"/>
          </a:xfrm>
          <a:prstGeom prst="rect">
            <a:avLst/>
          </a:prstGeom>
        </p:spPr>
      </p:pic>
    </p:spTree>
    <p:extLst>
      <p:ext uri="{BB962C8B-B14F-4D97-AF65-F5344CB8AC3E}">
        <p14:creationId xmlns:p14="http://schemas.microsoft.com/office/powerpoint/2010/main" val="31631722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a:extLst>
              <a:ext uri="{FF2B5EF4-FFF2-40B4-BE49-F238E27FC236}">
                <a16:creationId xmlns:a16="http://schemas.microsoft.com/office/drawing/2014/main" id="{57D205CD-9B79-384C-3291-3E4990AB07EA}"/>
              </a:ext>
            </a:extLst>
          </p:cNvPr>
          <p:cNvSpPr>
            <a:spLocks noGrp="1" noChangeArrowheads="1"/>
          </p:cNvSpPr>
          <p:nvPr>
            <p:ph type="title"/>
          </p:nvPr>
        </p:nvSpPr>
        <p:spPr/>
        <p:txBody>
          <a:bodyPr/>
          <a:lstStyle/>
          <a:p>
            <a:r>
              <a:rPr lang="ja-JP" altLang="en-US" sz="4400" dirty="0"/>
              <a:t>おわりに</a:t>
            </a:r>
          </a:p>
        </p:txBody>
      </p:sp>
      <p:sp>
        <p:nvSpPr>
          <p:cNvPr id="26627" name="コンテンツ プレースホルダー 2">
            <a:extLst>
              <a:ext uri="{FF2B5EF4-FFF2-40B4-BE49-F238E27FC236}">
                <a16:creationId xmlns:a16="http://schemas.microsoft.com/office/drawing/2014/main" id="{32DB9C47-5C01-D6E1-8367-BAF39119488E}"/>
              </a:ext>
            </a:extLst>
          </p:cNvPr>
          <p:cNvSpPr>
            <a:spLocks noGrp="1" noChangeArrowheads="1"/>
          </p:cNvSpPr>
          <p:nvPr>
            <p:ph idx="1"/>
          </p:nvPr>
        </p:nvSpPr>
        <p:spPr>
          <a:xfrm>
            <a:off x="17429" y="1817687"/>
            <a:ext cx="8217222" cy="4267200"/>
          </a:xfrm>
        </p:spPr>
        <p:txBody>
          <a:bodyPr/>
          <a:lstStyle/>
          <a:p>
            <a:pPr lvl="1"/>
            <a:r>
              <a:rPr lang="ja-JP" altLang="en-US" sz="2800" dirty="0">
                <a:latin typeface="メイリオ" panose="020B0604030504040204" pitchFamily="50" charset="-128"/>
                <a:ea typeface="メイリオ" panose="020B0604030504040204" pitchFamily="50" charset="-128"/>
              </a:rPr>
              <a:t>複雑なコミュニケーションの世界を心理学の視点で見ていきます。</a:t>
            </a:r>
            <a:endParaRPr lang="en-US" altLang="ja-JP" sz="2800" dirty="0">
              <a:latin typeface="メイリオ" panose="020B0604030504040204" pitchFamily="50" charset="-128"/>
              <a:ea typeface="メイリオ" panose="020B0604030504040204" pitchFamily="50" charset="-128"/>
            </a:endParaRPr>
          </a:p>
          <a:p>
            <a:pPr lvl="1"/>
            <a:r>
              <a:rPr lang="ja-JP" altLang="en-US" sz="2800" dirty="0">
                <a:latin typeface="メイリオ" panose="020B0604030504040204" pitchFamily="50" charset="-128"/>
                <a:ea typeface="メイリオ" panose="020B0604030504040204" pitchFamily="50" charset="-128"/>
              </a:rPr>
              <a:t>コミュニケーションの主体は人です。</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人の心が、コミュニケーションに大きく関わってきます。</a:t>
            </a:r>
            <a:endParaRPr lang="en-US" altLang="ja-JP" sz="2800" dirty="0">
              <a:latin typeface="メイリオ" panose="020B0604030504040204" pitchFamily="50" charset="-128"/>
              <a:ea typeface="メイリオ" panose="020B0604030504040204" pitchFamily="50" charset="-128"/>
            </a:endParaRPr>
          </a:p>
          <a:p>
            <a:pPr lvl="1"/>
            <a:r>
              <a:rPr lang="ja-JP" altLang="en-US" sz="2800" dirty="0">
                <a:latin typeface="メイリオ" panose="020B0604030504040204" pitchFamily="50" charset="-128"/>
                <a:ea typeface="メイリオ" panose="020B0604030504040204" pitchFamily="50" charset="-128"/>
              </a:rPr>
              <a:t>この講義では人そのものの存在・成長・変容の視点でより良い？コミュニケーションについて考えていきます。</a:t>
            </a:r>
            <a:endParaRPr lang="en-US" altLang="ja-JP" sz="2800" dirty="0">
              <a:latin typeface="メイリオ" panose="020B0604030504040204" pitchFamily="50" charset="-128"/>
              <a:ea typeface="メイリオ" panose="020B0604030504040204" pitchFamily="50" charset="-128"/>
            </a:endParaRPr>
          </a:p>
          <a:p>
            <a:pPr lvl="1"/>
            <a:endParaRPr lang="ja-JP" altLang="en-US" sz="2800" dirty="0">
              <a:latin typeface="メイリオ" panose="020B0604030504040204" pitchFamily="50" charset="-128"/>
              <a:ea typeface="メイリオ" panose="020B0604030504040204" pitchFamily="50" charset="-128"/>
            </a:endParaRPr>
          </a:p>
        </p:txBody>
      </p:sp>
      <p:sp>
        <p:nvSpPr>
          <p:cNvPr id="26628" name="スライド番号プレースホルダー 3">
            <a:extLst>
              <a:ext uri="{FF2B5EF4-FFF2-40B4-BE49-F238E27FC236}">
                <a16:creationId xmlns:a16="http://schemas.microsoft.com/office/drawing/2014/main" id="{77738F68-753B-1DF0-847D-B77497227D9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fld id="{A83247E6-A34B-42C3-8102-C634C73D5BBF}" type="slidenum">
              <a:rPr kumimoji="0" lang="en-US" altLang="ja-JP">
                <a:solidFill>
                  <a:srgbClr val="000000"/>
                </a:solidFill>
                <a:latin typeface="Verdana" panose="020B0604030504040204" pitchFamily="34" charset="0"/>
                <a:ea typeface="ＭＳ Ｐゴシック" panose="020B0600070205080204" pitchFamily="50" charset="-128"/>
              </a:rPr>
              <a:pPr/>
              <a:t>53</a:t>
            </a:fld>
            <a:endParaRPr kumimoji="0" lang="en-US" altLang="ja-JP" dirty="0">
              <a:solidFill>
                <a:srgbClr val="000000"/>
              </a:solidFill>
              <a:latin typeface="Verdana" panose="020B0604030504040204" pitchFamily="34" charset="0"/>
              <a:ea typeface="ＭＳ Ｐゴシック" panose="020B0600070205080204" pitchFamily="50" charset="-12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A505C2CB-7084-1C81-D7D8-BCC09574D960}"/>
              </a:ext>
            </a:extLst>
          </p:cNvPr>
          <p:cNvSpPr>
            <a:spLocks noGrp="1" noChangeArrowheads="1"/>
          </p:cNvSpPr>
          <p:nvPr>
            <p:ph type="ctrTitle"/>
          </p:nvPr>
        </p:nvSpPr>
        <p:spPr>
          <a:xfrm>
            <a:off x="467544" y="2132013"/>
            <a:ext cx="8568952" cy="1371600"/>
          </a:xfrm>
        </p:spPr>
        <p:txBody>
          <a:bodyPr/>
          <a:lstStyle/>
          <a:p>
            <a:pPr algn="ctr" eaLnBrk="1" hangingPunct="1"/>
            <a:r>
              <a:rPr lang="ja-JP" altLang="en-US" sz="4800" dirty="0">
                <a:latin typeface="HG丸ｺﾞｼｯｸM-PRO" panose="020F0600000000000000" pitchFamily="50" charset="-128"/>
                <a:ea typeface="HG丸ｺﾞｼｯｸM-PRO" panose="020F0600000000000000" pitchFamily="50" charset="-128"/>
              </a:rPr>
              <a:t>コミュニケーション心理学</a:t>
            </a:r>
            <a:br>
              <a:rPr lang="en-US" altLang="ja-JP" sz="4800" dirty="0">
                <a:latin typeface="HG丸ｺﾞｼｯｸM-PRO" panose="020F0600000000000000" pitchFamily="50" charset="-128"/>
                <a:ea typeface="HG丸ｺﾞｼｯｸM-PRO" panose="020F0600000000000000" pitchFamily="50" charset="-128"/>
              </a:rPr>
            </a:br>
            <a:r>
              <a:rPr lang="en-US" altLang="ja-JP" sz="4800" dirty="0">
                <a:latin typeface="HG丸ｺﾞｼｯｸM-PRO" panose="020F0600000000000000" pitchFamily="50" charset="-128"/>
                <a:ea typeface="HG丸ｺﾞｼｯｸM-PRO" panose="020F0600000000000000" pitchFamily="50" charset="-128"/>
              </a:rPr>
              <a:t>2</a:t>
            </a:r>
            <a:endParaRPr lang="ja-JP" altLang="en-US" sz="4800" dirty="0">
              <a:latin typeface="HG丸ｺﾞｼｯｸM-PRO" panose="020F0600000000000000" pitchFamily="50" charset="-128"/>
              <a:ea typeface="HG丸ｺﾞｼｯｸM-PRO" panose="020F0600000000000000" pitchFamily="50" charset="-128"/>
            </a:endParaRPr>
          </a:p>
        </p:txBody>
      </p:sp>
      <p:sp>
        <p:nvSpPr>
          <p:cNvPr id="8195" name="Rectangle 5">
            <a:extLst>
              <a:ext uri="{FF2B5EF4-FFF2-40B4-BE49-F238E27FC236}">
                <a16:creationId xmlns:a16="http://schemas.microsoft.com/office/drawing/2014/main" id="{5DB745BA-C632-3B5B-DE1D-328C9A458084}"/>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8196" name="Rectangle 6">
            <a:extLst>
              <a:ext uri="{FF2B5EF4-FFF2-40B4-BE49-F238E27FC236}">
                <a16:creationId xmlns:a16="http://schemas.microsoft.com/office/drawing/2014/main" id="{DA41EDB8-94EF-2313-3DE1-CE734FDEE8F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6191175-7B07-44E2-B8EA-6860CDD4A07F}" type="slidenum">
              <a:rPr kumimoji="0" lang="en-US" altLang="ja-JP" sz="1800">
                <a:latin typeface="ホリデイMDJP03" pitchFamily="2" charset="-128"/>
                <a:ea typeface="ホリデイMDJP03" pitchFamily="2" charset="-128"/>
              </a:rPr>
              <a:pPr>
                <a:spcBef>
                  <a:spcPct val="0"/>
                </a:spcBef>
                <a:buClrTx/>
                <a:buFontTx/>
                <a:buNone/>
              </a:pPr>
              <a:t>54</a:t>
            </a:fld>
            <a:endParaRPr kumimoji="0" lang="en-US" altLang="ja-JP" sz="1800">
              <a:latin typeface="ホリデイMDJP03" pitchFamily="2" charset="-128"/>
              <a:ea typeface="ホリデイMDJP03" pitchFamily="2" charset="-128"/>
            </a:endParaRPr>
          </a:p>
        </p:txBody>
      </p:sp>
      <p:sp>
        <p:nvSpPr>
          <p:cNvPr id="8197" name="テキスト ボックス 4">
            <a:extLst>
              <a:ext uri="{FF2B5EF4-FFF2-40B4-BE49-F238E27FC236}">
                <a16:creationId xmlns:a16="http://schemas.microsoft.com/office/drawing/2014/main" id="{507D48D9-8C1F-9A8F-87CD-31BE1B98DF51}"/>
              </a:ext>
            </a:extLst>
          </p:cNvPr>
          <p:cNvSpPr txBox="1">
            <a:spLocks noChangeArrowheads="1"/>
          </p:cNvSpPr>
          <p:nvPr/>
        </p:nvSpPr>
        <p:spPr bwMode="auto">
          <a:xfrm>
            <a:off x="1476375" y="3716338"/>
            <a:ext cx="607249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t>第１章人は人と関わりあって生きている</a:t>
            </a:r>
          </a:p>
        </p:txBody>
      </p:sp>
      <p:pic>
        <p:nvPicPr>
          <p:cNvPr id="2" name="図 1">
            <a:extLst>
              <a:ext uri="{FF2B5EF4-FFF2-40B4-BE49-F238E27FC236}">
                <a16:creationId xmlns:a16="http://schemas.microsoft.com/office/drawing/2014/main" id="{1C3C14BF-F290-CADB-5D2E-6605E40EBEEE}"/>
              </a:ext>
            </a:extLst>
          </p:cNvPr>
          <p:cNvPicPr>
            <a:picLocks noChangeAspect="1"/>
          </p:cNvPicPr>
          <p:nvPr/>
        </p:nvPicPr>
        <p:blipFill>
          <a:blip r:embed="rId3"/>
          <a:stretch>
            <a:fillRect/>
          </a:stretch>
        </p:blipFill>
        <p:spPr>
          <a:xfrm>
            <a:off x="5940425" y="254815"/>
            <a:ext cx="2859272" cy="573074"/>
          </a:xfrm>
          <a:prstGeom prst="rect">
            <a:avLst/>
          </a:prstGeom>
        </p:spPr>
      </p:pic>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B4B733-5C7F-4FE8-B8DE-8CBACC68F7BF}"/>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教科書について</a:t>
            </a:r>
          </a:p>
        </p:txBody>
      </p:sp>
      <p:sp>
        <p:nvSpPr>
          <p:cNvPr id="3" name="コンテンツ プレースホルダー 2">
            <a:extLst>
              <a:ext uri="{FF2B5EF4-FFF2-40B4-BE49-F238E27FC236}">
                <a16:creationId xmlns:a16="http://schemas.microsoft.com/office/drawing/2014/main" id="{465B473F-831D-4379-A6A7-8B607978B238}"/>
              </a:ext>
            </a:extLst>
          </p:cNvPr>
          <p:cNvSpPr>
            <a:spLocks noGrp="1"/>
          </p:cNvSpPr>
          <p:nvPr>
            <p:ph idx="1"/>
          </p:nvPr>
        </p:nvSpPr>
        <p:spPr>
          <a:xfrm>
            <a:off x="4273260" y="1844823"/>
            <a:ext cx="4267490" cy="4122589"/>
          </a:xfrm>
        </p:spPr>
        <p:txBody>
          <a:bodyPr/>
          <a:lstStyle/>
          <a:p>
            <a:pPr algn="l"/>
            <a:r>
              <a:rPr lang="ja-JP" altLang="en-US" sz="2000" b="1" i="0" dirty="0">
                <a:solidFill>
                  <a:srgbClr val="0F1111"/>
                </a:solidFill>
                <a:effectLst/>
                <a:latin typeface="メイリオ" panose="020B0604030504040204" pitchFamily="50" charset="-128"/>
                <a:ea typeface="メイリオ" panose="020B0604030504040204" pitchFamily="50" charset="-128"/>
              </a:rPr>
              <a:t>出版社からのコメント</a:t>
            </a:r>
          </a:p>
          <a:p>
            <a:pPr algn="l"/>
            <a:r>
              <a:rPr lang="ja-JP" altLang="en-US" sz="2000" b="0" i="0" dirty="0">
                <a:solidFill>
                  <a:srgbClr val="0F1111"/>
                </a:solidFill>
                <a:effectLst/>
                <a:latin typeface="メイリオ" panose="020B0604030504040204" pitchFamily="50" charset="-128"/>
                <a:ea typeface="メイリオ" panose="020B0604030504040204" pitchFamily="50" charset="-128"/>
              </a:rPr>
              <a:t>モヤモヤした「気持ち」を変え、ミラクルな人生を引き寄せる理論＆スキル。１２のステップ一人でも、「傾聴」と「アサーション」を身につけられる。</a:t>
            </a:r>
            <a:endParaRPr lang="en-US" altLang="ja-JP" sz="2000" b="0" i="0" dirty="0">
              <a:solidFill>
                <a:srgbClr val="0F1111"/>
              </a:solidFill>
              <a:effectLst/>
              <a:latin typeface="メイリオ" panose="020B0604030504040204" pitchFamily="50" charset="-128"/>
              <a:ea typeface="メイリオ" panose="020B0604030504040204" pitchFamily="50" charset="-128"/>
            </a:endParaRPr>
          </a:p>
          <a:p>
            <a:pPr algn="l"/>
            <a:r>
              <a:rPr lang="ja-JP" altLang="en-US" sz="2000" b="0" i="0" dirty="0">
                <a:solidFill>
                  <a:srgbClr val="0F1111"/>
                </a:solidFill>
                <a:effectLst/>
                <a:latin typeface="メイリオ" panose="020B0604030504040204" pitchFamily="50" charset="-128"/>
                <a:ea typeface="メイリオ" panose="020B0604030504040204" pitchFamily="50" charset="-128"/>
              </a:rPr>
              <a:t>人とコミュニケーションをとることを仕事とする“職業人”を養成する機関での授業に使えるよう構成。</a:t>
            </a:r>
          </a:p>
          <a:p>
            <a:endParaRPr kumimoji="1" lang="ja-JP" altLang="en-US" sz="2000"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3C308909-B5B6-40B2-8390-4397AC75425A}"/>
              </a:ext>
            </a:extLst>
          </p:cNvPr>
          <p:cNvSpPr>
            <a:spLocks noGrp="1"/>
          </p:cNvSpPr>
          <p:nvPr>
            <p:ph type="sldNum" sz="quarter" idx="12"/>
          </p:nvPr>
        </p:nvSpPr>
        <p:spPr/>
        <p:txBody>
          <a:bodyPr/>
          <a:lstStyle/>
          <a:p>
            <a:pPr>
              <a:defRPr/>
            </a:pPr>
            <a:fld id="{F2BE5021-F781-447E-9205-249982F0E4FA}" type="slidenum">
              <a:rPr lang="en-US" altLang="ja-JP" smtClean="0"/>
              <a:pPr>
                <a:defRPr/>
              </a:pPr>
              <a:t>55</a:t>
            </a:fld>
            <a:endParaRPr lang="en-US" altLang="ja-JP" dirty="0"/>
          </a:p>
        </p:txBody>
      </p:sp>
      <p:pic>
        <p:nvPicPr>
          <p:cNvPr id="5" name="図 4" descr="ダイアグラム&#10;&#10;自動的に生成された説明">
            <a:extLst>
              <a:ext uri="{FF2B5EF4-FFF2-40B4-BE49-F238E27FC236}">
                <a16:creationId xmlns:a16="http://schemas.microsoft.com/office/drawing/2014/main" id="{EF5E9AFA-7B3B-48BC-822F-503A8DE01B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352548">
            <a:off x="1154910" y="2298071"/>
            <a:ext cx="2351065" cy="3346524"/>
          </a:xfrm>
          <a:prstGeom prst="rect">
            <a:avLst/>
          </a:prstGeom>
        </p:spPr>
      </p:pic>
      <p:sp>
        <p:nvSpPr>
          <p:cNvPr id="6" name="テキスト ボックス 5">
            <a:extLst>
              <a:ext uri="{FF2B5EF4-FFF2-40B4-BE49-F238E27FC236}">
                <a16:creationId xmlns:a16="http://schemas.microsoft.com/office/drawing/2014/main" id="{7A528D3D-538C-41E8-A4AE-894DA062425B}"/>
              </a:ext>
            </a:extLst>
          </p:cNvPr>
          <p:cNvSpPr txBox="1"/>
          <p:nvPr/>
        </p:nvSpPr>
        <p:spPr>
          <a:xfrm>
            <a:off x="3429629" y="6137421"/>
            <a:ext cx="3119765" cy="369332"/>
          </a:xfrm>
          <a:prstGeom prst="rect">
            <a:avLst/>
          </a:prstGeom>
          <a:noFill/>
        </p:spPr>
        <p:txBody>
          <a:bodyPr wrap="none" rtlCol="0">
            <a:spAutoFit/>
          </a:bodyPr>
          <a:lstStyle/>
          <a:p>
            <a:r>
              <a:rPr kumimoji="1" lang="ja-JP" altLang="en-US" dirty="0">
                <a:hlinkClick r:id="rId4"/>
              </a:rPr>
              <a:t>出版社同友館のホームぺージ</a:t>
            </a:r>
            <a:endParaRPr kumimoji="1" lang="ja-JP" altLang="en-US" dirty="0"/>
          </a:p>
        </p:txBody>
      </p:sp>
      <p:pic>
        <p:nvPicPr>
          <p:cNvPr id="2050" name="Picture 2">
            <a:extLst>
              <a:ext uri="{FF2B5EF4-FFF2-40B4-BE49-F238E27FC236}">
                <a16:creationId xmlns:a16="http://schemas.microsoft.com/office/drawing/2014/main" id="{4608CA6B-3100-45A0-B4E4-1D5D2BADA7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3953" y="5125409"/>
            <a:ext cx="1684005" cy="168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03319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FFD1960-4DA7-40D2-9147-FCA6BA487697}"/>
              </a:ext>
            </a:extLst>
          </p:cNvPr>
          <p:cNvSpPr>
            <a:spLocks noGrp="1"/>
          </p:cNvSpPr>
          <p:nvPr>
            <p:ph type="title"/>
          </p:nvPr>
        </p:nvSpPr>
        <p:spPr/>
        <p:txBody>
          <a:bodyPr/>
          <a:lstStyle/>
          <a:p>
            <a:r>
              <a:rPr kumimoji="1" lang="ja-JP" altLang="en-US" dirty="0"/>
              <a:t>コミュニケーション・スキル</a:t>
            </a:r>
          </a:p>
        </p:txBody>
      </p:sp>
      <p:sp>
        <p:nvSpPr>
          <p:cNvPr id="3" name="コンテンツ プレースホルダー 2">
            <a:extLst>
              <a:ext uri="{FF2B5EF4-FFF2-40B4-BE49-F238E27FC236}">
                <a16:creationId xmlns:a16="http://schemas.microsoft.com/office/drawing/2014/main" id="{E7CF908C-148B-44BB-9A09-3C37A2D17545}"/>
              </a:ext>
            </a:extLst>
          </p:cNvPr>
          <p:cNvSpPr>
            <a:spLocks noGrp="1"/>
          </p:cNvSpPr>
          <p:nvPr>
            <p:ph idx="1"/>
          </p:nvPr>
        </p:nvSpPr>
        <p:spPr>
          <a:xfrm>
            <a:off x="265756" y="1700213"/>
            <a:ext cx="8035925" cy="4681537"/>
          </a:xfrm>
        </p:spPr>
        <p:txBody>
          <a:bodyPr/>
          <a:lstStyle/>
          <a:p>
            <a:r>
              <a:rPr kumimoji="1" lang="ja-JP" altLang="en-US" sz="2800" dirty="0">
                <a:latin typeface="メイリオ" panose="020B0604030504040204" pitchFamily="50" charset="-128"/>
                <a:ea typeface="メイリオ" panose="020B0604030504040204" pitchFamily="50" charset="-128"/>
              </a:rPr>
              <a:t>初対面の人とでも、すぐに打ち解け、会話のはずむ人もいれば、会話のきっかけもつかめずに、 ずっと黙っている人もいるでしょう。このような違いを生み出す一因は、 その人の性格などの内面的特徴にあることは間違いないですが、具体的な行動側面に焦点を当てて考えることもできます。</a:t>
            </a:r>
            <a:endParaRPr kumimoji="1" lang="en-US" altLang="ja-JP" sz="2800" dirty="0">
              <a:latin typeface="メイリオ" panose="020B0604030504040204" pitchFamily="50" charset="-128"/>
              <a:ea typeface="メイリオ" panose="020B0604030504040204" pitchFamily="50" charset="-128"/>
            </a:endParaRPr>
          </a:p>
          <a:p>
            <a:r>
              <a:rPr kumimoji="1" lang="ja-JP" altLang="en-US" sz="2800" dirty="0">
                <a:latin typeface="メイリオ" panose="020B0604030504040204" pitchFamily="50" charset="-128"/>
                <a:ea typeface="メイリオ" panose="020B0604030504040204" pitchFamily="50" charset="-128"/>
              </a:rPr>
              <a:t>それは社会的スキル</a:t>
            </a:r>
            <a:r>
              <a:rPr kumimoji="1" lang="en-US" altLang="ja-JP" sz="2800" dirty="0">
                <a:latin typeface="メイリオ" panose="020B0604030504040204" pitchFamily="50" charset="-128"/>
                <a:ea typeface="メイリオ" panose="020B0604030504040204" pitchFamily="50" charset="-128"/>
              </a:rPr>
              <a:t>(social skills) </a:t>
            </a:r>
            <a:r>
              <a:rPr kumimoji="1" lang="ja-JP" altLang="en-US" sz="2800" dirty="0">
                <a:latin typeface="メイリオ" panose="020B0604030504040204" pitchFamily="50" charset="-128"/>
                <a:ea typeface="メイリオ" panose="020B0604030504040204" pitchFamily="50" charset="-128"/>
              </a:rPr>
              <a:t>を持っているかということです。言い換えれば、他者との相互作用を円滑に行なうためのスキルを持っているかということに他なりません。</a:t>
            </a:r>
          </a:p>
        </p:txBody>
      </p:sp>
      <p:sp>
        <p:nvSpPr>
          <p:cNvPr id="4" name="スライド番号プレースホルダー 3">
            <a:extLst>
              <a:ext uri="{FF2B5EF4-FFF2-40B4-BE49-F238E27FC236}">
                <a16:creationId xmlns:a16="http://schemas.microsoft.com/office/drawing/2014/main" id="{687A8F10-0BF1-45B2-AD0C-40A80B25C940}"/>
              </a:ext>
            </a:extLst>
          </p:cNvPr>
          <p:cNvSpPr>
            <a:spLocks noGrp="1"/>
          </p:cNvSpPr>
          <p:nvPr>
            <p:ph type="sldNum" sz="quarter" idx="12"/>
          </p:nvPr>
        </p:nvSpPr>
        <p:spPr/>
        <p:txBody>
          <a:bodyPr/>
          <a:lstStyle/>
          <a:p>
            <a:pPr>
              <a:defRPr/>
            </a:pPr>
            <a:fld id="{F2BE5021-F781-447E-9205-249982F0E4FA}" type="slidenum">
              <a:rPr lang="en-US" altLang="ja-JP" smtClean="0"/>
              <a:pPr>
                <a:defRPr/>
              </a:pPr>
              <a:t>56</a:t>
            </a:fld>
            <a:endParaRPr lang="en-US" altLang="ja-JP"/>
          </a:p>
        </p:txBody>
      </p:sp>
    </p:spTree>
    <p:extLst>
      <p:ext uri="{BB962C8B-B14F-4D97-AF65-F5344CB8AC3E}">
        <p14:creationId xmlns:p14="http://schemas.microsoft.com/office/powerpoint/2010/main" val="26886034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52E304-093D-4C51-BD96-D1562A4A0506}"/>
              </a:ext>
            </a:extLst>
          </p:cNvPr>
          <p:cNvSpPr>
            <a:spLocks noGrp="1"/>
          </p:cNvSpPr>
          <p:nvPr>
            <p:ph type="title"/>
          </p:nvPr>
        </p:nvSpPr>
        <p:spPr/>
        <p:txBody>
          <a:bodyPr/>
          <a:lstStyle/>
          <a:p>
            <a:endParaRPr kumimoji="1" lang="ja-JP" altLang="en-US"/>
          </a:p>
        </p:txBody>
      </p:sp>
      <p:sp>
        <p:nvSpPr>
          <p:cNvPr id="3" name="コンテンツ プレースホルダー 2">
            <a:extLst>
              <a:ext uri="{FF2B5EF4-FFF2-40B4-BE49-F238E27FC236}">
                <a16:creationId xmlns:a16="http://schemas.microsoft.com/office/drawing/2014/main" id="{C91CF9CA-D2A4-4617-BBCF-AD3DDF2F123E}"/>
              </a:ext>
            </a:extLst>
          </p:cNvPr>
          <p:cNvSpPr>
            <a:spLocks noGrp="1"/>
          </p:cNvSpPr>
          <p:nvPr>
            <p:ph idx="1"/>
          </p:nvPr>
        </p:nvSpPr>
        <p:spPr/>
        <p:txBody>
          <a:bodyPr/>
          <a:lstStyle/>
          <a:p>
            <a:r>
              <a:rPr kumimoji="1" lang="ja-JP" altLang="en-US" sz="2800" dirty="0">
                <a:latin typeface="メイリオ" panose="020B0604030504040204" pitchFamily="50" charset="-128"/>
                <a:ea typeface="メイリオ" panose="020B0604030504040204" pitchFamily="50" charset="-128"/>
              </a:rPr>
              <a:t>他者との相互作用の中心は、言語記号などを用いて行なわれる言語的コミュニケーションや非言語的コミュニケーションです。したがって、社会的スキルのほとんどがコミュニケーション・スキルそのものであるか、あるいは何らかの関係を持っているといえます。そこで本講義では、行動レベルの対人相互作用技能である社会的スキルを通して、 コミュニケーション・スキルを理解していきましょう</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まず人間関係の基本、人というものがどういう存在かを確認するところから始めます。</a:t>
            </a:r>
            <a:endParaRPr kumimoji="1" lang="ja-JP" altLang="en-US" sz="2800" dirty="0">
              <a:latin typeface="メイリオ" panose="020B0604030504040204" pitchFamily="50" charset="-128"/>
              <a:ea typeface="メイリオ" panose="020B0604030504040204" pitchFamily="50" charset="-128"/>
            </a:endParaRPr>
          </a:p>
          <a:p>
            <a:endParaRPr kumimoji="1" lang="ja-JP" altLang="en-US" sz="2800"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B11D12A-7176-4505-AB4B-77909913E468}"/>
              </a:ext>
            </a:extLst>
          </p:cNvPr>
          <p:cNvSpPr>
            <a:spLocks noGrp="1"/>
          </p:cNvSpPr>
          <p:nvPr>
            <p:ph type="sldNum" sz="quarter" idx="12"/>
          </p:nvPr>
        </p:nvSpPr>
        <p:spPr/>
        <p:txBody>
          <a:bodyPr/>
          <a:lstStyle/>
          <a:p>
            <a:pPr>
              <a:defRPr/>
            </a:pPr>
            <a:fld id="{F2BE5021-F781-447E-9205-249982F0E4FA}" type="slidenum">
              <a:rPr lang="en-US" altLang="ja-JP" smtClean="0"/>
              <a:pPr>
                <a:defRPr/>
              </a:pPr>
              <a:t>57</a:t>
            </a:fld>
            <a:endParaRPr lang="en-US" altLang="ja-JP"/>
          </a:p>
        </p:txBody>
      </p:sp>
    </p:spTree>
    <p:extLst>
      <p:ext uri="{BB962C8B-B14F-4D97-AF65-F5344CB8AC3E}">
        <p14:creationId xmlns:p14="http://schemas.microsoft.com/office/powerpoint/2010/main" val="1307751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7EA852BE-0E89-9339-D98A-4BC99E6D0084}"/>
              </a:ext>
            </a:extLst>
          </p:cNvPr>
          <p:cNvSpPr>
            <a:spLocks noGrp="1" noChangeArrowheads="1"/>
          </p:cNvSpPr>
          <p:nvPr>
            <p:ph type="title"/>
          </p:nvPr>
        </p:nvSpPr>
        <p:spPr>
          <a:xfrm>
            <a:off x="1368425" y="917575"/>
            <a:ext cx="7172325" cy="1152525"/>
          </a:xfrm>
        </p:spPr>
        <p:txBody>
          <a:bodyPr/>
          <a:lstStyle/>
          <a:p>
            <a:pPr algn="ctr"/>
            <a:r>
              <a:rPr lang="ja-JP" altLang="en-US"/>
              <a:t>１．昔は“仙人“、今は“ぼっち”に憧れる？</a:t>
            </a:r>
            <a:br>
              <a:rPr lang="en-US" altLang="ja-JP"/>
            </a:br>
            <a:endParaRPr lang="ja-JP" altLang="en-US"/>
          </a:p>
        </p:txBody>
      </p:sp>
      <p:sp>
        <p:nvSpPr>
          <p:cNvPr id="10243" name="スライド番号プレースホルダ 3">
            <a:extLst>
              <a:ext uri="{FF2B5EF4-FFF2-40B4-BE49-F238E27FC236}">
                <a16:creationId xmlns:a16="http://schemas.microsoft.com/office/drawing/2014/main" id="{7D950E4C-52D4-CBFB-2937-60DE104F6C9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FA20330-C226-499A-8452-935309A1ECB1}" type="slidenum">
              <a:rPr kumimoji="0" lang="en-US" altLang="ja-JP" sz="1800">
                <a:solidFill>
                  <a:srgbClr val="000000"/>
                </a:solidFill>
              </a:rPr>
              <a:pPr>
                <a:spcBef>
                  <a:spcPct val="0"/>
                </a:spcBef>
                <a:buClrTx/>
                <a:buFontTx/>
                <a:buNone/>
              </a:pPr>
              <a:t>58</a:t>
            </a:fld>
            <a:endParaRPr kumimoji="0" lang="en-US" altLang="ja-JP" sz="1800">
              <a:solidFill>
                <a:srgbClr val="000000"/>
              </a:solidFill>
            </a:endParaRPr>
          </a:p>
        </p:txBody>
      </p:sp>
      <p:sp>
        <p:nvSpPr>
          <p:cNvPr id="10244" name="コンテンツ プレースホルダ 2">
            <a:extLst>
              <a:ext uri="{FF2B5EF4-FFF2-40B4-BE49-F238E27FC236}">
                <a16:creationId xmlns:a16="http://schemas.microsoft.com/office/drawing/2014/main" id="{D2AB5963-34BD-3F55-C90E-C114DBF20FBD}"/>
              </a:ext>
            </a:extLst>
          </p:cNvPr>
          <p:cNvSpPr>
            <a:spLocks noGrp="1" noChangeArrowheads="1"/>
          </p:cNvSpPr>
          <p:nvPr>
            <p:ph idx="1"/>
          </p:nvPr>
        </p:nvSpPr>
        <p:spPr>
          <a:xfrm>
            <a:off x="539750" y="1700213"/>
            <a:ext cx="7632650" cy="4267200"/>
          </a:xfrm>
        </p:spPr>
        <p:txBody>
          <a:bodyPr/>
          <a:lstStyle/>
          <a:p>
            <a:r>
              <a:rPr lang="ja-JP" altLang="en-US" sz="2800" dirty="0">
                <a:latin typeface="メイリオ" panose="020B0604030504040204" pitchFamily="50" charset="-128"/>
                <a:ea typeface="メイリオ" panose="020B0604030504040204" pitchFamily="50" charset="-128"/>
              </a:rPr>
              <a:t>「ひとりがよい」「ひとりが気楽」という「ぼっち」を　よしとする人が増えている</a:t>
            </a:r>
            <a:endParaRPr lang="en-US" altLang="ja-JP" sz="2800"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あなたの</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ぼっち</a:t>
            </a:r>
            <a:r>
              <a:rPr lang="en-US" altLang="ja-JP" dirty="0">
                <a:latin typeface="メイリオ" panose="020B0604030504040204" pitchFamily="50" charset="-128"/>
                <a:ea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rPr>
              <a:t>度は？</a:t>
            </a:r>
            <a:endParaRPr lang="ja-JP" altLang="en-US" sz="3200" dirty="0">
              <a:latin typeface="メイリオ" panose="020B0604030504040204" pitchFamily="50" charset="-128"/>
              <a:ea typeface="メイリオ" panose="020B0604030504040204" pitchFamily="50" charset="-128"/>
            </a:endParaRPr>
          </a:p>
        </p:txBody>
      </p:sp>
      <p:pic>
        <p:nvPicPr>
          <p:cNvPr id="10245" name="図 11" descr="挿絵 が含まれている画像&#10;&#10;自動的に生成された説明">
            <a:extLst>
              <a:ext uri="{FF2B5EF4-FFF2-40B4-BE49-F238E27FC236}">
                <a16:creationId xmlns:a16="http://schemas.microsoft.com/office/drawing/2014/main" id="{3B0A2976-4DBF-7CE0-DBA7-2FE1B3781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5900" y="3340100"/>
            <a:ext cx="1981200" cy="283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テキスト ボックス 3">
            <a:extLst>
              <a:ext uri="{FF2B5EF4-FFF2-40B4-BE49-F238E27FC236}">
                <a16:creationId xmlns:a16="http://schemas.microsoft.com/office/drawing/2014/main" id="{C855F3EA-4B81-1854-E9ED-071A3279EC76}"/>
              </a:ext>
            </a:extLst>
          </p:cNvPr>
          <p:cNvSpPr txBox="1">
            <a:spLocks noChangeArrowheads="1"/>
          </p:cNvSpPr>
          <p:nvPr/>
        </p:nvSpPr>
        <p:spPr bwMode="auto">
          <a:xfrm>
            <a:off x="1698625" y="3151188"/>
            <a:ext cx="5089475" cy="2966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150000"/>
              </a:lnSpc>
            </a:pPr>
            <a:r>
              <a:rPr lang="ja-JP" altLang="ja-JP" dirty="0">
                <a:latin typeface="メイリオ" panose="020B0604030504040204" pitchFamily="50" charset="-128"/>
                <a:ea typeface="メイリオ" panose="020B0604030504040204" pitchFamily="50" charset="-128"/>
              </a:rPr>
              <a:t>□ひとりでカフェに入る</a:t>
            </a:r>
          </a:p>
          <a:p>
            <a:pPr>
              <a:lnSpc>
                <a:spcPct val="150000"/>
              </a:lnSpc>
            </a:pPr>
            <a:r>
              <a:rPr lang="ja-JP" altLang="ja-JP" dirty="0">
                <a:latin typeface="メイリオ" panose="020B0604030504040204" pitchFamily="50" charset="-128"/>
                <a:ea typeface="メイリオ" panose="020B0604030504040204" pitchFamily="50" charset="-128"/>
              </a:rPr>
              <a:t>□ひとりでハンバーガーショップに入る</a:t>
            </a:r>
          </a:p>
          <a:p>
            <a:pPr>
              <a:lnSpc>
                <a:spcPct val="150000"/>
              </a:lnSpc>
            </a:pPr>
            <a:r>
              <a:rPr lang="ja-JP" altLang="ja-JP" dirty="0">
                <a:latin typeface="メイリオ" panose="020B0604030504040204" pitchFamily="50" charset="-128"/>
                <a:ea typeface="メイリオ" panose="020B0604030504040204" pitchFamily="50" charset="-128"/>
              </a:rPr>
              <a:t>□ひとりでファミリーレストランに入る</a:t>
            </a:r>
          </a:p>
          <a:p>
            <a:pPr>
              <a:lnSpc>
                <a:spcPct val="150000"/>
              </a:lnSpc>
            </a:pPr>
            <a:r>
              <a:rPr lang="ja-JP" altLang="ja-JP" dirty="0">
                <a:latin typeface="メイリオ" panose="020B0604030504040204" pitchFamily="50" charset="-128"/>
                <a:ea typeface="メイリオ" panose="020B0604030504040204" pitchFamily="50" charset="-128"/>
              </a:rPr>
              <a:t>□ひとりで牛丼店に入る</a:t>
            </a:r>
          </a:p>
          <a:p>
            <a:pPr>
              <a:lnSpc>
                <a:spcPct val="150000"/>
              </a:lnSpc>
            </a:pPr>
            <a:r>
              <a:rPr lang="ja-JP" altLang="ja-JP" dirty="0">
                <a:latin typeface="メイリオ" panose="020B0604030504040204" pitchFamily="50" charset="-128"/>
                <a:ea typeface="メイリオ" panose="020B0604030504040204" pitchFamily="50" charset="-128"/>
              </a:rPr>
              <a:t>□ひとりで蕎麦屋・ラーメン屋に入る</a:t>
            </a:r>
          </a:p>
          <a:p>
            <a:pPr>
              <a:lnSpc>
                <a:spcPct val="150000"/>
              </a:lnSpc>
            </a:pPr>
            <a:r>
              <a:rPr lang="ja-JP" altLang="ja-JP" dirty="0">
                <a:latin typeface="メイリオ" panose="020B0604030504040204" pitchFamily="50" charset="-128"/>
                <a:ea typeface="メイリオ" panose="020B0604030504040204" pitchFamily="50" charset="-128"/>
              </a:rPr>
              <a:t>□ひとりで</a:t>
            </a:r>
            <a:r>
              <a:rPr lang="ja-JP" altLang="en-US" dirty="0">
                <a:latin typeface="メイリオ" panose="020B0604030504040204" pitchFamily="50" charset="-128"/>
                <a:ea typeface="メイリオ" panose="020B0604030504040204" pitchFamily="50" charset="-128"/>
              </a:rPr>
              <a:t>焼肉店</a:t>
            </a:r>
            <a:r>
              <a:rPr lang="ja-JP" altLang="ja-JP" dirty="0">
                <a:latin typeface="メイリオ" panose="020B0604030504040204" pitchFamily="50" charset="-128"/>
                <a:ea typeface="メイリオ" panose="020B0604030504040204" pitchFamily="50" charset="-128"/>
              </a:rPr>
              <a:t>に入る</a:t>
            </a:r>
          </a:p>
          <a:p>
            <a:pPr>
              <a:lnSpc>
                <a:spcPct val="150000"/>
              </a:lnSpc>
            </a:pPr>
            <a:r>
              <a:rPr lang="ja-JP" altLang="ja-JP" dirty="0">
                <a:latin typeface="メイリオ" panose="020B0604030504040204" pitchFamily="50" charset="-128"/>
                <a:ea typeface="メイリオ" panose="020B0604030504040204" pitchFamily="50" charset="-128"/>
              </a:rPr>
              <a:t>□ひとりで</a:t>
            </a:r>
            <a:r>
              <a:rPr lang="ja-JP" altLang="en-US" dirty="0">
                <a:latin typeface="メイリオ" panose="020B0604030504040204" pitchFamily="50" charset="-128"/>
                <a:ea typeface="メイリオ" panose="020B0604030504040204" pitchFamily="50" charset="-128"/>
              </a:rPr>
              <a:t>バー</a:t>
            </a:r>
            <a:r>
              <a:rPr lang="ja-JP" altLang="ja-JP" dirty="0">
                <a:latin typeface="メイリオ" panose="020B0604030504040204" pitchFamily="50" charset="-128"/>
                <a:ea typeface="メイリオ" panose="020B0604030504040204" pitchFamily="50" charset="-128"/>
              </a:rPr>
              <a:t>に入る</a:t>
            </a:r>
            <a:r>
              <a:rPr lang="ja-JP" altLang="en-US" dirty="0">
                <a:latin typeface="メイリオ" panose="020B0604030504040204" pitchFamily="50" charset="-128"/>
                <a:ea typeface="メイリオ" panose="020B0604030504040204" pitchFamily="50" charset="-128"/>
              </a:rPr>
              <a:t>　　　　　　　　　など</a:t>
            </a:r>
          </a:p>
        </p:txBody>
      </p:sp>
      <p:sp>
        <p:nvSpPr>
          <p:cNvPr id="5" name="正方形/長方形 4">
            <a:extLst>
              <a:ext uri="{FF2B5EF4-FFF2-40B4-BE49-F238E27FC236}">
                <a16:creationId xmlns:a16="http://schemas.microsoft.com/office/drawing/2014/main" id="{567A4D28-5E02-62B7-4A64-56C1A9BBF445}"/>
              </a:ext>
            </a:extLst>
          </p:cNvPr>
          <p:cNvSpPr/>
          <p:nvPr/>
        </p:nvSpPr>
        <p:spPr>
          <a:xfrm>
            <a:off x="1627188" y="3182938"/>
            <a:ext cx="4492625" cy="2914650"/>
          </a:xfrm>
          <a:prstGeom prst="rect">
            <a:avLst/>
          </a:prstGeom>
          <a:noFill/>
          <a:ln>
            <a:solidFill>
              <a:srgbClr val="4E8F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タイトル 1">
            <a:extLst>
              <a:ext uri="{FF2B5EF4-FFF2-40B4-BE49-F238E27FC236}">
                <a16:creationId xmlns:a16="http://schemas.microsoft.com/office/drawing/2014/main" id="{BBBA2866-2B79-2B5B-1AEA-FA7BF5AFC74A}"/>
              </a:ext>
            </a:extLst>
          </p:cNvPr>
          <p:cNvSpPr>
            <a:spLocks noGrp="1" noChangeArrowheads="1"/>
          </p:cNvSpPr>
          <p:nvPr>
            <p:ph type="title"/>
          </p:nvPr>
        </p:nvSpPr>
        <p:spPr>
          <a:xfrm>
            <a:off x="1403350" y="692150"/>
            <a:ext cx="7172325" cy="1223963"/>
          </a:xfrm>
        </p:spPr>
        <p:txBody>
          <a:bodyPr/>
          <a:lstStyle/>
          <a:p>
            <a:br>
              <a:rPr lang="en-US" altLang="ja-JP"/>
            </a:br>
            <a:endParaRPr lang="ja-JP" altLang="en-US"/>
          </a:p>
        </p:txBody>
      </p:sp>
      <p:sp>
        <p:nvSpPr>
          <p:cNvPr id="9219" name="コンテンツ プレースホルダ 2">
            <a:extLst>
              <a:ext uri="{FF2B5EF4-FFF2-40B4-BE49-F238E27FC236}">
                <a16:creationId xmlns:a16="http://schemas.microsoft.com/office/drawing/2014/main" id="{8CD28B59-498D-B76D-4029-4135A9D8EB06}"/>
              </a:ext>
            </a:extLst>
          </p:cNvPr>
          <p:cNvSpPr>
            <a:spLocks noGrp="1" noChangeArrowheads="1"/>
          </p:cNvSpPr>
          <p:nvPr>
            <p:ph idx="1"/>
          </p:nvPr>
        </p:nvSpPr>
        <p:spPr>
          <a:xfrm>
            <a:off x="568325" y="1844675"/>
            <a:ext cx="7200900" cy="4267200"/>
          </a:xfrm>
        </p:spPr>
        <p:txBody>
          <a:bodyPr/>
          <a:lstStyle/>
          <a:p>
            <a:pPr>
              <a:defRPr/>
            </a:pPr>
            <a:r>
              <a:rPr lang="en-US" altLang="ja-JP" dirty="0"/>
              <a:t>“</a:t>
            </a:r>
            <a:r>
              <a:rPr lang="ja-JP" altLang="en-US" dirty="0"/>
              <a:t>ぼっち</a:t>
            </a:r>
            <a:r>
              <a:rPr lang="en-US" altLang="ja-JP" dirty="0"/>
              <a:t>”</a:t>
            </a:r>
            <a:r>
              <a:rPr lang="ja-JP" altLang="en-US" dirty="0"/>
              <a:t>に流されてしまうのは？</a:t>
            </a:r>
            <a:endParaRPr lang="en-US" altLang="ja-JP" dirty="0"/>
          </a:p>
          <a:p>
            <a:pPr lvl="1">
              <a:defRPr/>
            </a:pPr>
            <a:r>
              <a:rPr lang="ja-JP" altLang="en-US" dirty="0"/>
              <a:t>人と一緒にいると、</a:t>
            </a:r>
            <a:endParaRPr lang="en-US" altLang="ja-JP" dirty="0"/>
          </a:p>
          <a:p>
            <a:pPr marL="471487" lvl="1" indent="0">
              <a:buFont typeface="Wingdings" panose="05000000000000000000" pitchFamily="2" charset="2"/>
              <a:buNone/>
              <a:defRPr/>
            </a:pPr>
            <a:r>
              <a:rPr lang="ja-JP" altLang="en-US" dirty="0"/>
              <a:t>　　「疲れる」「ストレスが溜まる」</a:t>
            </a:r>
            <a:endParaRPr lang="en-US" altLang="ja-JP" dirty="0"/>
          </a:p>
          <a:p>
            <a:pPr marL="471487" lvl="1" indent="0">
              <a:buFont typeface="Wingdings" panose="05000000000000000000" pitchFamily="2" charset="2"/>
              <a:buNone/>
              <a:defRPr/>
            </a:pPr>
            <a:endParaRPr lang="en-US" altLang="ja-JP" dirty="0"/>
          </a:p>
          <a:p>
            <a:pPr>
              <a:defRPr/>
            </a:pPr>
            <a:r>
              <a:rPr lang="ja-JP" altLang="en-US" dirty="0"/>
              <a:t>　その背景にあるのは・・・</a:t>
            </a:r>
            <a:endParaRPr lang="en-US" altLang="ja-JP" dirty="0"/>
          </a:p>
          <a:p>
            <a:pPr lvl="1">
              <a:defRPr/>
            </a:pPr>
            <a:r>
              <a:rPr lang="ja-JP" altLang="en-US" dirty="0"/>
              <a:t>少子化や社会構造の変化　　</a:t>
            </a:r>
            <a:endParaRPr lang="en-US" altLang="ja-JP" dirty="0"/>
          </a:p>
          <a:p>
            <a:pPr marL="868362" lvl="2" indent="0">
              <a:buFont typeface="Wingdings" panose="05000000000000000000" pitchFamily="2" charset="2"/>
              <a:buNone/>
              <a:defRPr/>
            </a:pPr>
            <a:endParaRPr lang="en-US" altLang="ja-JP" dirty="0"/>
          </a:p>
          <a:p>
            <a:pPr marL="490537" indent="-457200">
              <a:buFont typeface="Wingdings" panose="05000000000000000000" pitchFamily="2" charset="2"/>
              <a:buChar char="p"/>
              <a:defRPr/>
            </a:pPr>
            <a:endParaRPr lang="en-US" altLang="ja-JP" dirty="0"/>
          </a:p>
          <a:p>
            <a:pPr marL="490537" indent="-457200">
              <a:buFont typeface="Wingdings" panose="05000000000000000000" pitchFamily="2" charset="2"/>
              <a:buChar char="p"/>
              <a:defRPr/>
            </a:pPr>
            <a:endParaRPr lang="en-US" altLang="ja-JP" dirty="0"/>
          </a:p>
          <a:p>
            <a:pPr>
              <a:buFont typeface="Wingdings" panose="05000000000000000000" pitchFamily="2" charset="2"/>
              <a:buChar char="p"/>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en-US" altLang="ja-JP" dirty="0"/>
          </a:p>
          <a:p>
            <a:pPr marL="471487" lvl="1" indent="0">
              <a:buFont typeface="Wingdings" panose="05000000000000000000" pitchFamily="2" charset="2"/>
              <a:buNone/>
              <a:defRPr/>
            </a:pPr>
            <a:endParaRPr lang="ja-JP" altLang="en-US" dirty="0"/>
          </a:p>
          <a:p>
            <a:pPr>
              <a:defRPr/>
            </a:pPr>
            <a:endParaRPr lang="ja-JP" altLang="en-US" dirty="0"/>
          </a:p>
        </p:txBody>
      </p:sp>
      <p:sp>
        <p:nvSpPr>
          <p:cNvPr id="12292" name="スライド番号プレースホルダ 3">
            <a:extLst>
              <a:ext uri="{FF2B5EF4-FFF2-40B4-BE49-F238E27FC236}">
                <a16:creationId xmlns:a16="http://schemas.microsoft.com/office/drawing/2014/main" id="{C495A14B-2DB2-07C1-281B-CE6B077E918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8CF9139-1EB6-405F-B8A6-45F31D556C78}" type="slidenum">
              <a:rPr kumimoji="0" lang="en-US" altLang="ja-JP" sz="1800">
                <a:solidFill>
                  <a:srgbClr val="000000"/>
                </a:solidFill>
              </a:rPr>
              <a:pPr>
                <a:spcBef>
                  <a:spcPct val="0"/>
                </a:spcBef>
                <a:buClrTx/>
                <a:buFontTx/>
                <a:buNone/>
              </a:pPr>
              <a:t>59</a:t>
            </a:fld>
            <a:endParaRPr kumimoji="0" lang="en-US" altLang="ja-JP" sz="1800">
              <a:solidFill>
                <a:srgbClr val="000000"/>
              </a:solidFill>
            </a:endParaRPr>
          </a:p>
        </p:txBody>
      </p:sp>
      <p:sp>
        <p:nvSpPr>
          <p:cNvPr id="5" name="タイトル 1">
            <a:extLst>
              <a:ext uri="{FF2B5EF4-FFF2-40B4-BE49-F238E27FC236}">
                <a16:creationId xmlns:a16="http://schemas.microsoft.com/office/drawing/2014/main" id="{66719B65-8D8D-289C-2E4B-8E1CA2BFAFDF}"/>
              </a:ext>
            </a:extLst>
          </p:cNvPr>
          <p:cNvSpPr txBox="1">
            <a:spLocks noChangeArrowheads="1"/>
          </p:cNvSpPr>
          <p:nvPr/>
        </p:nvSpPr>
        <p:spPr bwMode="auto">
          <a:xfrm>
            <a:off x="1403350" y="314325"/>
            <a:ext cx="7172325" cy="11525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gn="ctr">
              <a:defRPr/>
            </a:pPr>
            <a:r>
              <a:rPr lang="ja-JP" altLang="en-US" kern="0" dirty="0"/>
              <a:t>１．昔は“仙人“、今は“ぼっち”に憧れる？</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03F42-5BB6-4635-8992-8E6559300E7F}"/>
              </a:ext>
            </a:extLst>
          </p:cNvPr>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この講義で学ぶこと</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51AA5344-092D-4761-A0EE-4EF91684A4D8}"/>
              </a:ext>
            </a:extLst>
          </p:cNvPr>
          <p:cNvSpPr>
            <a:spLocks noGrp="1"/>
          </p:cNvSpPr>
          <p:nvPr>
            <p:ph idx="1"/>
          </p:nvPr>
        </p:nvSpPr>
        <p:spPr>
          <a:xfrm>
            <a:off x="375506" y="1817688"/>
            <a:ext cx="8392988" cy="5040312"/>
          </a:xfrm>
        </p:spPr>
        <p:txBody>
          <a:bodyPr/>
          <a:lstStyle/>
          <a:p>
            <a:r>
              <a:rPr kumimoji="1" lang="ja-JP" altLang="en-US" dirty="0">
                <a:latin typeface="メイリオ" panose="020B0604030504040204" pitchFamily="50" charset="-128"/>
                <a:ea typeface="メイリオ" panose="020B0604030504040204" pitchFamily="50" charset="-128"/>
              </a:rPr>
              <a:t>シラバスより</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今年度の「コミュニケーション心理学」の授業目標は、</a:t>
            </a:r>
            <a:r>
              <a:rPr kumimoji="1" lang="ja-JP" altLang="en-US" sz="2400" dirty="0">
                <a:highlight>
                  <a:srgbClr val="65D7FF"/>
                </a:highlight>
                <a:latin typeface="メイリオ" panose="020B0604030504040204" pitchFamily="50" charset="-128"/>
                <a:ea typeface="メイリオ" panose="020B0604030504040204" pitchFamily="50" charset="-128"/>
              </a:rPr>
              <a:t>人は他者との関係性の中で⽣きていることを理解し、良好な人間関係や信頼関係を築くための効果的なコミュニケーション方法を理解し、実践できるようになること</a:t>
            </a:r>
            <a:br>
              <a:rPr kumimoji="1" lang="en-US" altLang="ja-JP" sz="2400" dirty="0">
                <a:highlight>
                  <a:srgbClr val="65D7FF"/>
                </a:highlight>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です。</a:t>
            </a:r>
            <a:endParaRPr kumimoji="1" lang="en-US" altLang="ja-JP" sz="2400" dirty="0">
              <a:highlight>
                <a:srgbClr val="00FFFF"/>
              </a:highlight>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皆さんはコミュニケーションについて学んできておられると思います。</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コミュニケーションが人々の生活に欠くことが出来ない本質的プロセスであるということは疑う余地もないことはよくご存じでしょう。</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F21E71C-2699-445F-9573-C51D16ADBECD}"/>
              </a:ext>
            </a:extLst>
          </p:cNvPr>
          <p:cNvSpPr>
            <a:spLocks noGrp="1"/>
          </p:cNvSpPr>
          <p:nvPr>
            <p:ph type="sldNum" sz="quarter" idx="12"/>
          </p:nvPr>
        </p:nvSpPr>
        <p:spPr/>
        <p:txBody>
          <a:bodyPr/>
          <a:lstStyle/>
          <a:p>
            <a:fld id="{FD0A2AA8-B376-4261-8AED-8314FB246F6D}" type="slidenum">
              <a:rPr lang="en-US" altLang="ja-JP" smtClean="0"/>
              <a:pPr/>
              <a:t>6</a:t>
            </a:fld>
            <a:endParaRPr lang="en-US" altLang="ja-JP"/>
          </a:p>
        </p:txBody>
      </p:sp>
    </p:spTree>
    <p:extLst>
      <p:ext uri="{BB962C8B-B14F-4D97-AF65-F5344CB8AC3E}">
        <p14:creationId xmlns:p14="http://schemas.microsoft.com/office/powerpoint/2010/main" val="20309281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E19F66D9-1AFA-682F-5B3B-8EF014E35E24}"/>
              </a:ext>
            </a:extLst>
          </p:cNvPr>
          <p:cNvSpPr>
            <a:spLocks noGrp="1" noChangeArrowheads="1"/>
          </p:cNvSpPr>
          <p:nvPr>
            <p:ph type="title"/>
          </p:nvPr>
        </p:nvSpPr>
        <p:spPr>
          <a:xfrm>
            <a:off x="1431925" y="257175"/>
            <a:ext cx="7172325" cy="1350963"/>
          </a:xfrm>
        </p:spPr>
        <p:txBody>
          <a:bodyPr/>
          <a:lstStyle/>
          <a:p>
            <a:r>
              <a:rPr lang="ja-JP" altLang="en-US"/>
              <a:t>２．人はひとりでは</a:t>
            </a:r>
            <a:br>
              <a:rPr lang="en-US" altLang="ja-JP"/>
            </a:br>
            <a:r>
              <a:rPr lang="ja-JP" altLang="en-US"/>
              <a:t>　　生きられない</a:t>
            </a:r>
          </a:p>
        </p:txBody>
      </p:sp>
      <p:sp>
        <p:nvSpPr>
          <p:cNvPr id="13314" name="コンテンツ プレースホルダ 2">
            <a:extLst>
              <a:ext uri="{FF2B5EF4-FFF2-40B4-BE49-F238E27FC236}">
                <a16:creationId xmlns:a16="http://schemas.microsoft.com/office/drawing/2014/main" id="{A84C4CE9-2C43-8264-C14B-AAA0F2112597}"/>
              </a:ext>
            </a:extLst>
          </p:cNvPr>
          <p:cNvSpPr>
            <a:spLocks noGrp="1" noChangeArrowheads="1"/>
          </p:cNvSpPr>
          <p:nvPr>
            <p:ph idx="1"/>
          </p:nvPr>
        </p:nvSpPr>
        <p:spPr>
          <a:xfrm>
            <a:off x="420687" y="1831975"/>
            <a:ext cx="8001000" cy="4267200"/>
          </a:xfrm>
        </p:spPr>
        <p:txBody>
          <a:bodyPr/>
          <a:lstStyle/>
          <a:p>
            <a:pPr>
              <a:defRPr/>
            </a:pPr>
            <a:r>
              <a:rPr lang="ja-JP" altLang="en-US" sz="2400" dirty="0"/>
              <a:t>人間は「他者」との触れあいの中で、</a:t>
            </a:r>
            <a:endParaRPr lang="en-US" altLang="ja-JP" sz="2400" dirty="0"/>
          </a:p>
          <a:p>
            <a:pPr marL="0" indent="0">
              <a:buFont typeface="Wingdings" panose="05000000000000000000" pitchFamily="2" charset="2"/>
              <a:buNone/>
              <a:defRPr/>
            </a:pPr>
            <a:r>
              <a:rPr lang="ja-JP" altLang="en-US" sz="2400" dirty="0"/>
              <a:t>　　人として持って生まれた力を発現する。</a:t>
            </a:r>
            <a:endParaRPr lang="en-US" altLang="ja-JP" sz="2400" dirty="0"/>
          </a:p>
          <a:p>
            <a:pPr lvl="1">
              <a:defRPr/>
            </a:pPr>
            <a:r>
              <a:rPr lang="en-US" altLang="ja-JP" sz="2400" dirty="0"/>
              <a:t>J</a:t>
            </a:r>
            <a:r>
              <a:rPr lang="ja-JP" altLang="ja-JP" sz="2400" dirty="0"/>
              <a:t>・</a:t>
            </a:r>
            <a:r>
              <a:rPr lang="en-US" altLang="ja-JP" sz="2400" dirty="0"/>
              <a:t>A</a:t>
            </a:r>
            <a:r>
              <a:rPr lang="ja-JP" altLang="ja-JP" sz="2400" dirty="0"/>
              <a:t>・</a:t>
            </a:r>
            <a:r>
              <a:rPr lang="en-US" altLang="ja-JP" sz="2400" dirty="0"/>
              <a:t>L</a:t>
            </a:r>
            <a:r>
              <a:rPr lang="ja-JP" altLang="ja-JP" sz="2400" dirty="0"/>
              <a:t>・シング </a:t>
            </a:r>
            <a:r>
              <a:rPr lang="en-US" altLang="ja-JP" sz="2400" dirty="0"/>
              <a:t>『</a:t>
            </a:r>
            <a:r>
              <a:rPr lang="ja-JP" altLang="en-US" sz="2400" dirty="0"/>
              <a:t>狼に育てられた子</a:t>
            </a:r>
            <a:r>
              <a:rPr lang="en-US" altLang="ja-JP" sz="2400" dirty="0"/>
              <a:t>』</a:t>
            </a:r>
          </a:p>
          <a:p>
            <a:pPr marL="471487" lvl="1" indent="0">
              <a:buFont typeface="Wingdings" panose="05000000000000000000" pitchFamily="2" charset="2"/>
              <a:buNone/>
              <a:defRPr/>
            </a:pPr>
            <a:r>
              <a:rPr lang="en-US" altLang="ja-JP" sz="2400" dirty="0"/>
              <a:t>    </a:t>
            </a:r>
            <a:r>
              <a:rPr lang="ja-JP" altLang="en-US" sz="2400" dirty="0"/>
              <a:t>アマラとカマラの話</a:t>
            </a:r>
            <a:endParaRPr lang="en-US" altLang="ja-JP" sz="2400" dirty="0"/>
          </a:p>
          <a:p>
            <a:pPr lvl="1">
              <a:defRPr/>
            </a:pPr>
            <a:r>
              <a:rPr lang="ja-JP" altLang="en-US" sz="2400" dirty="0"/>
              <a:t>医師イタール</a:t>
            </a:r>
            <a:r>
              <a:rPr lang="en-US" altLang="ja-JP" sz="2400" dirty="0"/>
              <a:t> 『</a:t>
            </a:r>
            <a:r>
              <a:rPr lang="ja-JP" altLang="en-US" sz="2400" dirty="0"/>
              <a:t>アヴェロンの野性児</a:t>
            </a:r>
            <a:r>
              <a:rPr lang="en-US" altLang="ja-JP" sz="2400" dirty="0"/>
              <a:t>』</a:t>
            </a:r>
          </a:p>
          <a:p>
            <a:pPr lvl="1">
              <a:defRPr/>
            </a:pPr>
            <a:endParaRPr lang="en-US" altLang="ja-JP" sz="2400" dirty="0"/>
          </a:p>
          <a:p>
            <a:pPr lvl="1">
              <a:defRPr/>
            </a:pPr>
            <a:endParaRPr lang="en-US" altLang="ja-JP" sz="2400" dirty="0"/>
          </a:p>
          <a:p>
            <a:pPr lvl="1">
              <a:defRPr/>
            </a:pPr>
            <a:endParaRPr lang="ja-JP" altLang="en-US" sz="2400" dirty="0"/>
          </a:p>
        </p:txBody>
      </p:sp>
      <p:sp>
        <p:nvSpPr>
          <p:cNvPr id="14340" name="スライド番号プレースホルダ 3">
            <a:extLst>
              <a:ext uri="{FF2B5EF4-FFF2-40B4-BE49-F238E27FC236}">
                <a16:creationId xmlns:a16="http://schemas.microsoft.com/office/drawing/2014/main" id="{AED456D1-4B12-A50F-E6F9-D8E4DBD11A3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16B2A3D0-9B32-4085-AB82-5DD66E6CC3D2}" type="slidenum">
              <a:rPr kumimoji="0" lang="en-US" altLang="ja-JP" sz="1800">
                <a:solidFill>
                  <a:srgbClr val="000000"/>
                </a:solidFill>
              </a:rPr>
              <a:pPr>
                <a:spcBef>
                  <a:spcPct val="0"/>
                </a:spcBef>
                <a:buClrTx/>
                <a:buFontTx/>
                <a:buNone/>
              </a:pPr>
              <a:t>60</a:t>
            </a:fld>
            <a:endParaRPr kumimoji="0" lang="en-US" altLang="ja-JP" sz="1800">
              <a:solidFill>
                <a:srgbClr val="000000"/>
              </a:solidFill>
            </a:endParaRPr>
          </a:p>
        </p:txBody>
      </p:sp>
      <p:pic>
        <p:nvPicPr>
          <p:cNvPr id="14341" name="図 1">
            <a:extLst>
              <a:ext uri="{FF2B5EF4-FFF2-40B4-BE49-F238E27FC236}">
                <a16:creationId xmlns:a16="http://schemas.microsoft.com/office/drawing/2014/main" id="{9AD6C6F4-E0CC-7FD5-12C5-3074C73B0E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23138" y="1476375"/>
            <a:ext cx="1400175"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図 2">
            <a:extLst>
              <a:ext uri="{FF2B5EF4-FFF2-40B4-BE49-F238E27FC236}">
                <a16:creationId xmlns:a16="http://schemas.microsoft.com/office/drawing/2014/main" id="{E2AA638B-DBB9-46ED-4694-85AD0CA5474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4025" y="3697288"/>
            <a:ext cx="1919288"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図 1">
            <a:extLst>
              <a:ext uri="{FF2B5EF4-FFF2-40B4-BE49-F238E27FC236}">
                <a16:creationId xmlns:a16="http://schemas.microsoft.com/office/drawing/2014/main" id="{DF0D0041-1FF2-1062-C813-F7915EF6E8B8}"/>
              </a:ext>
            </a:extLst>
          </p:cNvPr>
          <p:cNvPicPr>
            <a:picLocks noChangeAspect="1" noChangeArrowheads="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584325" y="4124325"/>
            <a:ext cx="4716463" cy="204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コンテンツ プレースホルダ 2">
            <a:extLst>
              <a:ext uri="{FF2B5EF4-FFF2-40B4-BE49-F238E27FC236}">
                <a16:creationId xmlns:a16="http://schemas.microsoft.com/office/drawing/2014/main" id="{B8C62595-B6D9-53AA-75F2-3ED48F033FA9}"/>
              </a:ext>
            </a:extLst>
          </p:cNvPr>
          <p:cNvSpPr>
            <a:spLocks noGrp="1" noChangeArrowheads="1"/>
          </p:cNvSpPr>
          <p:nvPr>
            <p:ph idx="1"/>
          </p:nvPr>
        </p:nvSpPr>
        <p:spPr>
          <a:xfrm>
            <a:off x="467643" y="1812132"/>
            <a:ext cx="8208714" cy="4267200"/>
          </a:xfrm>
        </p:spPr>
        <p:txBody>
          <a:bodyPr/>
          <a:lstStyle/>
          <a:p>
            <a:r>
              <a:rPr lang="ja-JP" altLang="en-US" sz="2800" dirty="0"/>
              <a:t>「他者」との関係の中にこそ、私たちが人間として発達・成長・変容していく機会がある。</a:t>
            </a:r>
            <a:endParaRPr lang="en-US" altLang="ja-JP" sz="2800" dirty="0"/>
          </a:p>
          <a:p>
            <a:pPr lvl="1"/>
            <a:r>
              <a:rPr lang="ja-JP" altLang="en-US" dirty="0"/>
              <a:t>例えば、</a:t>
            </a:r>
            <a:r>
              <a:rPr lang="en-US" altLang="ja-JP" dirty="0"/>
              <a:t>A</a:t>
            </a:r>
            <a:r>
              <a:rPr lang="ja-JP" altLang="en-US" dirty="0"/>
              <a:t>さんと</a:t>
            </a:r>
            <a:r>
              <a:rPr lang="en-US" altLang="ja-JP" dirty="0"/>
              <a:t>B</a:t>
            </a:r>
            <a:r>
              <a:rPr lang="ja-JP" altLang="en-US" dirty="0"/>
              <a:t>さんの場合・・・</a:t>
            </a:r>
            <a:endParaRPr lang="en-US" altLang="ja-JP" dirty="0"/>
          </a:p>
          <a:p>
            <a:pPr lvl="1"/>
            <a:endParaRPr lang="en-US" altLang="ja-JP" dirty="0"/>
          </a:p>
          <a:p>
            <a:pPr lvl="1"/>
            <a:endParaRPr lang="ja-JP" altLang="en-US" sz="2800" dirty="0"/>
          </a:p>
        </p:txBody>
      </p:sp>
      <p:sp>
        <p:nvSpPr>
          <p:cNvPr id="15363" name="スライド番号プレースホルダ 3">
            <a:extLst>
              <a:ext uri="{FF2B5EF4-FFF2-40B4-BE49-F238E27FC236}">
                <a16:creationId xmlns:a16="http://schemas.microsoft.com/office/drawing/2014/main" id="{BDACFF7D-E459-0B5E-810F-BE8E96D893A5}"/>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416F78E-E9B7-456A-B86F-3B1A6BA95518}" type="slidenum">
              <a:rPr kumimoji="0" lang="en-US" altLang="ja-JP" sz="1800">
                <a:solidFill>
                  <a:srgbClr val="000000"/>
                </a:solidFill>
              </a:rPr>
              <a:pPr>
                <a:spcBef>
                  <a:spcPct val="0"/>
                </a:spcBef>
                <a:buClrTx/>
                <a:buFontTx/>
                <a:buNone/>
              </a:pPr>
              <a:t>61</a:t>
            </a:fld>
            <a:endParaRPr kumimoji="0" lang="en-US" altLang="ja-JP" sz="1800">
              <a:solidFill>
                <a:srgbClr val="000000"/>
              </a:solidFill>
            </a:endParaRPr>
          </a:p>
        </p:txBody>
      </p:sp>
      <p:pic>
        <p:nvPicPr>
          <p:cNvPr id="15364" name="図 5" descr="挿絵 が含まれている画像&#10;&#10;自動的に生成された説明">
            <a:extLst>
              <a:ext uri="{FF2B5EF4-FFF2-40B4-BE49-F238E27FC236}">
                <a16:creationId xmlns:a16="http://schemas.microsoft.com/office/drawing/2014/main" id="{00EBEFDB-03FB-84A7-B848-D314BD0326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5273"/>
          <a:stretch>
            <a:fillRect/>
          </a:stretch>
        </p:blipFill>
        <p:spPr bwMode="auto">
          <a:xfrm>
            <a:off x="844550" y="3623940"/>
            <a:ext cx="7454900"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タイトル 1">
            <a:extLst>
              <a:ext uri="{FF2B5EF4-FFF2-40B4-BE49-F238E27FC236}">
                <a16:creationId xmlns:a16="http://schemas.microsoft.com/office/drawing/2014/main" id="{4144F84A-2167-C1DB-9D2D-686CEB23311B}"/>
              </a:ext>
            </a:extLst>
          </p:cNvPr>
          <p:cNvSpPr>
            <a:spLocks noGrp="1" noChangeArrowheads="1"/>
          </p:cNvSpPr>
          <p:nvPr>
            <p:ph type="title"/>
          </p:nvPr>
        </p:nvSpPr>
        <p:spPr>
          <a:xfrm>
            <a:off x="1259632" y="314649"/>
            <a:ext cx="7712075" cy="1216025"/>
          </a:xfrm>
        </p:spPr>
        <p:txBody>
          <a:bodyPr/>
          <a:lstStyle/>
          <a:p>
            <a:r>
              <a:rPr lang="ja-JP" altLang="en-US" dirty="0"/>
              <a:t>２．人はひとりでは生きられない</a:t>
            </a:r>
          </a:p>
        </p:txBody>
      </p:sp>
      <p:grpSp>
        <p:nvGrpSpPr>
          <p:cNvPr id="15366" name="グループ化 5">
            <a:extLst>
              <a:ext uri="{FF2B5EF4-FFF2-40B4-BE49-F238E27FC236}">
                <a16:creationId xmlns:a16="http://schemas.microsoft.com/office/drawing/2014/main" id="{B1190D7A-F2A3-8EAA-DCC0-AEDAECD80F87}"/>
              </a:ext>
            </a:extLst>
          </p:cNvPr>
          <p:cNvGrpSpPr>
            <a:grpSpLocks/>
          </p:cNvGrpSpPr>
          <p:nvPr/>
        </p:nvGrpSpPr>
        <p:grpSpPr bwMode="auto">
          <a:xfrm>
            <a:off x="2555875" y="5603875"/>
            <a:ext cx="668338" cy="317500"/>
            <a:chOff x="1766293" y="2594304"/>
            <a:chExt cx="381527" cy="181700"/>
          </a:xfrm>
        </p:grpSpPr>
        <p:sp>
          <p:nvSpPr>
            <p:cNvPr id="7" name="角丸四角形 6">
              <a:extLst>
                <a:ext uri="{FF2B5EF4-FFF2-40B4-BE49-F238E27FC236}">
                  <a16:creationId xmlns:a16="http://schemas.microsoft.com/office/drawing/2014/main" id="{125A7091-1F10-882D-4BED-704B4D85CBC4}"/>
                </a:ext>
              </a:extLst>
            </p:cNvPr>
            <p:cNvSpPr/>
            <p:nvPr/>
          </p:nvSpPr>
          <p:spPr>
            <a:xfrm>
              <a:off x="1784418" y="2594304"/>
              <a:ext cx="345277" cy="1817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71" name="テキスト ボックス 7">
              <a:extLst>
                <a:ext uri="{FF2B5EF4-FFF2-40B4-BE49-F238E27FC236}">
                  <a16:creationId xmlns:a16="http://schemas.microsoft.com/office/drawing/2014/main" id="{1E76C31D-07B7-6BF1-638C-B74129912BD0}"/>
                </a:ext>
              </a:extLst>
            </p:cNvPr>
            <p:cNvSpPr txBox="1">
              <a:spLocks noChangeArrowheads="1"/>
            </p:cNvSpPr>
            <p:nvPr/>
          </p:nvSpPr>
          <p:spPr bwMode="auto">
            <a:xfrm>
              <a:off x="1766293" y="2607605"/>
              <a:ext cx="381527" cy="15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600">
                  <a:solidFill>
                    <a:schemeClr val="bg1"/>
                  </a:solidFill>
                  <a:latin typeface="ＭＳ Ｐゴシック" panose="020B0600070205080204" pitchFamily="50" charset="-128"/>
                </a:rPr>
                <a:t>A</a:t>
              </a:r>
              <a:r>
                <a:rPr lang="ja-JP" altLang="en-US" sz="1600">
                  <a:solidFill>
                    <a:schemeClr val="bg1"/>
                  </a:solidFill>
                  <a:latin typeface="ＭＳ Ｐゴシック" panose="020B0600070205080204" pitchFamily="50" charset="-128"/>
                </a:rPr>
                <a:t>さん</a:t>
              </a:r>
            </a:p>
          </p:txBody>
        </p:sp>
      </p:grpSp>
      <p:grpSp>
        <p:nvGrpSpPr>
          <p:cNvPr id="15367" name="グループ化 8">
            <a:extLst>
              <a:ext uri="{FF2B5EF4-FFF2-40B4-BE49-F238E27FC236}">
                <a16:creationId xmlns:a16="http://schemas.microsoft.com/office/drawing/2014/main" id="{7838C4E1-F1EE-DB77-50AA-319802A5EF6A}"/>
              </a:ext>
            </a:extLst>
          </p:cNvPr>
          <p:cNvGrpSpPr>
            <a:grpSpLocks/>
          </p:cNvGrpSpPr>
          <p:nvPr/>
        </p:nvGrpSpPr>
        <p:grpSpPr bwMode="auto">
          <a:xfrm>
            <a:off x="6011863" y="5584825"/>
            <a:ext cx="669925" cy="317500"/>
            <a:chOff x="1765836" y="2594304"/>
            <a:chExt cx="382441" cy="181700"/>
          </a:xfrm>
        </p:grpSpPr>
        <p:sp>
          <p:nvSpPr>
            <p:cNvPr id="10" name="角丸四角形 9">
              <a:extLst>
                <a:ext uri="{FF2B5EF4-FFF2-40B4-BE49-F238E27FC236}">
                  <a16:creationId xmlns:a16="http://schemas.microsoft.com/office/drawing/2014/main" id="{D128817E-D4EB-4618-FCC7-6EFA72735624}"/>
                </a:ext>
              </a:extLst>
            </p:cNvPr>
            <p:cNvSpPr/>
            <p:nvPr/>
          </p:nvSpPr>
          <p:spPr>
            <a:xfrm>
              <a:off x="1783961" y="2594304"/>
              <a:ext cx="346191" cy="1817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369" name="テキスト ボックス 10">
              <a:extLst>
                <a:ext uri="{FF2B5EF4-FFF2-40B4-BE49-F238E27FC236}">
                  <a16:creationId xmlns:a16="http://schemas.microsoft.com/office/drawing/2014/main" id="{CC88136B-4797-90CA-07C7-B3A7F1C51BD8}"/>
                </a:ext>
              </a:extLst>
            </p:cNvPr>
            <p:cNvSpPr txBox="1">
              <a:spLocks noChangeArrowheads="1"/>
            </p:cNvSpPr>
            <p:nvPr/>
          </p:nvSpPr>
          <p:spPr bwMode="auto">
            <a:xfrm>
              <a:off x="1765836" y="2605250"/>
              <a:ext cx="382441" cy="15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600">
                  <a:solidFill>
                    <a:schemeClr val="bg1"/>
                  </a:solidFill>
                  <a:latin typeface="ＭＳ Ｐゴシック" panose="020B0600070205080204" pitchFamily="50" charset="-128"/>
                </a:rPr>
                <a:t>B</a:t>
              </a:r>
              <a:r>
                <a:rPr lang="ja-JP" altLang="en-US" sz="1600">
                  <a:solidFill>
                    <a:schemeClr val="bg1"/>
                  </a:solidFill>
                  <a:latin typeface="ＭＳ Ｐゴシック" panose="020B0600070205080204" pitchFamily="50" charset="-128"/>
                </a:rPr>
                <a:t>さん</a:t>
              </a:r>
            </a:p>
          </p:txBody>
        </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コンテンツ プレースホルダ 2">
            <a:extLst>
              <a:ext uri="{FF2B5EF4-FFF2-40B4-BE49-F238E27FC236}">
                <a16:creationId xmlns:a16="http://schemas.microsoft.com/office/drawing/2014/main" id="{9D93C21C-6C06-1B8C-99EA-27FB9009A6B3}"/>
              </a:ext>
            </a:extLst>
          </p:cNvPr>
          <p:cNvSpPr>
            <a:spLocks noGrp="1" noChangeArrowheads="1"/>
          </p:cNvSpPr>
          <p:nvPr>
            <p:ph idx="1"/>
          </p:nvPr>
        </p:nvSpPr>
        <p:spPr>
          <a:xfrm>
            <a:off x="467643" y="1898650"/>
            <a:ext cx="8208714" cy="4267200"/>
          </a:xfrm>
        </p:spPr>
        <p:txBody>
          <a:bodyPr/>
          <a:lstStyle/>
          <a:p>
            <a:r>
              <a:rPr lang="ja-JP" altLang="en-US" sz="2800" dirty="0"/>
              <a:t>「他者」との関係の中にこそ、私たちが人間として発達・成長・変容していく機会がある。</a:t>
            </a:r>
            <a:endParaRPr lang="en-US" altLang="ja-JP" sz="2800" dirty="0"/>
          </a:p>
          <a:p>
            <a:pPr lvl="1"/>
            <a:r>
              <a:rPr lang="ja-JP" altLang="en-US" dirty="0"/>
              <a:t>お互いが納得できる案を考えることで、人間性が発達・成長・変容する。</a:t>
            </a:r>
            <a:endParaRPr lang="en-US" altLang="ja-JP" dirty="0"/>
          </a:p>
          <a:p>
            <a:pPr lvl="1"/>
            <a:endParaRPr lang="en-US" altLang="ja-JP" dirty="0"/>
          </a:p>
          <a:p>
            <a:pPr lvl="1"/>
            <a:endParaRPr lang="ja-JP" altLang="en-US" sz="2800" dirty="0"/>
          </a:p>
        </p:txBody>
      </p:sp>
      <p:sp>
        <p:nvSpPr>
          <p:cNvPr id="16387" name="スライド番号プレースホルダ 3">
            <a:extLst>
              <a:ext uri="{FF2B5EF4-FFF2-40B4-BE49-F238E27FC236}">
                <a16:creationId xmlns:a16="http://schemas.microsoft.com/office/drawing/2014/main" id="{A6607556-20CF-0766-A7A5-5CD2C883D6E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1CE2EE6D-3668-4DB7-ABCB-A3B1C9AFA91C}" type="slidenum">
              <a:rPr kumimoji="0" lang="en-US" altLang="ja-JP" sz="1800">
                <a:solidFill>
                  <a:srgbClr val="000000"/>
                </a:solidFill>
              </a:rPr>
              <a:pPr>
                <a:spcBef>
                  <a:spcPct val="0"/>
                </a:spcBef>
                <a:buClrTx/>
                <a:buFontTx/>
                <a:buNone/>
              </a:pPr>
              <a:t>62</a:t>
            </a:fld>
            <a:endParaRPr kumimoji="0" lang="en-US" altLang="ja-JP" sz="1800">
              <a:solidFill>
                <a:srgbClr val="000000"/>
              </a:solidFill>
            </a:endParaRPr>
          </a:p>
        </p:txBody>
      </p:sp>
      <p:pic>
        <p:nvPicPr>
          <p:cNvPr id="16388" name="図 5" descr="挿絵 が含まれている画像&#10;&#10;自動的に生成された説明">
            <a:extLst>
              <a:ext uri="{FF2B5EF4-FFF2-40B4-BE49-F238E27FC236}">
                <a16:creationId xmlns:a16="http://schemas.microsoft.com/office/drawing/2014/main" id="{90D60144-808A-ECB4-1FCC-3127FA191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4538" b="2264"/>
          <a:stretch>
            <a:fillRect/>
          </a:stretch>
        </p:blipFill>
        <p:spPr bwMode="auto">
          <a:xfrm>
            <a:off x="1050624" y="4005262"/>
            <a:ext cx="7454900"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タイトル 1">
            <a:extLst>
              <a:ext uri="{FF2B5EF4-FFF2-40B4-BE49-F238E27FC236}">
                <a16:creationId xmlns:a16="http://schemas.microsoft.com/office/drawing/2014/main" id="{8A17E3AE-2141-2336-8694-6A5DE3D7F2D3}"/>
              </a:ext>
            </a:extLst>
          </p:cNvPr>
          <p:cNvSpPr txBox="1">
            <a:spLocks noChangeArrowheads="1"/>
          </p:cNvSpPr>
          <p:nvPr/>
        </p:nvSpPr>
        <p:spPr bwMode="auto">
          <a:xfrm>
            <a:off x="1431925" y="404813"/>
            <a:ext cx="7712075" cy="12160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ja-JP" altLang="en-US" kern="0" dirty="0">
                <a:latin typeface="メイリオ" panose="020B0604030504040204" pitchFamily="50" charset="-128"/>
                <a:ea typeface="メイリオ" panose="020B0604030504040204" pitchFamily="50" charset="-128"/>
              </a:rPr>
              <a:t>２．人はひとりでは生きられない</a:t>
            </a:r>
          </a:p>
        </p:txBody>
      </p:sp>
      <p:grpSp>
        <p:nvGrpSpPr>
          <p:cNvPr id="16391" name="グループ化 7">
            <a:extLst>
              <a:ext uri="{FF2B5EF4-FFF2-40B4-BE49-F238E27FC236}">
                <a16:creationId xmlns:a16="http://schemas.microsoft.com/office/drawing/2014/main" id="{CD569D4A-DC61-CBC5-FC1F-3625914692D9}"/>
              </a:ext>
            </a:extLst>
          </p:cNvPr>
          <p:cNvGrpSpPr>
            <a:grpSpLocks/>
          </p:cNvGrpSpPr>
          <p:nvPr/>
        </p:nvGrpSpPr>
        <p:grpSpPr bwMode="auto">
          <a:xfrm>
            <a:off x="2555875" y="5603875"/>
            <a:ext cx="668338" cy="317500"/>
            <a:chOff x="1766293" y="2594304"/>
            <a:chExt cx="381527" cy="181700"/>
          </a:xfrm>
        </p:grpSpPr>
        <p:sp>
          <p:nvSpPr>
            <p:cNvPr id="9" name="角丸四角形 8">
              <a:extLst>
                <a:ext uri="{FF2B5EF4-FFF2-40B4-BE49-F238E27FC236}">
                  <a16:creationId xmlns:a16="http://schemas.microsoft.com/office/drawing/2014/main" id="{B16B06A1-54D7-9EF0-0665-7923251BE5A0}"/>
                </a:ext>
              </a:extLst>
            </p:cNvPr>
            <p:cNvSpPr/>
            <p:nvPr/>
          </p:nvSpPr>
          <p:spPr>
            <a:xfrm>
              <a:off x="1784418" y="2594304"/>
              <a:ext cx="345277" cy="1817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96" name="テキスト ボックス 9">
              <a:extLst>
                <a:ext uri="{FF2B5EF4-FFF2-40B4-BE49-F238E27FC236}">
                  <a16:creationId xmlns:a16="http://schemas.microsoft.com/office/drawing/2014/main" id="{74091215-F1D2-2055-A530-59EC377286B5}"/>
                </a:ext>
              </a:extLst>
            </p:cNvPr>
            <p:cNvSpPr txBox="1">
              <a:spLocks noChangeArrowheads="1"/>
            </p:cNvSpPr>
            <p:nvPr/>
          </p:nvSpPr>
          <p:spPr bwMode="auto">
            <a:xfrm>
              <a:off x="1766293" y="2607605"/>
              <a:ext cx="381527" cy="15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600">
                  <a:solidFill>
                    <a:schemeClr val="bg1"/>
                  </a:solidFill>
                  <a:latin typeface="ＭＳ Ｐゴシック" panose="020B0600070205080204" pitchFamily="50" charset="-128"/>
                </a:rPr>
                <a:t>A</a:t>
              </a:r>
              <a:r>
                <a:rPr lang="ja-JP" altLang="en-US" sz="1600">
                  <a:solidFill>
                    <a:schemeClr val="bg1"/>
                  </a:solidFill>
                  <a:latin typeface="ＭＳ Ｐゴシック" panose="020B0600070205080204" pitchFamily="50" charset="-128"/>
                </a:rPr>
                <a:t>さん</a:t>
              </a:r>
            </a:p>
          </p:txBody>
        </p:sp>
      </p:grpSp>
      <p:grpSp>
        <p:nvGrpSpPr>
          <p:cNvPr id="16392" name="グループ化 10">
            <a:extLst>
              <a:ext uri="{FF2B5EF4-FFF2-40B4-BE49-F238E27FC236}">
                <a16:creationId xmlns:a16="http://schemas.microsoft.com/office/drawing/2014/main" id="{1029B5EC-4EE4-2386-9970-12714BBA20F6}"/>
              </a:ext>
            </a:extLst>
          </p:cNvPr>
          <p:cNvGrpSpPr>
            <a:grpSpLocks/>
          </p:cNvGrpSpPr>
          <p:nvPr/>
        </p:nvGrpSpPr>
        <p:grpSpPr bwMode="auto">
          <a:xfrm>
            <a:off x="6011863" y="5584825"/>
            <a:ext cx="669925" cy="317500"/>
            <a:chOff x="1765836" y="2594304"/>
            <a:chExt cx="382441" cy="181700"/>
          </a:xfrm>
        </p:grpSpPr>
        <p:sp>
          <p:nvSpPr>
            <p:cNvPr id="12" name="角丸四角形 11">
              <a:extLst>
                <a:ext uri="{FF2B5EF4-FFF2-40B4-BE49-F238E27FC236}">
                  <a16:creationId xmlns:a16="http://schemas.microsoft.com/office/drawing/2014/main" id="{FF2B7507-9C05-B8E5-C57B-7D82DFB06320}"/>
                </a:ext>
              </a:extLst>
            </p:cNvPr>
            <p:cNvSpPr/>
            <p:nvPr/>
          </p:nvSpPr>
          <p:spPr>
            <a:xfrm>
              <a:off x="1783961" y="2594304"/>
              <a:ext cx="346191" cy="181700"/>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394" name="テキスト ボックス 12">
              <a:extLst>
                <a:ext uri="{FF2B5EF4-FFF2-40B4-BE49-F238E27FC236}">
                  <a16:creationId xmlns:a16="http://schemas.microsoft.com/office/drawing/2014/main" id="{32806BB7-500C-43B2-4C2E-FB5935CF46D2}"/>
                </a:ext>
              </a:extLst>
            </p:cNvPr>
            <p:cNvSpPr txBox="1">
              <a:spLocks noChangeArrowheads="1"/>
            </p:cNvSpPr>
            <p:nvPr/>
          </p:nvSpPr>
          <p:spPr bwMode="auto">
            <a:xfrm>
              <a:off x="1765836" y="2605250"/>
              <a:ext cx="382441" cy="155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600">
                  <a:solidFill>
                    <a:schemeClr val="bg1"/>
                  </a:solidFill>
                  <a:latin typeface="ＭＳ Ｐゴシック" panose="020B0600070205080204" pitchFamily="50" charset="-128"/>
                </a:rPr>
                <a:t>B</a:t>
              </a:r>
              <a:r>
                <a:rPr lang="ja-JP" altLang="en-US" sz="1600">
                  <a:solidFill>
                    <a:schemeClr val="bg1"/>
                  </a:solidFill>
                  <a:latin typeface="ＭＳ Ｐゴシック" panose="020B0600070205080204" pitchFamily="50" charset="-128"/>
                </a:rPr>
                <a:t>さん</a:t>
              </a:r>
            </a:p>
          </p:txBody>
        </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タイトル 1">
            <a:extLst>
              <a:ext uri="{FF2B5EF4-FFF2-40B4-BE49-F238E27FC236}">
                <a16:creationId xmlns:a16="http://schemas.microsoft.com/office/drawing/2014/main" id="{F26769BB-EA0E-C254-DDC2-BC1640EFDB84}"/>
              </a:ext>
            </a:extLst>
          </p:cNvPr>
          <p:cNvSpPr>
            <a:spLocks noGrp="1" noChangeArrowheads="1"/>
          </p:cNvSpPr>
          <p:nvPr>
            <p:ph type="title"/>
          </p:nvPr>
        </p:nvSpPr>
        <p:spPr>
          <a:xfrm>
            <a:off x="1170285" y="846856"/>
            <a:ext cx="8001000" cy="701675"/>
          </a:xfrm>
        </p:spPr>
        <p:txBody>
          <a:bodyPr/>
          <a:lstStyle/>
          <a:p>
            <a:r>
              <a:rPr lang="ja-JP" altLang="en-US" dirty="0"/>
              <a:t>３．人にダメージを与えるのも人？</a:t>
            </a:r>
          </a:p>
        </p:txBody>
      </p:sp>
      <p:sp>
        <p:nvSpPr>
          <p:cNvPr id="17411" name="コンテンツ プレースホルダ 2">
            <a:extLst>
              <a:ext uri="{FF2B5EF4-FFF2-40B4-BE49-F238E27FC236}">
                <a16:creationId xmlns:a16="http://schemas.microsoft.com/office/drawing/2014/main" id="{E503BB29-96C7-FA8D-E05F-DBBD65EBE89B}"/>
              </a:ext>
            </a:extLst>
          </p:cNvPr>
          <p:cNvSpPr>
            <a:spLocks noGrp="1" noChangeArrowheads="1"/>
          </p:cNvSpPr>
          <p:nvPr>
            <p:ph idx="1"/>
          </p:nvPr>
        </p:nvSpPr>
        <p:spPr>
          <a:xfrm>
            <a:off x="571500" y="1844824"/>
            <a:ext cx="8001000" cy="4267200"/>
          </a:xfrm>
        </p:spPr>
        <p:txBody>
          <a:bodyPr/>
          <a:lstStyle/>
          <a:p>
            <a:r>
              <a:rPr lang="ja-JP" altLang="en-US" sz="2800" dirty="0"/>
              <a:t>学校や職場で人間関係に悩む人は多い。</a:t>
            </a:r>
            <a:endParaRPr lang="en-US" altLang="ja-JP" sz="2800" dirty="0"/>
          </a:p>
          <a:p>
            <a:r>
              <a:rPr lang="ja-JP" altLang="en-US" sz="2800" dirty="0"/>
              <a:t>社会に出ると、新たな人間関係に直面する。</a:t>
            </a:r>
            <a:endParaRPr lang="en-US" altLang="ja-JP" dirty="0"/>
          </a:p>
          <a:p>
            <a:pPr lvl="1"/>
            <a:r>
              <a:rPr lang="ja-JP" altLang="en-US" dirty="0"/>
              <a:t>セクハラ・パワハラ・モラハラ</a:t>
            </a:r>
            <a:endParaRPr lang="en-US" altLang="ja-JP" dirty="0"/>
          </a:p>
          <a:p>
            <a:pPr lvl="1"/>
            <a:r>
              <a:rPr lang="ja-JP" altLang="en-US" dirty="0"/>
              <a:t>同僚や上司との人間関係</a:t>
            </a:r>
            <a:endParaRPr lang="en-US" altLang="ja-JP" dirty="0"/>
          </a:p>
          <a:p>
            <a:pPr lvl="1"/>
            <a:endParaRPr lang="en-US" altLang="ja-JP" dirty="0"/>
          </a:p>
          <a:p>
            <a:r>
              <a:rPr lang="ja-JP" altLang="en-US" dirty="0"/>
              <a:t>人間関係に起因するストレスは、日常に潜んでいる。</a:t>
            </a:r>
            <a:endParaRPr lang="en-US" altLang="ja-JP" dirty="0"/>
          </a:p>
          <a:p>
            <a:pPr lvl="1"/>
            <a:endParaRPr lang="en-US" altLang="ja-JP" dirty="0"/>
          </a:p>
          <a:p>
            <a:pPr lvl="1"/>
            <a:endParaRPr lang="en-US" altLang="ja-JP" dirty="0"/>
          </a:p>
          <a:p>
            <a:pPr lvl="1"/>
            <a:endParaRPr lang="ja-JP" altLang="en-US" sz="2800" dirty="0"/>
          </a:p>
        </p:txBody>
      </p:sp>
      <p:sp>
        <p:nvSpPr>
          <p:cNvPr id="17412" name="スライド番号プレースホルダ 3">
            <a:extLst>
              <a:ext uri="{FF2B5EF4-FFF2-40B4-BE49-F238E27FC236}">
                <a16:creationId xmlns:a16="http://schemas.microsoft.com/office/drawing/2014/main" id="{679F104F-316C-AFEF-6677-9CBEAF35BFE7}"/>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20BE0AD-77DC-4440-9BAD-6BA67754823A}" type="slidenum">
              <a:rPr kumimoji="0" lang="en-US" altLang="ja-JP" sz="1800">
                <a:solidFill>
                  <a:srgbClr val="000000"/>
                </a:solidFill>
              </a:rPr>
              <a:pPr>
                <a:spcBef>
                  <a:spcPct val="0"/>
                </a:spcBef>
                <a:buClrTx/>
                <a:buFontTx/>
                <a:buNone/>
              </a:pPr>
              <a:t>63</a:t>
            </a:fld>
            <a:endParaRPr kumimoji="0" lang="en-US" altLang="ja-JP" sz="1800">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 3">
            <a:extLst>
              <a:ext uri="{FF2B5EF4-FFF2-40B4-BE49-F238E27FC236}">
                <a16:creationId xmlns:a16="http://schemas.microsoft.com/office/drawing/2014/main" id="{9850A330-04E8-32B7-8505-0FA42E0CDBC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2A5B4697-691B-4F99-9B31-BF572BAC922B}" type="slidenum">
              <a:rPr kumimoji="0" lang="en-US" altLang="ja-JP" sz="1800">
                <a:solidFill>
                  <a:srgbClr val="000000"/>
                </a:solidFill>
              </a:rPr>
              <a:pPr>
                <a:spcBef>
                  <a:spcPct val="0"/>
                </a:spcBef>
                <a:buClrTx/>
                <a:buFontTx/>
                <a:buNone/>
              </a:pPr>
              <a:t>64</a:t>
            </a:fld>
            <a:endParaRPr kumimoji="0" lang="en-US" altLang="ja-JP" sz="1800">
              <a:solidFill>
                <a:srgbClr val="000000"/>
              </a:solidFill>
            </a:endParaRPr>
          </a:p>
        </p:txBody>
      </p:sp>
      <p:sp>
        <p:nvSpPr>
          <p:cNvPr id="19459" name="テキスト ボックス 6">
            <a:extLst>
              <a:ext uri="{FF2B5EF4-FFF2-40B4-BE49-F238E27FC236}">
                <a16:creationId xmlns:a16="http://schemas.microsoft.com/office/drawing/2014/main" id="{856322F0-B046-CF03-AFF5-2ADAE5F27807}"/>
              </a:ext>
            </a:extLst>
          </p:cNvPr>
          <p:cNvSpPr txBox="1">
            <a:spLocks noChangeArrowheads="1"/>
          </p:cNvSpPr>
          <p:nvPr/>
        </p:nvSpPr>
        <p:spPr bwMode="auto">
          <a:xfrm>
            <a:off x="900113" y="1716088"/>
            <a:ext cx="7172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図表：仕事や職業生活に関する不安・悩み・ストレスの内容</a:t>
            </a:r>
            <a:endParaRPr lang="en-US" altLang="ja-JP" sz="2000">
              <a:latin typeface="ＭＳ Ｐゴシック" panose="020B0600070205080204" pitchFamily="50" charset="-128"/>
            </a:endParaRPr>
          </a:p>
        </p:txBody>
      </p:sp>
      <p:pic>
        <p:nvPicPr>
          <p:cNvPr id="19460" name="図 7" descr="スクリーンショットの画面&#10;&#10;自動的に生成された説明">
            <a:extLst>
              <a:ext uri="{FF2B5EF4-FFF2-40B4-BE49-F238E27FC236}">
                <a16:creationId xmlns:a16="http://schemas.microsoft.com/office/drawing/2014/main" id="{0E46BD48-6641-5D31-7C7E-9976ECED27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2341563"/>
            <a:ext cx="7561262" cy="381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タイトル 1">
            <a:extLst>
              <a:ext uri="{FF2B5EF4-FFF2-40B4-BE49-F238E27FC236}">
                <a16:creationId xmlns:a16="http://schemas.microsoft.com/office/drawing/2014/main" id="{FB4EC3D0-D662-6C32-7685-01DD4545BB73}"/>
              </a:ext>
            </a:extLst>
          </p:cNvPr>
          <p:cNvSpPr>
            <a:spLocks noGrp="1" noChangeArrowheads="1"/>
          </p:cNvSpPr>
          <p:nvPr>
            <p:ph type="title"/>
          </p:nvPr>
        </p:nvSpPr>
        <p:spPr>
          <a:xfrm>
            <a:off x="1187625" y="779463"/>
            <a:ext cx="7956376" cy="711200"/>
          </a:xfrm>
        </p:spPr>
        <p:txBody>
          <a:bodyPr/>
          <a:lstStyle/>
          <a:p>
            <a:r>
              <a:rPr lang="ja-JP" altLang="en-US" dirty="0"/>
              <a:t>３．人にダメージを与えるのも人？</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テキスト ボックス 11">
            <a:extLst>
              <a:ext uri="{FF2B5EF4-FFF2-40B4-BE49-F238E27FC236}">
                <a16:creationId xmlns:a16="http://schemas.microsoft.com/office/drawing/2014/main" id="{355A8DD5-7D60-86A9-B539-D338ADBA8F9B}"/>
              </a:ext>
            </a:extLst>
          </p:cNvPr>
          <p:cNvSpPr txBox="1">
            <a:spLocks noChangeArrowheads="1"/>
          </p:cNvSpPr>
          <p:nvPr/>
        </p:nvSpPr>
        <p:spPr bwMode="auto">
          <a:xfrm>
            <a:off x="900113" y="1725613"/>
            <a:ext cx="672782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dirty="0">
                <a:latin typeface="ＭＳ Ｐゴシック" panose="020B0600070205080204" pitchFamily="50" charset="-128"/>
              </a:rPr>
              <a:t>図表：「心の病」が増加傾向の組織では、</a:t>
            </a:r>
            <a:endParaRPr lang="en-US" altLang="ja-JP" sz="2000" dirty="0">
              <a:latin typeface="ＭＳ Ｐゴシック" panose="020B0600070205080204" pitchFamily="50" charset="-128"/>
            </a:endParaRPr>
          </a:p>
          <a:p>
            <a:r>
              <a:rPr lang="ja-JP" altLang="en-US" sz="2000" dirty="0">
                <a:latin typeface="ＭＳ Ｐゴシック" panose="020B0600070205080204" pitchFamily="50" charset="-128"/>
              </a:rPr>
              <a:t>　　　　従業員が孤立した状況が進んでいるとする回答が多い</a:t>
            </a:r>
            <a:endParaRPr lang="en-US" altLang="ja-JP" sz="2000" dirty="0">
              <a:latin typeface="ＭＳ Ｐゴシック" panose="020B0600070205080204" pitchFamily="50" charset="-128"/>
            </a:endParaRPr>
          </a:p>
        </p:txBody>
      </p:sp>
      <p:sp>
        <p:nvSpPr>
          <p:cNvPr id="20483" name="スライド番号プレースホルダ 3">
            <a:extLst>
              <a:ext uri="{FF2B5EF4-FFF2-40B4-BE49-F238E27FC236}">
                <a16:creationId xmlns:a16="http://schemas.microsoft.com/office/drawing/2014/main" id="{7B4237B2-64F6-69C4-3C65-5D516152492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9D82E7C-36C8-49EF-BFFE-08183393FB4B}" type="slidenum">
              <a:rPr kumimoji="0" lang="en-US" altLang="ja-JP" sz="1800">
                <a:solidFill>
                  <a:srgbClr val="000000"/>
                </a:solidFill>
              </a:rPr>
              <a:pPr>
                <a:spcBef>
                  <a:spcPct val="0"/>
                </a:spcBef>
                <a:buClrTx/>
                <a:buFontTx/>
                <a:buNone/>
              </a:pPr>
              <a:t>65</a:t>
            </a:fld>
            <a:endParaRPr kumimoji="0" lang="en-US" altLang="ja-JP" sz="1800">
              <a:solidFill>
                <a:srgbClr val="000000"/>
              </a:solidFill>
            </a:endParaRPr>
          </a:p>
        </p:txBody>
      </p:sp>
      <p:pic>
        <p:nvPicPr>
          <p:cNvPr id="20484" name="図 3" descr="スクリーンショットの画面&#10;&#10;自動的に生成された説明">
            <a:extLst>
              <a:ext uri="{FF2B5EF4-FFF2-40B4-BE49-F238E27FC236}">
                <a16:creationId xmlns:a16="http://schemas.microsoft.com/office/drawing/2014/main" id="{1DD435BD-0B98-75DF-8241-BB72F0DF45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5426" r="1004" b="55183"/>
          <a:stretch>
            <a:fillRect/>
          </a:stretch>
        </p:blipFill>
        <p:spPr bwMode="auto">
          <a:xfrm>
            <a:off x="2408236" y="2690812"/>
            <a:ext cx="5745162"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図 15" descr="スクリーンショットの画面&#10;&#10;自動的に生成された説明">
            <a:extLst>
              <a:ext uri="{FF2B5EF4-FFF2-40B4-BE49-F238E27FC236}">
                <a16:creationId xmlns:a16="http://schemas.microsoft.com/office/drawing/2014/main" id="{2A95FA56-BC64-3BA7-D86C-F5B26E7A4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04" t="52728" r="1004" b="7883"/>
          <a:stretch>
            <a:fillRect/>
          </a:stretch>
        </p:blipFill>
        <p:spPr bwMode="auto">
          <a:xfrm>
            <a:off x="2408236" y="4570419"/>
            <a:ext cx="5745162"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テキスト ボックス 7">
            <a:extLst>
              <a:ext uri="{FF2B5EF4-FFF2-40B4-BE49-F238E27FC236}">
                <a16:creationId xmlns:a16="http://schemas.microsoft.com/office/drawing/2014/main" id="{B7725D84-44E5-8368-638D-66E5AFCD6032}"/>
              </a:ext>
            </a:extLst>
          </p:cNvPr>
          <p:cNvSpPr txBox="1"/>
          <p:nvPr/>
        </p:nvSpPr>
        <p:spPr>
          <a:xfrm>
            <a:off x="1269205" y="6381750"/>
            <a:ext cx="7497763" cy="277813"/>
          </a:xfrm>
          <a:prstGeom prst="rect">
            <a:avLst/>
          </a:prstGeom>
          <a:noFill/>
        </p:spPr>
        <p:txBody>
          <a:bodyPr wrap="none">
            <a:spAutoFit/>
          </a:bodyPr>
          <a:lstStyle/>
          <a:p>
            <a:pPr>
              <a:defRPr/>
            </a:pPr>
            <a:r>
              <a:rPr lang="ja-JP" altLang="en-US" sz="1200" spc="-30" dirty="0">
                <a:latin typeface="MS PGothic" panose="020B0600070205080204" pitchFamily="34" charset="-128"/>
                <a:ea typeface="MS PGothic" panose="020B0600070205080204" pitchFamily="34" charset="-128"/>
              </a:rPr>
              <a:t>財団法人日本生産性本部</a:t>
            </a:r>
            <a:r>
              <a:rPr lang="en-US" altLang="ja-JP" sz="1200" spc="-30" dirty="0">
                <a:latin typeface="MS PGothic" panose="020B0600070205080204" pitchFamily="34" charset="-128"/>
                <a:ea typeface="MS PGothic" panose="020B0600070205080204" pitchFamily="34" charset="-128"/>
              </a:rPr>
              <a:t> </a:t>
            </a:r>
            <a:r>
              <a:rPr lang="ja-JP" altLang="en-US" sz="1200" spc="-30" dirty="0">
                <a:latin typeface="MS PGothic" panose="020B0600070205080204" pitchFamily="34" charset="-128"/>
                <a:ea typeface="MS PGothic" panose="020B0600070205080204" pitchFamily="34" charset="-128"/>
              </a:rPr>
              <a:t>メンタルヘルス研究所「メンタルヘルスの取り組み」に関する企業アンケート結果（</a:t>
            </a:r>
            <a:r>
              <a:rPr lang="en-US" altLang="ja-JP" sz="1200" spc="-30" dirty="0">
                <a:latin typeface="MS PGothic" panose="020B0600070205080204" pitchFamily="34" charset="-128"/>
                <a:ea typeface="MS PGothic" panose="020B0600070205080204" pitchFamily="34" charset="-128"/>
              </a:rPr>
              <a:t>2014</a:t>
            </a:r>
            <a:r>
              <a:rPr lang="ja-JP" altLang="en-US" sz="1200" spc="-30" dirty="0">
                <a:latin typeface="MS PGothic" panose="020B0600070205080204" pitchFamily="34" charset="-128"/>
                <a:ea typeface="MS PGothic" panose="020B0600070205080204" pitchFamily="34" charset="-128"/>
              </a:rPr>
              <a:t>）</a:t>
            </a:r>
          </a:p>
        </p:txBody>
      </p:sp>
      <p:sp>
        <p:nvSpPr>
          <p:cNvPr id="17" name="テキスト ボックス 16">
            <a:extLst>
              <a:ext uri="{FF2B5EF4-FFF2-40B4-BE49-F238E27FC236}">
                <a16:creationId xmlns:a16="http://schemas.microsoft.com/office/drawing/2014/main" id="{27FC628D-222B-3BE9-F601-061511512131}"/>
              </a:ext>
            </a:extLst>
          </p:cNvPr>
          <p:cNvSpPr txBox="1"/>
          <p:nvPr/>
        </p:nvSpPr>
        <p:spPr>
          <a:xfrm>
            <a:off x="7505407" y="2376230"/>
            <a:ext cx="1296987" cy="461962"/>
          </a:xfrm>
          <a:prstGeom prst="rect">
            <a:avLst/>
          </a:prstGeom>
          <a:noFill/>
        </p:spPr>
        <p:txBody>
          <a:bodyPr>
            <a:spAutoFit/>
          </a:bodyPr>
          <a:lstStyle/>
          <a:p>
            <a:pPr>
              <a:defRPr/>
            </a:pPr>
            <a:r>
              <a:rPr lang="ja-JP" altLang="en-US" sz="1200" b="1" spc="-30" dirty="0">
                <a:highlight>
                  <a:srgbClr val="00FFFF"/>
                </a:highlight>
                <a:latin typeface="メイリオ" panose="020B0604030504040204" pitchFamily="50" charset="-128"/>
                <a:ea typeface="メイリオ" panose="020B0604030504040204" pitchFamily="50" charset="-128"/>
              </a:rPr>
              <a:t>個人で仕事をする機会が増えた</a:t>
            </a:r>
          </a:p>
        </p:txBody>
      </p:sp>
      <p:sp>
        <p:nvSpPr>
          <p:cNvPr id="18" name="テキスト ボックス 17">
            <a:extLst>
              <a:ext uri="{FF2B5EF4-FFF2-40B4-BE49-F238E27FC236}">
                <a16:creationId xmlns:a16="http://schemas.microsoft.com/office/drawing/2014/main" id="{7B239465-7701-683B-FE95-3678655BE966}"/>
              </a:ext>
            </a:extLst>
          </p:cNvPr>
          <p:cNvSpPr txBox="1"/>
          <p:nvPr/>
        </p:nvSpPr>
        <p:spPr>
          <a:xfrm>
            <a:off x="7504905" y="4228101"/>
            <a:ext cx="1296987" cy="646112"/>
          </a:xfrm>
          <a:prstGeom prst="rect">
            <a:avLst/>
          </a:prstGeom>
          <a:noFill/>
        </p:spPr>
        <p:txBody>
          <a:bodyPr>
            <a:spAutoFit/>
          </a:bodyPr>
          <a:lstStyle/>
          <a:p>
            <a:pPr>
              <a:defRPr/>
            </a:pPr>
            <a:r>
              <a:rPr lang="ja-JP" altLang="en-US" sz="1200" b="1" spc="-30" dirty="0">
                <a:highlight>
                  <a:srgbClr val="00FFFF"/>
                </a:highlight>
                <a:latin typeface="メイリオ" panose="020B0604030504040204" pitchFamily="50" charset="-128"/>
                <a:ea typeface="メイリオ" panose="020B0604030504040204" pitchFamily="50" charset="-128"/>
              </a:rPr>
              <a:t>職場でのコミュニケーションの機会が減った</a:t>
            </a:r>
          </a:p>
        </p:txBody>
      </p:sp>
      <p:sp>
        <p:nvSpPr>
          <p:cNvPr id="10" name="タイトル 1">
            <a:extLst>
              <a:ext uri="{FF2B5EF4-FFF2-40B4-BE49-F238E27FC236}">
                <a16:creationId xmlns:a16="http://schemas.microsoft.com/office/drawing/2014/main" id="{BDF37325-6CBC-16CE-3DBF-CF20133ED024}"/>
              </a:ext>
            </a:extLst>
          </p:cNvPr>
          <p:cNvSpPr txBox="1">
            <a:spLocks noChangeArrowheads="1"/>
          </p:cNvSpPr>
          <p:nvPr/>
        </p:nvSpPr>
        <p:spPr bwMode="auto">
          <a:xfrm>
            <a:off x="1431925" y="473075"/>
            <a:ext cx="7172325" cy="77787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ja-JP" altLang="en-US" kern="0"/>
              <a:t>３．人にダメージを与えるのも人？</a:t>
            </a:r>
          </a:p>
        </p:txBody>
      </p:sp>
      <p:sp>
        <p:nvSpPr>
          <p:cNvPr id="3" name="テキスト ボックス 2">
            <a:extLst>
              <a:ext uri="{FF2B5EF4-FFF2-40B4-BE49-F238E27FC236}">
                <a16:creationId xmlns:a16="http://schemas.microsoft.com/office/drawing/2014/main" id="{4BD9CDE8-12EF-E364-CD5C-72A28887546B}"/>
              </a:ext>
            </a:extLst>
          </p:cNvPr>
          <p:cNvSpPr txBox="1"/>
          <p:nvPr/>
        </p:nvSpPr>
        <p:spPr>
          <a:xfrm>
            <a:off x="1622632" y="2808737"/>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
        <p:nvSpPr>
          <p:cNvPr id="5" name="テキスト ボックス 4">
            <a:extLst>
              <a:ext uri="{FF2B5EF4-FFF2-40B4-BE49-F238E27FC236}">
                <a16:creationId xmlns:a16="http://schemas.microsoft.com/office/drawing/2014/main" id="{5453CEC0-0DEC-99F1-2108-E395B6D03EBE}"/>
              </a:ext>
            </a:extLst>
          </p:cNvPr>
          <p:cNvSpPr txBox="1"/>
          <p:nvPr/>
        </p:nvSpPr>
        <p:spPr>
          <a:xfrm>
            <a:off x="1759240" y="3257293"/>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
        <p:nvSpPr>
          <p:cNvPr id="6" name="テキスト ボックス 5">
            <a:extLst>
              <a:ext uri="{FF2B5EF4-FFF2-40B4-BE49-F238E27FC236}">
                <a16:creationId xmlns:a16="http://schemas.microsoft.com/office/drawing/2014/main" id="{75A4859C-A629-7B13-4660-3329EB2EDCFA}"/>
              </a:ext>
            </a:extLst>
          </p:cNvPr>
          <p:cNvSpPr txBox="1"/>
          <p:nvPr/>
        </p:nvSpPr>
        <p:spPr>
          <a:xfrm>
            <a:off x="1618820" y="3740508"/>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
        <p:nvSpPr>
          <p:cNvPr id="7" name="テキスト ボックス 6">
            <a:extLst>
              <a:ext uri="{FF2B5EF4-FFF2-40B4-BE49-F238E27FC236}">
                <a16:creationId xmlns:a16="http://schemas.microsoft.com/office/drawing/2014/main" id="{9E043F77-0CED-831B-ED93-8BE4BCA93E86}"/>
              </a:ext>
            </a:extLst>
          </p:cNvPr>
          <p:cNvSpPr txBox="1"/>
          <p:nvPr/>
        </p:nvSpPr>
        <p:spPr>
          <a:xfrm>
            <a:off x="1622632" y="4701827"/>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
        <p:nvSpPr>
          <p:cNvPr id="9" name="テキスト ボックス 8">
            <a:extLst>
              <a:ext uri="{FF2B5EF4-FFF2-40B4-BE49-F238E27FC236}">
                <a16:creationId xmlns:a16="http://schemas.microsoft.com/office/drawing/2014/main" id="{C1D87BEF-B794-2BDD-EF0B-08D0F0A208CA}"/>
              </a:ext>
            </a:extLst>
          </p:cNvPr>
          <p:cNvSpPr txBox="1"/>
          <p:nvPr/>
        </p:nvSpPr>
        <p:spPr>
          <a:xfrm>
            <a:off x="1654118" y="5606671"/>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
        <p:nvSpPr>
          <p:cNvPr id="11" name="テキスト ボックス 10">
            <a:extLst>
              <a:ext uri="{FF2B5EF4-FFF2-40B4-BE49-F238E27FC236}">
                <a16:creationId xmlns:a16="http://schemas.microsoft.com/office/drawing/2014/main" id="{746F655E-7D0C-2782-9740-C8E18C06BF63}"/>
              </a:ext>
            </a:extLst>
          </p:cNvPr>
          <p:cNvSpPr txBox="1"/>
          <p:nvPr/>
        </p:nvSpPr>
        <p:spPr>
          <a:xfrm>
            <a:off x="1781118" y="5149471"/>
            <a:ext cx="1336758" cy="461665"/>
          </a:xfrm>
          <a:prstGeom prst="rect">
            <a:avLst/>
          </a:prstGeom>
          <a:noFill/>
        </p:spPr>
        <p:txBody>
          <a:bodyPr wrap="square">
            <a:spAutoFit/>
          </a:bodyPr>
          <a:lstStyle/>
          <a:p>
            <a:r>
              <a:rPr lang="ja-JP" altLang="en-US" sz="1200" dirty="0">
                <a:latin typeface="ＭＳ Ｐゴシック" panose="020B0600070205080204" pitchFamily="50" charset="-128"/>
              </a:rPr>
              <a:t>「心の病」が</a:t>
            </a:r>
            <a:endParaRPr lang="en-US" altLang="ja-JP" sz="1200" dirty="0">
              <a:latin typeface="ＭＳ Ｐゴシック" panose="020B0600070205080204" pitchFamily="50" charset="-128"/>
            </a:endParaRPr>
          </a:p>
          <a:p>
            <a:r>
              <a:rPr lang="ja-JP" altLang="en-US" sz="1200" dirty="0">
                <a:latin typeface="ＭＳ Ｐゴシック" panose="020B0600070205080204" pitchFamily="50" charset="-128"/>
              </a:rPr>
              <a:t>　の職場</a:t>
            </a:r>
            <a:endParaRPr lang="ja-JP" altLang="en-US" sz="12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61E78A5A-AC9B-B434-C736-A427F20273BB}"/>
              </a:ext>
            </a:extLst>
          </p:cNvPr>
          <p:cNvSpPr>
            <a:spLocks noGrp="1" noChangeArrowheads="1"/>
          </p:cNvSpPr>
          <p:nvPr>
            <p:ph type="title"/>
          </p:nvPr>
        </p:nvSpPr>
        <p:spPr>
          <a:xfrm>
            <a:off x="1293575" y="288132"/>
            <a:ext cx="7850425" cy="1350962"/>
          </a:xfrm>
        </p:spPr>
        <p:txBody>
          <a:bodyPr/>
          <a:lstStyle/>
          <a:p>
            <a:pPr>
              <a:defRPr/>
            </a:pPr>
            <a:r>
              <a:rPr lang="en-US" altLang="ja-JP" dirty="0"/>
              <a:t>4</a:t>
            </a:r>
            <a:r>
              <a:rPr lang="ja-JP" altLang="en-US" dirty="0"/>
              <a:t>．</a:t>
            </a:r>
            <a:r>
              <a:rPr lang="ja-JP" altLang="en-US" sz="2400" dirty="0"/>
              <a:t>人間関係で困ったときに使える</a:t>
            </a:r>
            <a:br>
              <a:rPr lang="en-US" altLang="ja-JP" dirty="0"/>
            </a:br>
            <a:r>
              <a:rPr lang="ja-JP" altLang="en-US" dirty="0"/>
              <a:t>　　</a:t>
            </a:r>
            <a:r>
              <a:rPr lang="ja-JP" altLang="en-US" spc="-300" dirty="0"/>
              <a:t>原因と結果に対する２つの捉え方</a:t>
            </a:r>
          </a:p>
        </p:txBody>
      </p:sp>
      <p:sp>
        <p:nvSpPr>
          <p:cNvPr id="10243" name="コンテンツ プレースホルダ 2">
            <a:extLst>
              <a:ext uri="{FF2B5EF4-FFF2-40B4-BE49-F238E27FC236}">
                <a16:creationId xmlns:a16="http://schemas.microsoft.com/office/drawing/2014/main" id="{F7F6CFE8-CFF3-CEB1-EBF2-FEBF9B6CF7B0}"/>
              </a:ext>
            </a:extLst>
          </p:cNvPr>
          <p:cNvSpPr>
            <a:spLocks noGrp="1" noChangeArrowheads="1"/>
          </p:cNvSpPr>
          <p:nvPr>
            <p:ph idx="1"/>
          </p:nvPr>
        </p:nvSpPr>
        <p:spPr>
          <a:xfrm>
            <a:off x="571500" y="1876822"/>
            <a:ext cx="8001000" cy="4267200"/>
          </a:xfrm>
        </p:spPr>
        <p:txBody>
          <a:bodyPr/>
          <a:lstStyle/>
          <a:p>
            <a:pPr>
              <a:defRPr/>
            </a:pPr>
            <a:r>
              <a:rPr lang="ja-JP" altLang="en-US" sz="2800" dirty="0"/>
              <a:t>人間関係の捉え方を変えると、同じ状況でも</a:t>
            </a:r>
            <a:endParaRPr lang="en-US" altLang="ja-JP" sz="2800" dirty="0"/>
          </a:p>
          <a:p>
            <a:pPr marL="0" indent="0">
              <a:buFont typeface="Wingdings" panose="05000000000000000000" pitchFamily="2" charset="2"/>
              <a:buNone/>
              <a:defRPr/>
            </a:pPr>
            <a:r>
              <a:rPr lang="ja-JP" altLang="en-US" sz="2800" dirty="0"/>
              <a:t>　　苦しさを軽減できる。</a:t>
            </a:r>
            <a:endParaRPr lang="en-US" altLang="ja-JP" dirty="0"/>
          </a:p>
          <a:p>
            <a:pPr lvl="1">
              <a:defRPr/>
            </a:pPr>
            <a:r>
              <a:rPr lang="ja-JP" altLang="en-US" dirty="0"/>
              <a:t>直線的因果律</a:t>
            </a:r>
            <a:endParaRPr lang="en-US" altLang="ja-JP" dirty="0"/>
          </a:p>
          <a:p>
            <a:pPr lvl="1">
              <a:defRPr/>
            </a:pPr>
            <a:endParaRPr lang="en-US" altLang="ja-JP" dirty="0"/>
          </a:p>
          <a:p>
            <a:pPr lvl="1">
              <a:defRPr/>
            </a:pPr>
            <a:endParaRPr lang="en-US" altLang="ja-JP" dirty="0"/>
          </a:p>
          <a:p>
            <a:pPr lvl="1">
              <a:defRPr/>
            </a:pPr>
            <a:endParaRPr lang="en-US" altLang="ja-JP" dirty="0"/>
          </a:p>
          <a:p>
            <a:pPr lvl="1">
              <a:defRPr/>
            </a:pPr>
            <a:endParaRPr lang="ja-JP" altLang="en-US" sz="2800" dirty="0"/>
          </a:p>
        </p:txBody>
      </p:sp>
      <p:sp>
        <p:nvSpPr>
          <p:cNvPr id="22532" name="スライド番号プレースホルダ 3">
            <a:extLst>
              <a:ext uri="{FF2B5EF4-FFF2-40B4-BE49-F238E27FC236}">
                <a16:creationId xmlns:a16="http://schemas.microsoft.com/office/drawing/2014/main" id="{B08422C6-41BB-5E99-A016-A6E4ABAE483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9E8A324F-AED3-432B-BC68-C47DF5FE431B}" type="slidenum">
              <a:rPr kumimoji="0" lang="en-US" altLang="ja-JP" sz="1800">
                <a:solidFill>
                  <a:srgbClr val="000000"/>
                </a:solidFill>
              </a:rPr>
              <a:pPr>
                <a:spcBef>
                  <a:spcPct val="0"/>
                </a:spcBef>
                <a:buClrTx/>
                <a:buFontTx/>
                <a:buNone/>
              </a:pPr>
              <a:t>66</a:t>
            </a:fld>
            <a:endParaRPr kumimoji="0" lang="en-US" altLang="ja-JP" sz="1800">
              <a:solidFill>
                <a:srgbClr val="000000"/>
              </a:solidFill>
            </a:endParaRPr>
          </a:p>
        </p:txBody>
      </p:sp>
      <p:grpSp>
        <p:nvGrpSpPr>
          <p:cNvPr id="22533" name="グループ化 1">
            <a:extLst>
              <a:ext uri="{FF2B5EF4-FFF2-40B4-BE49-F238E27FC236}">
                <a16:creationId xmlns:a16="http://schemas.microsoft.com/office/drawing/2014/main" id="{16FD8266-3D41-FC88-4367-CD5BEC595E8C}"/>
              </a:ext>
            </a:extLst>
          </p:cNvPr>
          <p:cNvGrpSpPr>
            <a:grpSpLocks/>
          </p:cNvGrpSpPr>
          <p:nvPr/>
        </p:nvGrpSpPr>
        <p:grpSpPr bwMode="auto">
          <a:xfrm>
            <a:off x="-684213" y="3906838"/>
            <a:ext cx="8755063" cy="1268412"/>
            <a:chOff x="1528165" y="4008294"/>
            <a:chExt cx="2640659" cy="382663"/>
          </a:xfrm>
        </p:grpSpPr>
        <p:cxnSp>
          <p:nvCxnSpPr>
            <p:cNvPr id="5" name="直線矢印コネクタ 4">
              <a:extLst>
                <a:ext uri="{FF2B5EF4-FFF2-40B4-BE49-F238E27FC236}">
                  <a16:creationId xmlns:a16="http://schemas.microsoft.com/office/drawing/2014/main" id="{8AFAD5C8-D23C-F447-67CD-5D881F5E8DEF}"/>
                </a:ext>
              </a:extLst>
            </p:cNvPr>
            <p:cNvCxnSpPr>
              <a:cxnSpLocks/>
            </p:cNvCxnSpPr>
            <p:nvPr/>
          </p:nvCxnSpPr>
          <p:spPr>
            <a:xfrm>
              <a:off x="2853043" y="4189807"/>
              <a:ext cx="582717" cy="0"/>
            </a:xfrm>
            <a:prstGeom prst="straightConnector1">
              <a:avLst/>
            </a:prstGeom>
            <a:ln w="762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角丸四角形 5">
              <a:extLst>
                <a:ext uri="{FF2B5EF4-FFF2-40B4-BE49-F238E27FC236}">
                  <a16:creationId xmlns:a16="http://schemas.microsoft.com/office/drawing/2014/main" id="{77562139-5A2A-3B5B-B267-7C114B8A8C1A}"/>
                </a:ext>
              </a:extLst>
            </p:cNvPr>
            <p:cNvSpPr/>
            <p:nvPr/>
          </p:nvSpPr>
          <p:spPr>
            <a:xfrm>
              <a:off x="2125246" y="4008294"/>
              <a:ext cx="683746" cy="298372"/>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正方形/長方形 6">
              <a:extLst>
                <a:ext uri="{FF2B5EF4-FFF2-40B4-BE49-F238E27FC236}">
                  <a16:creationId xmlns:a16="http://schemas.microsoft.com/office/drawing/2014/main" id="{5D0678CE-B760-A8F4-00DE-22D4E1D4FCB0}"/>
                </a:ext>
              </a:extLst>
            </p:cNvPr>
            <p:cNvSpPr/>
            <p:nvPr/>
          </p:nvSpPr>
          <p:spPr>
            <a:xfrm>
              <a:off x="1528165" y="4102164"/>
              <a:ext cx="620543" cy="288793"/>
            </a:xfrm>
            <a:custGeom>
              <a:avLst/>
              <a:gdLst>
                <a:gd name="connsiteX0" fmla="*/ 0 w 2057117"/>
                <a:gd name="connsiteY0" fmla="*/ 0 h 956881"/>
                <a:gd name="connsiteX1" fmla="*/ 665134 w 2057117"/>
                <a:gd name="connsiteY1" fmla="*/ 0 h 956881"/>
                <a:gd name="connsiteX2" fmla="*/ 1289127 w 2057117"/>
                <a:gd name="connsiteY2" fmla="*/ 0 h 956881"/>
                <a:gd name="connsiteX3" fmla="*/ 2057117 w 2057117"/>
                <a:gd name="connsiteY3" fmla="*/ 0 h 956881"/>
                <a:gd name="connsiteX4" fmla="*/ 2057117 w 2057117"/>
                <a:gd name="connsiteY4" fmla="*/ 468872 h 956881"/>
                <a:gd name="connsiteX5" fmla="*/ 2057117 w 2057117"/>
                <a:gd name="connsiteY5" fmla="*/ 956881 h 956881"/>
                <a:gd name="connsiteX6" fmla="*/ 1412554 w 2057117"/>
                <a:gd name="connsiteY6" fmla="*/ 956881 h 956881"/>
                <a:gd name="connsiteX7" fmla="*/ 767990 w 2057117"/>
                <a:gd name="connsiteY7" fmla="*/ 956881 h 956881"/>
                <a:gd name="connsiteX8" fmla="*/ 0 w 2057117"/>
                <a:gd name="connsiteY8" fmla="*/ 956881 h 956881"/>
                <a:gd name="connsiteX9" fmla="*/ 0 w 2057117"/>
                <a:gd name="connsiteY9" fmla="*/ 507147 h 956881"/>
                <a:gd name="connsiteX10" fmla="*/ 0 w 2057117"/>
                <a:gd name="connsiteY10" fmla="*/ 0 h 95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57117" h="956881" extrusionOk="0">
                  <a:moveTo>
                    <a:pt x="0" y="0"/>
                  </a:moveTo>
                  <a:cubicBezTo>
                    <a:pt x="150548" y="-23005"/>
                    <a:pt x="399447" y="-14523"/>
                    <a:pt x="665134" y="0"/>
                  </a:cubicBezTo>
                  <a:cubicBezTo>
                    <a:pt x="930821" y="14523"/>
                    <a:pt x="1113881" y="-26350"/>
                    <a:pt x="1289127" y="0"/>
                  </a:cubicBezTo>
                  <a:cubicBezTo>
                    <a:pt x="1464373" y="26350"/>
                    <a:pt x="1854608" y="22227"/>
                    <a:pt x="2057117" y="0"/>
                  </a:cubicBezTo>
                  <a:cubicBezTo>
                    <a:pt x="2034142" y="174280"/>
                    <a:pt x="2046918" y="278937"/>
                    <a:pt x="2057117" y="468872"/>
                  </a:cubicBezTo>
                  <a:cubicBezTo>
                    <a:pt x="2067316" y="658807"/>
                    <a:pt x="2040888" y="769630"/>
                    <a:pt x="2057117" y="956881"/>
                  </a:cubicBezTo>
                  <a:cubicBezTo>
                    <a:pt x="1827710" y="981281"/>
                    <a:pt x="1630263" y="940834"/>
                    <a:pt x="1412554" y="956881"/>
                  </a:cubicBezTo>
                  <a:cubicBezTo>
                    <a:pt x="1194845" y="972928"/>
                    <a:pt x="939119" y="942987"/>
                    <a:pt x="767990" y="956881"/>
                  </a:cubicBezTo>
                  <a:cubicBezTo>
                    <a:pt x="596861" y="970775"/>
                    <a:pt x="277836" y="989856"/>
                    <a:pt x="0" y="956881"/>
                  </a:cubicBezTo>
                  <a:cubicBezTo>
                    <a:pt x="18872" y="750355"/>
                    <a:pt x="-18664" y="724174"/>
                    <a:pt x="0" y="507147"/>
                  </a:cubicBezTo>
                  <a:cubicBezTo>
                    <a:pt x="18664" y="290120"/>
                    <a:pt x="12421" y="119228"/>
                    <a:pt x="0" y="0"/>
                  </a:cubicBez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38" name="テキスト ボックス 7">
              <a:extLst>
                <a:ext uri="{FF2B5EF4-FFF2-40B4-BE49-F238E27FC236}">
                  <a16:creationId xmlns:a16="http://schemas.microsoft.com/office/drawing/2014/main" id="{F56801A8-D48B-F9D8-2283-8DB6E8C6F25E}"/>
                </a:ext>
              </a:extLst>
            </p:cNvPr>
            <p:cNvSpPr txBox="1">
              <a:spLocks noChangeArrowheads="1"/>
            </p:cNvSpPr>
            <p:nvPr/>
          </p:nvSpPr>
          <p:spPr bwMode="auto">
            <a:xfrm>
              <a:off x="2310074" y="4144118"/>
              <a:ext cx="303259" cy="8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3200">
                  <a:latin typeface="ＭＳ Ｐゴシック" panose="020B0600070205080204" pitchFamily="50" charset="-128"/>
                </a:rPr>
                <a:t>原因</a:t>
              </a:r>
            </a:p>
          </p:txBody>
        </p:sp>
        <p:sp>
          <p:nvSpPr>
            <p:cNvPr id="9" name="角丸四角形 8">
              <a:extLst>
                <a:ext uri="{FF2B5EF4-FFF2-40B4-BE49-F238E27FC236}">
                  <a16:creationId xmlns:a16="http://schemas.microsoft.com/office/drawing/2014/main" id="{8927D3B7-BFA0-BFF7-7CDB-7A4C5F59D67A}"/>
                </a:ext>
              </a:extLst>
            </p:cNvPr>
            <p:cNvSpPr/>
            <p:nvPr/>
          </p:nvSpPr>
          <p:spPr>
            <a:xfrm>
              <a:off x="3485078" y="4008294"/>
              <a:ext cx="683746" cy="298372"/>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540" name="テキスト ボックス 9">
              <a:extLst>
                <a:ext uri="{FF2B5EF4-FFF2-40B4-BE49-F238E27FC236}">
                  <a16:creationId xmlns:a16="http://schemas.microsoft.com/office/drawing/2014/main" id="{2609532A-C1B5-425E-9FC6-3E3E62BE9505}"/>
                </a:ext>
              </a:extLst>
            </p:cNvPr>
            <p:cNvSpPr txBox="1">
              <a:spLocks noChangeArrowheads="1"/>
            </p:cNvSpPr>
            <p:nvPr/>
          </p:nvSpPr>
          <p:spPr bwMode="auto">
            <a:xfrm>
              <a:off x="3678415" y="4144118"/>
              <a:ext cx="303259" cy="893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3200">
                  <a:solidFill>
                    <a:schemeClr val="bg1"/>
                  </a:solidFill>
                  <a:latin typeface="ＭＳ Ｐゴシック" panose="020B0600070205080204" pitchFamily="50" charset="-128"/>
                </a:rPr>
                <a:t>結果</a:t>
              </a:r>
            </a:p>
          </p:txBody>
        </p:sp>
      </p:grpSp>
      <p:sp>
        <p:nvSpPr>
          <p:cNvPr id="12" name="正方形/長方形 11">
            <a:extLst>
              <a:ext uri="{FF2B5EF4-FFF2-40B4-BE49-F238E27FC236}">
                <a16:creationId xmlns:a16="http://schemas.microsoft.com/office/drawing/2014/main" id="{641AF368-E167-234E-C50C-771053A0E109}"/>
              </a:ext>
            </a:extLst>
          </p:cNvPr>
          <p:cNvSpPr/>
          <p:nvPr/>
        </p:nvSpPr>
        <p:spPr>
          <a:xfrm>
            <a:off x="6308725" y="5715000"/>
            <a:ext cx="2379663" cy="579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00" dirty="0">
                <a:solidFill>
                  <a:schemeClr val="tx1"/>
                </a:solidFill>
                <a:latin typeface="MS PGothic" panose="020B0600070205080204" pitchFamily="34" charset="-128"/>
              </a:rPr>
              <a:t>atman </a:t>
            </a:r>
            <a:r>
              <a:rPr lang="en" altLang="ja-JP" sz="1200" dirty="0">
                <a:solidFill>
                  <a:schemeClr val="tx1"/>
                </a:solidFill>
              </a:rPr>
              <a:t>counseling room</a:t>
            </a:r>
            <a:r>
              <a:rPr lang="en-US" altLang="ja-JP" sz="1200" dirty="0">
                <a:solidFill>
                  <a:schemeClr val="tx1"/>
                </a:solidFill>
                <a:latin typeface="MS PGothic" panose="020B0600070205080204" pitchFamily="34" charset="-128"/>
              </a:rPr>
              <a:t> 2020</a:t>
            </a:r>
            <a:endParaRPr lang="ja-JP" altLang="en-US" sz="1200">
              <a:solidFill>
                <a:schemeClr val="tx1"/>
              </a:solidFill>
              <a:latin typeface="MS PGothic" panose="020B0600070205080204" pitchFamily="34" charset="-128"/>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コンテンツ プレースホルダ 2">
            <a:extLst>
              <a:ext uri="{FF2B5EF4-FFF2-40B4-BE49-F238E27FC236}">
                <a16:creationId xmlns:a16="http://schemas.microsoft.com/office/drawing/2014/main" id="{48638762-3708-CFC9-9914-E9ED70B3B1D0}"/>
              </a:ext>
            </a:extLst>
          </p:cNvPr>
          <p:cNvSpPr>
            <a:spLocks noGrp="1" noChangeArrowheads="1"/>
          </p:cNvSpPr>
          <p:nvPr>
            <p:ph idx="1"/>
          </p:nvPr>
        </p:nvSpPr>
        <p:spPr>
          <a:xfrm>
            <a:off x="507293" y="1776413"/>
            <a:ext cx="8001000" cy="4267200"/>
          </a:xfrm>
        </p:spPr>
        <p:txBody>
          <a:bodyPr/>
          <a:lstStyle/>
          <a:p>
            <a:pPr lvl="1"/>
            <a:r>
              <a:rPr lang="ja-JP" altLang="en-US" dirty="0"/>
              <a:t>円環的因果律</a:t>
            </a:r>
            <a:r>
              <a:rPr lang="en-US" altLang="ja-JP" dirty="0"/>
              <a:t>(</a:t>
            </a:r>
            <a:r>
              <a:rPr lang="ja-JP" altLang="en-US" dirty="0"/>
              <a:t>循環的因果律）</a:t>
            </a:r>
            <a:endParaRPr lang="en-US" altLang="ja-JP" dirty="0"/>
          </a:p>
          <a:p>
            <a:pPr lvl="1"/>
            <a:endParaRPr lang="en-US" altLang="ja-JP" dirty="0"/>
          </a:p>
          <a:p>
            <a:pPr lvl="1"/>
            <a:endParaRPr lang="en-US" altLang="ja-JP" dirty="0"/>
          </a:p>
          <a:p>
            <a:pPr lvl="1"/>
            <a:endParaRPr lang="en-US" altLang="ja-JP" dirty="0"/>
          </a:p>
          <a:p>
            <a:pPr lvl="1"/>
            <a:endParaRPr lang="ja-JP" altLang="en-US" sz="2800" dirty="0"/>
          </a:p>
        </p:txBody>
      </p:sp>
      <p:sp>
        <p:nvSpPr>
          <p:cNvPr id="23555" name="スライド番号プレースホルダ 3">
            <a:extLst>
              <a:ext uri="{FF2B5EF4-FFF2-40B4-BE49-F238E27FC236}">
                <a16:creationId xmlns:a16="http://schemas.microsoft.com/office/drawing/2014/main" id="{C4161E03-7AB5-63AD-D49A-D328CD9EAEF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67</a:t>
            </a:fld>
            <a:endParaRPr kumimoji="0" lang="en-US" altLang="ja-JP" sz="1800" dirty="0">
              <a:solidFill>
                <a:srgbClr val="000000"/>
              </a:solidFill>
            </a:endParaRPr>
          </a:p>
        </p:txBody>
      </p:sp>
      <p:sp>
        <p:nvSpPr>
          <p:cNvPr id="17" name="円/楕円 16">
            <a:extLst>
              <a:ext uri="{FF2B5EF4-FFF2-40B4-BE49-F238E27FC236}">
                <a16:creationId xmlns:a16="http://schemas.microsoft.com/office/drawing/2014/main" id="{181AA013-57D2-910A-4F77-8E30BCAB0CCD}"/>
              </a:ext>
            </a:extLst>
          </p:cNvPr>
          <p:cNvSpPr/>
          <p:nvPr/>
        </p:nvSpPr>
        <p:spPr>
          <a:xfrm>
            <a:off x="1863725" y="2339975"/>
            <a:ext cx="5688013" cy="1211263"/>
          </a:xfrm>
          <a:prstGeom prst="ellipse">
            <a:avLst/>
          </a:prstGeom>
          <a:noFill/>
          <a:ln w="38100">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557" name="テキスト ボックス 17">
            <a:extLst>
              <a:ext uri="{FF2B5EF4-FFF2-40B4-BE49-F238E27FC236}">
                <a16:creationId xmlns:a16="http://schemas.microsoft.com/office/drawing/2014/main" id="{25CABC15-8362-3732-AEB5-5B0C1620C557}"/>
              </a:ext>
            </a:extLst>
          </p:cNvPr>
          <p:cNvSpPr txBox="1">
            <a:spLocks noChangeArrowheads="1"/>
          </p:cNvSpPr>
          <p:nvPr/>
        </p:nvSpPr>
        <p:spPr bwMode="auto">
          <a:xfrm>
            <a:off x="7459663" y="4427538"/>
            <a:ext cx="585787"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400">
                <a:latin typeface="ＭＳ Ｐゴシック" panose="020B0600070205080204" pitchFamily="50" charset="-128"/>
              </a:rPr>
              <a:t>b</a:t>
            </a:r>
            <a:r>
              <a:rPr lang="ja-JP" altLang="en-US" sz="1400">
                <a:latin typeface="ＭＳ Ｐゴシック" panose="020B0600070205080204" pitchFamily="50" charset="-128"/>
              </a:rPr>
              <a:t>さん</a:t>
            </a:r>
          </a:p>
        </p:txBody>
      </p:sp>
      <p:sp>
        <p:nvSpPr>
          <p:cNvPr id="19" name="正方形/長方形 18">
            <a:extLst>
              <a:ext uri="{FF2B5EF4-FFF2-40B4-BE49-F238E27FC236}">
                <a16:creationId xmlns:a16="http://schemas.microsoft.com/office/drawing/2014/main" id="{AD0330B0-43DA-5A13-4AB6-53F7357ABCAF}"/>
              </a:ext>
            </a:extLst>
          </p:cNvPr>
          <p:cNvSpPr/>
          <p:nvPr/>
        </p:nvSpPr>
        <p:spPr>
          <a:xfrm>
            <a:off x="3827463" y="2276475"/>
            <a:ext cx="3614737" cy="409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a:extLst>
              <a:ext uri="{FF2B5EF4-FFF2-40B4-BE49-F238E27FC236}">
                <a16:creationId xmlns:a16="http://schemas.microsoft.com/office/drawing/2014/main" id="{171E303A-6915-4687-DE22-6FC5B2F59381}"/>
              </a:ext>
            </a:extLst>
          </p:cNvPr>
          <p:cNvSpPr/>
          <p:nvPr/>
        </p:nvSpPr>
        <p:spPr>
          <a:xfrm>
            <a:off x="1774825" y="2854325"/>
            <a:ext cx="909638" cy="150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a:extLst>
              <a:ext uri="{FF2B5EF4-FFF2-40B4-BE49-F238E27FC236}">
                <a16:creationId xmlns:a16="http://schemas.microsoft.com/office/drawing/2014/main" id="{2558F156-8EC3-6C75-82C7-1086A05F3E2B}"/>
              </a:ext>
            </a:extLst>
          </p:cNvPr>
          <p:cNvSpPr/>
          <p:nvPr/>
        </p:nvSpPr>
        <p:spPr>
          <a:xfrm>
            <a:off x="4030663" y="4022725"/>
            <a:ext cx="436562" cy="17621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a:extLst>
              <a:ext uri="{FF2B5EF4-FFF2-40B4-BE49-F238E27FC236}">
                <a16:creationId xmlns:a16="http://schemas.microsoft.com/office/drawing/2014/main" id="{F3AC5818-5063-83B0-A397-197E18BD1194}"/>
              </a:ext>
            </a:extLst>
          </p:cNvPr>
          <p:cNvSpPr/>
          <p:nvPr/>
        </p:nvSpPr>
        <p:spPr>
          <a:xfrm>
            <a:off x="6853238" y="3635375"/>
            <a:ext cx="250825" cy="312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円/楕円 22">
            <a:extLst>
              <a:ext uri="{FF2B5EF4-FFF2-40B4-BE49-F238E27FC236}">
                <a16:creationId xmlns:a16="http://schemas.microsoft.com/office/drawing/2014/main" id="{B28BECC2-E72D-9937-BB85-76185DC1043F}"/>
              </a:ext>
            </a:extLst>
          </p:cNvPr>
          <p:cNvSpPr/>
          <p:nvPr/>
        </p:nvSpPr>
        <p:spPr>
          <a:xfrm>
            <a:off x="1371600" y="2790825"/>
            <a:ext cx="5688013" cy="1209675"/>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正方形/長方形 23">
            <a:extLst>
              <a:ext uri="{FF2B5EF4-FFF2-40B4-BE49-F238E27FC236}">
                <a16:creationId xmlns:a16="http://schemas.microsoft.com/office/drawing/2014/main" id="{A8CF43C3-EFE8-77CA-75A3-6810343DDEEF}"/>
              </a:ext>
            </a:extLst>
          </p:cNvPr>
          <p:cNvSpPr/>
          <p:nvPr/>
        </p:nvSpPr>
        <p:spPr>
          <a:xfrm>
            <a:off x="4232275" y="4206875"/>
            <a:ext cx="2309813" cy="627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a:extLst>
              <a:ext uri="{FF2B5EF4-FFF2-40B4-BE49-F238E27FC236}">
                <a16:creationId xmlns:a16="http://schemas.microsoft.com/office/drawing/2014/main" id="{B8D04F60-E989-A15B-66D9-E0C45A720B10}"/>
              </a:ext>
            </a:extLst>
          </p:cNvPr>
          <p:cNvSpPr/>
          <p:nvPr/>
        </p:nvSpPr>
        <p:spPr>
          <a:xfrm>
            <a:off x="4029075" y="5332413"/>
            <a:ext cx="3470275" cy="430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a:extLst>
              <a:ext uri="{FF2B5EF4-FFF2-40B4-BE49-F238E27FC236}">
                <a16:creationId xmlns:a16="http://schemas.microsoft.com/office/drawing/2014/main" id="{BF0CEEFF-8351-FDDA-07D2-AE98A373595C}"/>
              </a:ext>
            </a:extLst>
          </p:cNvPr>
          <p:cNvSpPr/>
          <p:nvPr/>
        </p:nvSpPr>
        <p:spPr>
          <a:xfrm>
            <a:off x="6276975" y="4538663"/>
            <a:ext cx="1258888" cy="8715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円/楕円 26">
            <a:extLst>
              <a:ext uri="{FF2B5EF4-FFF2-40B4-BE49-F238E27FC236}">
                <a16:creationId xmlns:a16="http://schemas.microsoft.com/office/drawing/2014/main" id="{08EFE1DF-6D91-F398-6592-A8A1151EA740}"/>
              </a:ext>
            </a:extLst>
          </p:cNvPr>
          <p:cNvSpPr/>
          <p:nvPr/>
        </p:nvSpPr>
        <p:spPr>
          <a:xfrm>
            <a:off x="1619250" y="3976688"/>
            <a:ext cx="5688013" cy="1211262"/>
          </a:xfrm>
          <a:prstGeom prst="ellipse">
            <a:avLst/>
          </a:prstGeom>
          <a:noFill/>
          <a:ln w="3810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正方形/長方形 27">
            <a:extLst>
              <a:ext uri="{FF2B5EF4-FFF2-40B4-BE49-F238E27FC236}">
                <a16:creationId xmlns:a16="http://schemas.microsoft.com/office/drawing/2014/main" id="{94A4EE7E-80E1-870B-1130-0F2BB1BE9A3C}"/>
              </a:ext>
            </a:extLst>
          </p:cNvPr>
          <p:cNvSpPr/>
          <p:nvPr/>
        </p:nvSpPr>
        <p:spPr>
          <a:xfrm>
            <a:off x="2303463" y="4846638"/>
            <a:ext cx="2276475" cy="349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正方形/長方形 28">
            <a:extLst>
              <a:ext uri="{FF2B5EF4-FFF2-40B4-BE49-F238E27FC236}">
                <a16:creationId xmlns:a16="http://schemas.microsoft.com/office/drawing/2014/main" id="{DBA0D52E-1965-302F-95A6-B3C13C47444D}"/>
              </a:ext>
            </a:extLst>
          </p:cNvPr>
          <p:cNvSpPr/>
          <p:nvPr/>
        </p:nvSpPr>
        <p:spPr>
          <a:xfrm>
            <a:off x="1270000" y="3749675"/>
            <a:ext cx="2747963" cy="625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正方形/長方形 29">
            <a:extLst>
              <a:ext uri="{FF2B5EF4-FFF2-40B4-BE49-F238E27FC236}">
                <a16:creationId xmlns:a16="http://schemas.microsoft.com/office/drawing/2014/main" id="{64F9897B-6C25-2B8C-091F-61228DEF1124}"/>
              </a:ext>
            </a:extLst>
          </p:cNvPr>
          <p:cNvSpPr/>
          <p:nvPr/>
        </p:nvSpPr>
        <p:spPr>
          <a:xfrm>
            <a:off x="1412875" y="4262438"/>
            <a:ext cx="425450" cy="449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a:t>≈</a:t>
            </a:r>
          </a:p>
        </p:txBody>
      </p:sp>
      <p:sp>
        <p:nvSpPr>
          <p:cNvPr id="31" name="正方形/長方形 30">
            <a:extLst>
              <a:ext uri="{FF2B5EF4-FFF2-40B4-BE49-F238E27FC236}">
                <a16:creationId xmlns:a16="http://schemas.microsoft.com/office/drawing/2014/main" id="{38108EB3-EBE3-6593-ED81-E74937120C40}"/>
              </a:ext>
            </a:extLst>
          </p:cNvPr>
          <p:cNvSpPr/>
          <p:nvPr/>
        </p:nvSpPr>
        <p:spPr>
          <a:xfrm>
            <a:off x="3197225" y="4048125"/>
            <a:ext cx="603250" cy="8715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2" name="正方形/長方形 31">
            <a:extLst>
              <a:ext uri="{FF2B5EF4-FFF2-40B4-BE49-F238E27FC236}">
                <a16:creationId xmlns:a16="http://schemas.microsoft.com/office/drawing/2014/main" id="{2B703F39-2645-A98B-A7EE-E75B08E64A1D}"/>
              </a:ext>
            </a:extLst>
          </p:cNvPr>
          <p:cNvSpPr/>
          <p:nvPr/>
        </p:nvSpPr>
        <p:spPr>
          <a:xfrm>
            <a:off x="6692900" y="4298950"/>
            <a:ext cx="749300" cy="2397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572" name="グループ化 32">
            <a:extLst>
              <a:ext uri="{FF2B5EF4-FFF2-40B4-BE49-F238E27FC236}">
                <a16:creationId xmlns:a16="http://schemas.microsoft.com/office/drawing/2014/main" id="{F663F9AA-C41E-2BF8-CB40-B23D8CB18C2C}"/>
              </a:ext>
            </a:extLst>
          </p:cNvPr>
          <p:cNvGrpSpPr>
            <a:grpSpLocks/>
          </p:cNvGrpSpPr>
          <p:nvPr/>
        </p:nvGrpSpPr>
        <p:grpSpPr bwMode="auto">
          <a:xfrm>
            <a:off x="6532563" y="4379913"/>
            <a:ext cx="931862" cy="681037"/>
            <a:chOff x="7075709" y="5293378"/>
            <a:chExt cx="537768" cy="561595"/>
          </a:xfrm>
        </p:grpSpPr>
        <p:sp>
          <p:nvSpPr>
            <p:cNvPr id="34" name="角丸四角形 33">
              <a:extLst>
                <a:ext uri="{FF2B5EF4-FFF2-40B4-BE49-F238E27FC236}">
                  <a16:creationId xmlns:a16="http://schemas.microsoft.com/office/drawing/2014/main" id="{80B66003-5CC0-16C9-C62C-9BDB6C77B1ED}"/>
                </a:ext>
              </a:extLst>
            </p:cNvPr>
            <p:cNvSpPr/>
            <p:nvPr/>
          </p:nvSpPr>
          <p:spPr>
            <a:xfrm>
              <a:off x="7075709" y="5578757"/>
              <a:ext cx="537768" cy="234325"/>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5" name="角丸四角形 34">
              <a:extLst>
                <a:ext uri="{FF2B5EF4-FFF2-40B4-BE49-F238E27FC236}">
                  <a16:creationId xmlns:a16="http://schemas.microsoft.com/office/drawing/2014/main" id="{F04087D1-153B-A319-1031-29FF8D3946D0}"/>
                </a:ext>
              </a:extLst>
            </p:cNvPr>
            <p:cNvSpPr/>
            <p:nvPr/>
          </p:nvSpPr>
          <p:spPr>
            <a:xfrm>
              <a:off x="7075709" y="5293378"/>
              <a:ext cx="537768" cy="234325"/>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31" name="テキスト ボックス 35">
              <a:extLst>
                <a:ext uri="{FF2B5EF4-FFF2-40B4-BE49-F238E27FC236}">
                  <a16:creationId xmlns:a16="http://schemas.microsoft.com/office/drawing/2014/main" id="{A680BAAE-F5A3-1C74-0AD5-2F9715612C21}"/>
                </a:ext>
              </a:extLst>
            </p:cNvPr>
            <p:cNvSpPr txBox="1">
              <a:spLocks noChangeArrowheads="1"/>
            </p:cNvSpPr>
            <p:nvPr/>
          </p:nvSpPr>
          <p:spPr bwMode="auto">
            <a:xfrm>
              <a:off x="7171288" y="5294238"/>
              <a:ext cx="343640" cy="22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sp>
          <p:nvSpPr>
            <p:cNvPr id="23632" name="テキスト ボックス 36">
              <a:extLst>
                <a:ext uri="{FF2B5EF4-FFF2-40B4-BE49-F238E27FC236}">
                  <a16:creationId xmlns:a16="http://schemas.microsoft.com/office/drawing/2014/main" id="{E09821BD-E8F5-3FD6-4089-C79770A1B727}"/>
                </a:ext>
              </a:extLst>
            </p:cNvPr>
            <p:cNvSpPr txBox="1">
              <a:spLocks noChangeArrowheads="1"/>
            </p:cNvSpPr>
            <p:nvPr/>
          </p:nvSpPr>
          <p:spPr bwMode="auto">
            <a:xfrm>
              <a:off x="7179716" y="5630582"/>
              <a:ext cx="343640" cy="224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grpSp>
      <p:sp>
        <p:nvSpPr>
          <p:cNvPr id="38" name="正方形/長方形 37">
            <a:extLst>
              <a:ext uri="{FF2B5EF4-FFF2-40B4-BE49-F238E27FC236}">
                <a16:creationId xmlns:a16="http://schemas.microsoft.com/office/drawing/2014/main" id="{EC1704C4-9597-3D39-DF59-50C364FC67DD}"/>
              </a:ext>
            </a:extLst>
          </p:cNvPr>
          <p:cNvSpPr/>
          <p:nvPr/>
        </p:nvSpPr>
        <p:spPr>
          <a:xfrm>
            <a:off x="4873625" y="4745038"/>
            <a:ext cx="246063" cy="5778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574" name="テキスト ボックス 38">
            <a:extLst>
              <a:ext uri="{FF2B5EF4-FFF2-40B4-BE49-F238E27FC236}">
                <a16:creationId xmlns:a16="http://schemas.microsoft.com/office/drawing/2014/main" id="{3BFB7CF7-81BF-7DF9-92B2-4F1452EEB48A}"/>
              </a:ext>
            </a:extLst>
          </p:cNvPr>
          <p:cNvSpPr txBox="1">
            <a:spLocks noChangeArrowheads="1"/>
          </p:cNvSpPr>
          <p:nvPr/>
        </p:nvSpPr>
        <p:spPr bwMode="auto">
          <a:xfrm>
            <a:off x="4283075" y="4087813"/>
            <a:ext cx="598488"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latin typeface="ＭＳ Ｐゴシック" panose="020B0600070205080204" pitchFamily="50" charset="-128"/>
              </a:rPr>
              <a:t>ａさん</a:t>
            </a:r>
          </a:p>
        </p:txBody>
      </p:sp>
      <p:sp>
        <p:nvSpPr>
          <p:cNvPr id="23575" name="テキスト ボックス 39">
            <a:extLst>
              <a:ext uri="{FF2B5EF4-FFF2-40B4-BE49-F238E27FC236}">
                <a16:creationId xmlns:a16="http://schemas.microsoft.com/office/drawing/2014/main" id="{C1188782-D48B-0B1E-24F4-DF71CD1ADDEC}"/>
              </a:ext>
            </a:extLst>
          </p:cNvPr>
          <p:cNvSpPr txBox="1">
            <a:spLocks noChangeArrowheads="1"/>
          </p:cNvSpPr>
          <p:nvPr/>
        </p:nvSpPr>
        <p:spPr bwMode="auto">
          <a:xfrm>
            <a:off x="4922838" y="5380038"/>
            <a:ext cx="58578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400">
                <a:latin typeface="ＭＳ Ｐゴシック" panose="020B0600070205080204" pitchFamily="50" charset="-128"/>
              </a:rPr>
              <a:t>c</a:t>
            </a:r>
            <a:r>
              <a:rPr lang="ja-JP" altLang="en-US" sz="1400" b="1">
                <a:latin typeface="ＭＳ Ｐゴシック" panose="020B0600070205080204" pitchFamily="50" charset="-128"/>
              </a:rPr>
              <a:t>さん</a:t>
            </a:r>
          </a:p>
        </p:txBody>
      </p:sp>
      <p:sp>
        <p:nvSpPr>
          <p:cNvPr id="41" name="正方形/長方形 40">
            <a:extLst>
              <a:ext uri="{FF2B5EF4-FFF2-40B4-BE49-F238E27FC236}">
                <a16:creationId xmlns:a16="http://schemas.microsoft.com/office/drawing/2014/main" id="{DAC08B61-1BAA-1487-A671-C854FB450793}"/>
              </a:ext>
            </a:extLst>
          </p:cNvPr>
          <p:cNvSpPr/>
          <p:nvPr/>
        </p:nvSpPr>
        <p:spPr>
          <a:xfrm>
            <a:off x="3436938" y="4787900"/>
            <a:ext cx="593725" cy="5794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2" name="正方形/長方形 41">
            <a:extLst>
              <a:ext uri="{FF2B5EF4-FFF2-40B4-BE49-F238E27FC236}">
                <a16:creationId xmlns:a16="http://schemas.microsoft.com/office/drawing/2014/main" id="{CD88F613-CF70-8A40-0000-81F177DDA432}"/>
              </a:ext>
            </a:extLst>
          </p:cNvPr>
          <p:cNvSpPr/>
          <p:nvPr/>
        </p:nvSpPr>
        <p:spPr>
          <a:xfrm>
            <a:off x="4945063" y="3157538"/>
            <a:ext cx="153670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3" name="正方形/長方形 42">
            <a:extLst>
              <a:ext uri="{FF2B5EF4-FFF2-40B4-BE49-F238E27FC236}">
                <a16:creationId xmlns:a16="http://schemas.microsoft.com/office/drawing/2014/main" id="{2B5E9D0E-AA8A-5E41-19A6-94BA90F66DE7}"/>
              </a:ext>
            </a:extLst>
          </p:cNvPr>
          <p:cNvSpPr/>
          <p:nvPr/>
        </p:nvSpPr>
        <p:spPr>
          <a:xfrm>
            <a:off x="6427788" y="3206750"/>
            <a:ext cx="392112" cy="658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4" name="正方形/長方形 43">
            <a:extLst>
              <a:ext uri="{FF2B5EF4-FFF2-40B4-BE49-F238E27FC236}">
                <a16:creationId xmlns:a16="http://schemas.microsoft.com/office/drawing/2014/main" id="{AE40AE7A-7897-0D55-8040-FDE4B5082633}"/>
              </a:ext>
            </a:extLst>
          </p:cNvPr>
          <p:cNvSpPr/>
          <p:nvPr/>
        </p:nvSpPr>
        <p:spPr>
          <a:xfrm>
            <a:off x="3859213" y="4144963"/>
            <a:ext cx="436562" cy="2746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5" name="正方形/長方形 44">
            <a:extLst>
              <a:ext uri="{FF2B5EF4-FFF2-40B4-BE49-F238E27FC236}">
                <a16:creationId xmlns:a16="http://schemas.microsoft.com/office/drawing/2014/main" id="{706093FB-C73B-BCC9-CF41-88FE11CC1CE4}"/>
              </a:ext>
            </a:extLst>
          </p:cNvPr>
          <p:cNvSpPr/>
          <p:nvPr/>
        </p:nvSpPr>
        <p:spPr>
          <a:xfrm>
            <a:off x="996950" y="3206750"/>
            <a:ext cx="1158875" cy="566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6" name="正方形/長方形 45">
            <a:extLst>
              <a:ext uri="{FF2B5EF4-FFF2-40B4-BE49-F238E27FC236}">
                <a16:creationId xmlns:a16="http://schemas.microsoft.com/office/drawing/2014/main" id="{D6DDD901-A172-76F7-93AB-CA05367BC6A4}"/>
              </a:ext>
            </a:extLst>
          </p:cNvPr>
          <p:cNvSpPr/>
          <p:nvPr/>
        </p:nvSpPr>
        <p:spPr>
          <a:xfrm>
            <a:off x="7015163" y="2659063"/>
            <a:ext cx="808037" cy="6365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47" name="正方形/長方形 46">
            <a:extLst>
              <a:ext uri="{FF2B5EF4-FFF2-40B4-BE49-F238E27FC236}">
                <a16:creationId xmlns:a16="http://schemas.microsoft.com/office/drawing/2014/main" id="{E3979A24-BF54-08B1-2A21-281249BCE479}"/>
              </a:ext>
            </a:extLst>
          </p:cNvPr>
          <p:cNvSpPr/>
          <p:nvPr/>
        </p:nvSpPr>
        <p:spPr>
          <a:xfrm>
            <a:off x="6615113" y="2665413"/>
            <a:ext cx="793750"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583" name="グループ化 47">
            <a:extLst>
              <a:ext uri="{FF2B5EF4-FFF2-40B4-BE49-F238E27FC236}">
                <a16:creationId xmlns:a16="http://schemas.microsoft.com/office/drawing/2014/main" id="{8F6DB6B6-2B54-E9EC-8D02-84120CA6E654}"/>
              </a:ext>
            </a:extLst>
          </p:cNvPr>
          <p:cNvGrpSpPr>
            <a:grpSpLocks/>
          </p:cNvGrpSpPr>
          <p:nvPr/>
        </p:nvGrpSpPr>
        <p:grpSpPr bwMode="auto">
          <a:xfrm>
            <a:off x="6532563" y="3232150"/>
            <a:ext cx="930275" cy="635000"/>
            <a:chOff x="7178808" y="3934246"/>
            <a:chExt cx="575694" cy="397766"/>
          </a:xfrm>
        </p:grpSpPr>
        <p:sp>
          <p:nvSpPr>
            <p:cNvPr id="49" name="角丸四角形 48">
              <a:extLst>
                <a:ext uri="{FF2B5EF4-FFF2-40B4-BE49-F238E27FC236}">
                  <a16:creationId xmlns:a16="http://schemas.microsoft.com/office/drawing/2014/main" id="{0FAA94E2-EC92-322A-D982-AAEBD45FBB01}"/>
                </a:ext>
              </a:extLst>
            </p:cNvPr>
            <p:cNvSpPr/>
            <p:nvPr/>
          </p:nvSpPr>
          <p:spPr>
            <a:xfrm>
              <a:off x="7178808" y="3934246"/>
              <a:ext cx="575694" cy="178001"/>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0" name="角丸四角形 49">
              <a:extLst>
                <a:ext uri="{FF2B5EF4-FFF2-40B4-BE49-F238E27FC236}">
                  <a16:creationId xmlns:a16="http://schemas.microsoft.com/office/drawing/2014/main" id="{5E931F1F-658A-BBA4-931E-1EEB2EF6FC5B}"/>
                </a:ext>
              </a:extLst>
            </p:cNvPr>
            <p:cNvSpPr/>
            <p:nvPr/>
          </p:nvSpPr>
          <p:spPr>
            <a:xfrm>
              <a:off x="7178808" y="4152023"/>
              <a:ext cx="575694" cy="178000"/>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27" name="テキスト ボックス 50">
              <a:extLst>
                <a:ext uri="{FF2B5EF4-FFF2-40B4-BE49-F238E27FC236}">
                  <a16:creationId xmlns:a16="http://schemas.microsoft.com/office/drawing/2014/main" id="{F5B6FCA9-5C65-71A7-E69D-8E0E41C81F4B}"/>
                </a:ext>
              </a:extLst>
            </p:cNvPr>
            <p:cNvSpPr txBox="1">
              <a:spLocks noChangeArrowheads="1"/>
            </p:cNvSpPr>
            <p:nvPr/>
          </p:nvSpPr>
          <p:spPr bwMode="auto">
            <a:xfrm>
              <a:off x="7290851" y="3962238"/>
              <a:ext cx="367875" cy="17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sp>
          <p:nvSpPr>
            <p:cNvPr id="23628" name="テキスト ボックス 51">
              <a:extLst>
                <a:ext uri="{FF2B5EF4-FFF2-40B4-BE49-F238E27FC236}">
                  <a16:creationId xmlns:a16="http://schemas.microsoft.com/office/drawing/2014/main" id="{486B2861-F2D2-50A0-13B7-3F0A258849C1}"/>
                </a:ext>
              </a:extLst>
            </p:cNvPr>
            <p:cNvSpPr txBox="1">
              <a:spLocks noChangeArrowheads="1"/>
            </p:cNvSpPr>
            <p:nvPr/>
          </p:nvSpPr>
          <p:spPr bwMode="auto">
            <a:xfrm>
              <a:off x="7308011" y="4161992"/>
              <a:ext cx="367875" cy="170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grpSp>
      <p:sp>
        <p:nvSpPr>
          <p:cNvPr id="53" name="正方形/長方形 52">
            <a:extLst>
              <a:ext uri="{FF2B5EF4-FFF2-40B4-BE49-F238E27FC236}">
                <a16:creationId xmlns:a16="http://schemas.microsoft.com/office/drawing/2014/main" id="{E459B682-E872-131E-71E2-6CBC66417495}"/>
              </a:ext>
            </a:extLst>
          </p:cNvPr>
          <p:cNvSpPr/>
          <p:nvPr/>
        </p:nvSpPr>
        <p:spPr>
          <a:xfrm>
            <a:off x="1589088" y="2986088"/>
            <a:ext cx="808037" cy="579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4" name="正方形/長方形 53">
            <a:extLst>
              <a:ext uri="{FF2B5EF4-FFF2-40B4-BE49-F238E27FC236}">
                <a16:creationId xmlns:a16="http://schemas.microsoft.com/office/drawing/2014/main" id="{9BE445F7-767E-2515-2A74-087BF9DC996E}"/>
              </a:ext>
            </a:extLst>
          </p:cNvPr>
          <p:cNvSpPr/>
          <p:nvPr/>
        </p:nvSpPr>
        <p:spPr>
          <a:xfrm>
            <a:off x="2509838" y="2806700"/>
            <a:ext cx="3049587"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5" name="正方形/長方形 54">
            <a:extLst>
              <a:ext uri="{FF2B5EF4-FFF2-40B4-BE49-F238E27FC236}">
                <a16:creationId xmlns:a16="http://schemas.microsoft.com/office/drawing/2014/main" id="{05799B94-7337-B233-B85B-E08974CD7218}"/>
              </a:ext>
            </a:extLst>
          </p:cNvPr>
          <p:cNvSpPr/>
          <p:nvPr/>
        </p:nvSpPr>
        <p:spPr>
          <a:xfrm>
            <a:off x="2079625" y="2930525"/>
            <a:ext cx="2797175" cy="2952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6" name="正方形/長方形 55">
            <a:extLst>
              <a:ext uri="{FF2B5EF4-FFF2-40B4-BE49-F238E27FC236}">
                <a16:creationId xmlns:a16="http://schemas.microsoft.com/office/drawing/2014/main" id="{B517E67A-BC5E-07B1-ECDC-1F9013616F60}"/>
              </a:ext>
            </a:extLst>
          </p:cNvPr>
          <p:cNvSpPr/>
          <p:nvPr/>
        </p:nvSpPr>
        <p:spPr>
          <a:xfrm>
            <a:off x="2227263" y="2879725"/>
            <a:ext cx="363537" cy="268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588" name="グループ化 57">
            <a:extLst>
              <a:ext uri="{FF2B5EF4-FFF2-40B4-BE49-F238E27FC236}">
                <a16:creationId xmlns:a16="http://schemas.microsoft.com/office/drawing/2014/main" id="{21F3F002-B678-FCD4-352C-994B41CAF5E3}"/>
              </a:ext>
            </a:extLst>
          </p:cNvPr>
          <p:cNvGrpSpPr>
            <a:grpSpLocks/>
          </p:cNvGrpSpPr>
          <p:nvPr/>
        </p:nvGrpSpPr>
        <p:grpSpPr bwMode="auto">
          <a:xfrm>
            <a:off x="1489075" y="2922588"/>
            <a:ext cx="930275" cy="641350"/>
            <a:chOff x="7075709" y="5236366"/>
            <a:chExt cx="537767" cy="529739"/>
          </a:xfrm>
        </p:grpSpPr>
        <p:sp>
          <p:nvSpPr>
            <p:cNvPr id="59" name="角丸四角形 58">
              <a:extLst>
                <a:ext uri="{FF2B5EF4-FFF2-40B4-BE49-F238E27FC236}">
                  <a16:creationId xmlns:a16="http://schemas.microsoft.com/office/drawing/2014/main" id="{90375244-02E2-3FC0-2235-D2AEB3EA1FA5}"/>
                </a:ext>
              </a:extLst>
            </p:cNvPr>
            <p:cNvSpPr/>
            <p:nvPr/>
          </p:nvSpPr>
          <p:spPr>
            <a:xfrm>
              <a:off x="7075709" y="5513036"/>
              <a:ext cx="537767" cy="234712"/>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22" name="テキスト ボックス 59">
              <a:extLst>
                <a:ext uri="{FF2B5EF4-FFF2-40B4-BE49-F238E27FC236}">
                  <a16:creationId xmlns:a16="http://schemas.microsoft.com/office/drawing/2014/main" id="{B6500A15-19DB-DFCD-BB14-CA5DAC090E12}"/>
                </a:ext>
              </a:extLst>
            </p:cNvPr>
            <p:cNvSpPr txBox="1">
              <a:spLocks noChangeArrowheads="1"/>
            </p:cNvSpPr>
            <p:nvPr/>
          </p:nvSpPr>
          <p:spPr bwMode="auto">
            <a:xfrm>
              <a:off x="7192928" y="5541715"/>
              <a:ext cx="343639" cy="22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sp>
          <p:nvSpPr>
            <p:cNvPr id="61" name="角丸四角形 60">
              <a:extLst>
                <a:ext uri="{FF2B5EF4-FFF2-40B4-BE49-F238E27FC236}">
                  <a16:creationId xmlns:a16="http://schemas.microsoft.com/office/drawing/2014/main" id="{58198936-3A4F-A200-D468-1B5A05198790}"/>
                </a:ext>
              </a:extLst>
            </p:cNvPr>
            <p:cNvSpPr/>
            <p:nvPr/>
          </p:nvSpPr>
          <p:spPr>
            <a:xfrm>
              <a:off x="7075709" y="5236366"/>
              <a:ext cx="537767" cy="234711"/>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24" name="テキスト ボックス 61">
              <a:extLst>
                <a:ext uri="{FF2B5EF4-FFF2-40B4-BE49-F238E27FC236}">
                  <a16:creationId xmlns:a16="http://schemas.microsoft.com/office/drawing/2014/main" id="{EF582B02-9049-E642-C8D2-B323B1AC6661}"/>
                </a:ext>
              </a:extLst>
            </p:cNvPr>
            <p:cNvSpPr txBox="1">
              <a:spLocks noChangeArrowheads="1"/>
            </p:cNvSpPr>
            <p:nvPr/>
          </p:nvSpPr>
          <p:spPr bwMode="auto">
            <a:xfrm>
              <a:off x="7181972" y="5244550"/>
              <a:ext cx="343639" cy="224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grpSp>
      <p:sp>
        <p:nvSpPr>
          <p:cNvPr id="63" name="正方形/長方形 62">
            <a:extLst>
              <a:ext uri="{FF2B5EF4-FFF2-40B4-BE49-F238E27FC236}">
                <a16:creationId xmlns:a16="http://schemas.microsoft.com/office/drawing/2014/main" id="{823F2AC1-91C3-5381-BE49-14946972F8E7}"/>
              </a:ext>
            </a:extLst>
          </p:cNvPr>
          <p:cNvSpPr/>
          <p:nvPr/>
        </p:nvSpPr>
        <p:spPr>
          <a:xfrm>
            <a:off x="1787525" y="4781550"/>
            <a:ext cx="376238" cy="3190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4" name="正方形/長方形 63">
            <a:extLst>
              <a:ext uri="{FF2B5EF4-FFF2-40B4-BE49-F238E27FC236}">
                <a16:creationId xmlns:a16="http://schemas.microsoft.com/office/drawing/2014/main" id="{881F0382-D39D-9AE8-4E2D-99958ED01B87}"/>
              </a:ext>
            </a:extLst>
          </p:cNvPr>
          <p:cNvSpPr/>
          <p:nvPr/>
        </p:nvSpPr>
        <p:spPr>
          <a:xfrm>
            <a:off x="3025775" y="2671763"/>
            <a:ext cx="2401888" cy="222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5" name="正方形/長方形 64">
            <a:extLst>
              <a:ext uri="{FF2B5EF4-FFF2-40B4-BE49-F238E27FC236}">
                <a16:creationId xmlns:a16="http://schemas.microsoft.com/office/drawing/2014/main" id="{EFC5A384-6F41-479F-B338-E2401EA810E0}"/>
              </a:ext>
            </a:extLst>
          </p:cNvPr>
          <p:cNvSpPr/>
          <p:nvPr/>
        </p:nvSpPr>
        <p:spPr>
          <a:xfrm>
            <a:off x="6308725" y="5715000"/>
            <a:ext cx="2379663" cy="5794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ja-JP" sz="1200" dirty="0">
                <a:solidFill>
                  <a:schemeClr val="tx1"/>
                </a:solidFill>
                <a:latin typeface="MS PGothic" panose="020B0600070205080204" pitchFamily="34" charset="-128"/>
              </a:rPr>
              <a:t>atman </a:t>
            </a:r>
            <a:r>
              <a:rPr lang="en" altLang="ja-JP" sz="1200" dirty="0">
                <a:solidFill>
                  <a:schemeClr val="tx1"/>
                </a:solidFill>
              </a:rPr>
              <a:t>counseling room</a:t>
            </a:r>
            <a:r>
              <a:rPr lang="en-US" altLang="ja-JP" sz="1200" dirty="0">
                <a:solidFill>
                  <a:schemeClr val="tx1"/>
                </a:solidFill>
                <a:latin typeface="MS PGothic" panose="020B0600070205080204" pitchFamily="34" charset="-128"/>
              </a:rPr>
              <a:t> 2020</a:t>
            </a:r>
            <a:endParaRPr lang="ja-JP" altLang="en-US" sz="1200">
              <a:solidFill>
                <a:schemeClr val="tx1"/>
              </a:solidFill>
              <a:latin typeface="MS PGothic" panose="020B0600070205080204" pitchFamily="34" charset="-128"/>
            </a:endParaRPr>
          </a:p>
        </p:txBody>
      </p:sp>
      <p:sp>
        <p:nvSpPr>
          <p:cNvPr id="23592" name="テキスト ボックス 65">
            <a:extLst>
              <a:ext uri="{FF2B5EF4-FFF2-40B4-BE49-F238E27FC236}">
                <a16:creationId xmlns:a16="http://schemas.microsoft.com/office/drawing/2014/main" id="{101344EA-E765-621F-7881-D2D135003E6E}"/>
              </a:ext>
            </a:extLst>
          </p:cNvPr>
          <p:cNvSpPr txBox="1">
            <a:spLocks noChangeArrowheads="1"/>
          </p:cNvSpPr>
          <p:nvPr/>
        </p:nvSpPr>
        <p:spPr bwMode="auto">
          <a:xfrm>
            <a:off x="2357438" y="4445000"/>
            <a:ext cx="5842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en-US" altLang="ja-JP" sz="1400">
                <a:latin typeface="ＭＳ Ｐゴシック" panose="020B0600070205080204" pitchFamily="50" charset="-128"/>
              </a:rPr>
              <a:t>d</a:t>
            </a:r>
            <a:r>
              <a:rPr lang="ja-JP" altLang="en-US" sz="1400">
                <a:latin typeface="ＭＳ Ｐゴシック" panose="020B0600070205080204" pitchFamily="50" charset="-128"/>
              </a:rPr>
              <a:t>さん</a:t>
            </a:r>
          </a:p>
        </p:txBody>
      </p:sp>
      <p:sp>
        <p:nvSpPr>
          <p:cNvPr id="67" name="弦 66">
            <a:extLst>
              <a:ext uri="{FF2B5EF4-FFF2-40B4-BE49-F238E27FC236}">
                <a16:creationId xmlns:a16="http://schemas.microsoft.com/office/drawing/2014/main" id="{41490162-2992-377E-658D-B05509420D08}"/>
              </a:ext>
            </a:extLst>
          </p:cNvPr>
          <p:cNvSpPr/>
          <p:nvPr/>
        </p:nvSpPr>
        <p:spPr>
          <a:xfrm>
            <a:off x="1881188" y="3708400"/>
            <a:ext cx="3479800" cy="1785938"/>
          </a:xfrm>
          <a:prstGeom prst="chord">
            <a:avLst>
              <a:gd name="adj1" fmla="val 3575106"/>
              <a:gd name="adj2" fmla="val 17960149"/>
            </a:avLst>
          </a:prstGeom>
          <a:noFill/>
          <a:ln w="38100">
            <a:solidFill>
              <a:schemeClr val="bg1">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8" name="正方形/長方形 67">
            <a:extLst>
              <a:ext uri="{FF2B5EF4-FFF2-40B4-BE49-F238E27FC236}">
                <a16:creationId xmlns:a16="http://schemas.microsoft.com/office/drawing/2014/main" id="{3484BBC6-77B9-B4B0-644E-34A77C67711E}"/>
              </a:ext>
            </a:extLst>
          </p:cNvPr>
          <p:cNvSpPr/>
          <p:nvPr/>
        </p:nvSpPr>
        <p:spPr>
          <a:xfrm>
            <a:off x="3841750" y="4086225"/>
            <a:ext cx="315913" cy="1366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9" name="正方形/長方形 68">
            <a:extLst>
              <a:ext uri="{FF2B5EF4-FFF2-40B4-BE49-F238E27FC236}">
                <a16:creationId xmlns:a16="http://schemas.microsoft.com/office/drawing/2014/main" id="{73E3FAD3-9E9A-47B4-D3B5-686D8C4EECFF}"/>
              </a:ext>
            </a:extLst>
          </p:cNvPr>
          <p:cNvSpPr/>
          <p:nvPr/>
        </p:nvSpPr>
        <p:spPr>
          <a:xfrm>
            <a:off x="3978275" y="3551238"/>
            <a:ext cx="95250" cy="358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0" name="三角形 69">
            <a:extLst>
              <a:ext uri="{FF2B5EF4-FFF2-40B4-BE49-F238E27FC236}">
                <a16:creationId xmlns:a16="http://schemas.microsoft.com/office/drawing/2014/main" id="{2FDC3965-619E-9D5B-BF75-3156F4C2165B}"/>
              </a:ext>
            </a:extLst>
          </p:cNvPr>
          <p:cNvSpPr/>
          <p:nvPr/>
        </p:nvSpPr>
        <p:spPr>
          <a:xfrm rot="13571409">
            <a:off x="1846263" y="2746375"/>
            <a:ext cx="206375" cy="155575"/>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597" name="グループ化 70">
            <a:extLst>
              <a:ext uri="{FF2B5EF4-FFF2-40B4-BE49-F238E27FC236}">
                <a16:creationId xmlns:a16="http://schemas.microsoft.com/office/drawing/2014/main" id="{5F0E974A-5E46-2048-08B0-6C80693F5812}"/>
              </a:ext>
            </a:extLst>
          </p:cNvPr>
          <p:cNvGrpSpPr>
            <a:grpSpLocks/>
          </p:cNvGrpSpPr>
          <p:nvPr/>
        </p:nvGrpSpPr>
        <p:grpSpPr bwMode="auto">
          <a:xfrm>
            <a:off x="1452563" y="4376738"/>
            <a:ext cx="930275" cy="631825"/>
            <a:chOff x="7178808" y="3934246"/>
            <a:chExt cx="575694" cy="394978"/>
          </a:xfrm>
        </p:grpSpPr>
        <p:sp>
          <p:nvSpPr>
            <p:cNvPr id="72" name="角丸四角形 71">
              <a:extLst>
                <a:ext uri="{FF2B5EF4-FFF2-40B4-BE49-F238E27FC236}">
                  <a16:creationId xmlns:a16="http://schemas.microsoft.com/office/drawing/2014/main" id="{6CFCB6FC-64A1-9945-5DBB-101D41F2B870}"/>
                </a:ext>
              </a:extLst>
            </p:cNvPr>
            <p:cNvSpPr/>
            <p:nvPr/>
          </p:nvSpPr>
          <p:spPr>
            <a:xfrm>
              <a:off x="7178808" y="3934246"/>
              <a:ext cx="575694" cy="177641"/>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3" name="角丸四角形 72">
              <a:extLst>
                <a:ext uri="{FF2B5EF4-FFF2-40B4-BE49-F238E27FC236}">
                  <a16:creationId xmlns:a16="http://schemas.microsoft.com/office/drawing/2014/main" id="{80AE8652-7128-85E4-3A30-9242D534EC47}"/>
                </a:ext>
              </a:extLst>
            </p:cNvPr>
            <p:cNvSpPr/>
            <p:nvPr/>
          </p:nvSpPr>
          <p:spPr>
            <a:xfrm>
              <a:off x="7178808" y="4151583"/>
              <a:ext cx="575694" cy="177641"/>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19" name="テキスト ボックス 73">
              <a:extLst>
                <a:ext uri="{FF2B5EF4-FFF2-40B4-BE49-F238E27FC236}">
                  <a16:creationId xmlns:a16="http://schemas.microsoft.com/office/drawing/2014/main" id="{E2A737C8-A9C5-BB00-F862-8935EF18C5D6}"/>
                </a:ext>
              </a:extLst>
            </p:cNvPr>
            <p:cNvSpPr txBox="1">
              <a:spLocks noChangeArrowheads="1"/>
            </p:cNvSpPr>
            <p:nvPr/>
          </p:nvSpPr>
          <p:spPr bwMode="auto">
            <a:xfrm>
              <a:off x="7270697" y="3966519"/>
              <a:ext cx="367875" cy="17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sp>
          <p:nvSpPr>
            <p:cNvPr id="23620" name="テキスト ボックス 74">
              <a:extLst>
                <a:ext uri="{FF2B5EF4-FFF2-40B4-BE49-F238E27FC236}">
                  <a16:creationId xmlns:a16="http://schemas.microsoft.com/office/drawing/2014/main" id="{3F280F75-1E4A-5561-4262-3AECE80F1ED2}"/>
                </a:ext>
              </a:extLst>
            </p:cNvPr>
            <p:cNvSpPr txBox="1">
              <a:spLocks noChangeArrowheads="1"/>
            </p:cNvSpPr>
            <p:nvPr/>
          </p:nvSpPr>
          <p:spPr bwMode="auto">
            <a:xfrm>
              <a:off x="7270697" y="4156753"/>
              <a:ext cx="367875" cy="1700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grpSp>
      <p:sp>
        <p:nvSpPr>
          <p:cNvPr id="76" name="三角形 75">
            <a:extLst>
              <a:ext uri="{FF2B5EF4-FFF2-40B4-BE49-F238E27FC236}">
                <a16:creationId xmlns:a16="http://schemas.microsoft.com/office/drawing/2014/main" id="{44BAFCFE-2245-0037-A08A-5BE80325B425}"/>
              </a:ext>
            </a:extLst>
          </p:cNvPr>
          <p:cNvSpPr/>
          <p:nvPr/>
        </p:nvSpPr>
        <p:spPr>
          <a:xfrm rot="18620222">
            <a:off x="2063750" y="5019675"/>
            <a:ext cx="206375" cy="1555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599" name="グループ化 76">
            <a:extLst>
              <a:ext uri="{FF2B5EF4-FFF2-40B4-BE49-F238E27FC236}">
                <a16:creationId xmlns:a16="http://schemas.microsoft.com/office/drawing/2014/main" id="{CB59AE51-C752-56EB-8BFA-083B98FCDAED}"/>
              </a:ext>
            </a:extLst>
          </p:cNvPr>
          <p:cNvGrpSpPr>
            <a:grpSpLocks/>
          </p:cNvGrpSpPr>
          <p:nvPr/>
        </p:nvGrpSpPr>
        <p:grpSpPr bwMode="auto">
          <a:xfrm>
            <a:off x="4029075" y="5021263"/>
            <a:ext cx="931863" cy="631825"/>
            <a:chOff x="7075709" y="5293378"/>
            <a:chExt cx="537767" cy="520995"/>
          </a:xfrm>
        </p:grpSpPr>
        <p:sp>
          <p:nvSpPr>
            <p:cNvPr id="78" name="角丸四角形 77">
              <a:extLst>
                <a:ext uri="{FF2B5EF4-FFF2-40B4-BE49-F238E27FC236}">
                  <a16:creationId xmlns:a16="http://schemas.microsoft.com/office/drawing/2014/main" id="{2DD90557-6A50-1094-A6B9-5F719A4972F6}"/>
                </a:ext>
              </a:extLst>
            </p:cNvPr>
            <p:cNvSpPr/>
            <p:nvPr/>
          </p:nvSpPr>
          <p:spPr>
            <a:xfrm>
              <a:off x="7075709" y="5564347"/>
              <a:ext cx="537767" cy="23431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9" name="角丸四角形 78">
              <a:extLst>
                <a:ext uri="{FF2B5EF4-FFF2-40B4-BE49-F238E27FC236}">
                  <a16:creationId xmlns:a16="http://schemas.microsoft.com/office/drawing/2014/main" id="{97DD2224-EF9B-8E68-6376-7E88008D0970}"/>
                </a:ext>
              </a:extLst>
            </p:cNvPr>
            <p:cNvSpPr/>
            <p:nvPr/>
          </p:nvSpPr>
          <p:spPr>
            <a:xfrm>
              <a:off x="7075709" y="5293378"/>
              <a:ext cx="537767" cy="234316"/>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15" name="テキスト ボックス 79">
              <a:extLst>
                <a:ext uri="{FF2B5EF4-FFF2-40B4-BE49-F238E27FC236}">
                  <a16:creationId xmlns:a16="http://schemas.microsoft.com/office/drawing/2014/main" id="{092F0A20-BEA8-3D78-F3F1-5EDD01B696CC}"/>
                </a:ext>
              </a:extLst>
            </p:cNvPr>
            <p:cNvSpPr txBox="1">
              <a:spLocks noChangeArrowheads="1"/>
            </p:cNvSpPr>
            <p:nvPr/>
          </p:nvSpPr>
          <p:spPr bwMode="auto">
            <a:xfrm>
              <a:off x="7180977" y="5589981"/>
              <a:ext cx="343639" cy="2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sp>
          <p:nvSpPr>
            <p:cNvPr id="23616" name="テキスト ボックス 80">
              <a:extLst>
                <a:ext uri="{FF2B5EF4-FFF2-40B4-BE49-F238E27FC236}">
                  <a16:creationId xmlns:a16="http://schemas.microsoft.com/office/drawing/2014/main" id="{FA14D2CD-35F7-495E-AF64-E39D43865216}"/>
                </a:ext>
              </a:extLst>
            </p:cNvPr>
            <p:cNvSpPr txBox="1">
              <a:spLocks noChangeArrowheads="1"/>
            </p:cNvSpPr>
            <p:nvPr/>
          </p:nvSpPr>
          <p:spPr bwMode="auto">
            <a:xfrm>
              <a:off x="7180152" y="5306291"/>
              <a:ext cx="343639" cy="2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grpSp>
      <p:sp>
        <p:nvSpPr>
          <p:cNvPr id="82" name="三角形 81">
            <a:extLst>
              <a:ext uri="{FF2B5EF4-FFF2-40B4-BE49-F238E27FC236}">
                <a16:creationId xmlns:a16="http://schemas.microsoft.com/office/drawing/2014/main" id="{4870D8D1-BA3E-96A0-BDF1-930FE37B556A}"/>
              </a:ext>
            </a:extLst>
          </p:cNvPr>
          <p:cNvSpPr/>
          <p:nvPr/>
        </p:nvSpPr>
        <p:spPr>
          <a:xfrm rot="15988972">
            <a:off x="4994275" y="5105400"/>
            <a:ext cx="206375" cy="1555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3" name="三角形 82">
            <a:extLst>
              <a:ext uri="{FF2B5EF4-FFF2-40B4-BE49-F238E27FC236}">
                <a16:creationId xmlns:a16="http://schemas.microsoft.com/office/drawing/2014/main" id="{CFFB9857-D7F9-B245-3191-8FB60D488B99}"/>
              </a:ext>
            </a:extLst>
          </p:cNvPr>
          <p:cNvSpPr/>
          <p:nvPr/>
        </p:nvSpPr>
        <p:spPr>
          <a:xfrm rot="7129504">
            <a:off x="6885782" y="4212431"/>
            <a:ext cx="204788" cy="1555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4" name="三角形 83">
            <a:extLst>
              <a:ext uri="{FF2B5EF4-FFF2-40B4-BE49-F238E27FC236}">
                <a16:creationId xmlns:a16="http://schemas.microsoft.com/office/drawing/2014/main" id="{74F75F8D-5EDD-06F5-7A42-3B8C5238F91A}"/>
              </a:ext>
            </a:extLst>
          </p:cNvPr>
          <p:cNvSpPr/>
          <p:nvPr/>
        </p:nvSpPr>
        <p:spPr>
          <a:xfrm rot="16706784">
            <a:off x="5421313" y="2792413"/>
            <a:ext cx="206375" cy="155575"/>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5" name="三角形 84">
            <a:extLst>
              <a:ext uri="{FF2B5EF4-FFF2-40B4-BE49-F238E27FC236}">
                <a16:creationId xmlns:a16="http://schemas.microsoft.com/office/drawing/2014/main" id="{05D73F9D-6C49-54A3-0BF2-5B9E1EC17154}"/>
              </a:ext>
            </a:extLst>
          </p:cNvPr>
          <p:cNvSpPr/>
          <p:nvPr/>
        </p:nvSpPr>
        <p:spPr>
          <a:xfrm rot="3766433">
            <a:off x="6331744" y="3672681"/>
            <a:ext cx="204788" cy="155575"/>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6" name="正方形/長方形 85">
            <a:extLst>
              <a:ext uri="{FF2B5EF4-FFF2-40B4-BE49-F238E27FC236}">
                <a16:creationId xmlns:a16="http://schemas.microsoft.com/office/drawing/2014/main" id="{D5329A0B-941A-09B4-C9A6-A7BC0F2CC508}"/>
              </a:ext>
            </a:extLst>
          </p:cNvPr>
          <p:cNvSpPr/>
          <p:nvPr/>
        </p:nvSpPr>
        <p:spPr>
          <a:xfrm>
            <a:off x="3941763" y="3227388"/>
            <a:ext cx="203200" cy="6746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grpSp>
        <p:nvGrpSpPr>
          <p:cNvPr id="23605" name="グループ化 86">
            <a:extLst>
              <a:ext uri="{FF2B5EF4-FFF2-40B4-BE49-F238E27FC236}">
                <a16:creationId xmlns:a16="http://schemas.microsoft.com/office/drawing/2014/main" id="{EB0DB674-E0BE-DCB6-6E56-15C87CDE5EC2}"/>
              </a:ext>
            </a:extLst>
          </p:cNvPr>
          <p:cNvGrpSpPr>
            <a:grpSpLocks/>
          </p:cNvGrpSpPr>
          <p:nvPr/>
        </p:nvGrpSpPr>
        <p:grpSpPr bwMode="auto">
          <a:xfrm>
            <a:off x="4014788" y="3482975"/>
            <a:ext cx="930275" cy="657225"/>
            <a:chOff x="7075709" y="5293378"/>
            <a:chExt cx="537767" cy="543149"/>
          </a:xfrm>
        </p:grpSpPr>
        <p:sp>
          <p:nvSpPr>
            <p:cNvPr id="88" name="角丸四角形 87">
              <a:extLst>
                <a:ext uri="{FF2B5EF4-FFF2-40B4-BE49-F238E27FC236}">
                  <a16:creationId xmlns:a16="http://schemas.microsoft.com/office/drawing/2014/main" id="{24063B01-D945-ED34-DFB9-486E19ADFC1B}"/>
                </a:ext>
              </a:extLst>
            </p:cNvPr>
            <p:cNvSpPr/>
            <p:nvPr/>
          </p:nvSpPr>
          <p:spPr>
            <a:xfrm>
              <a:off x="7075709" y="5579384"/>
              <a:ext cx="537767" cy="233528"/>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9" name="角丸四角形 88">
              <a:extLst>
                <a:ext uri="{FF2B5EF4-FFF2-40B4-BE49-F238E27FC236}">
                  <a16:creationId xmlns:a16="http://schemas.microsoft.com/office/drawing/2014/main" id="{98FF21E9-293D-B47F-539C-17C3E5207FD5}"/>
                </a:ext>
              </a:extLst>
            </p:cNvPr>
            <p:cNvSpPr/>
            <p:nvPr/>
          </p:nvSpPr>
          <p:spPr>
            <a:xfrm>
              <a:off x="7075709" y="5293378"/>
              <a:ext cx="537767" cy="234840"/>
            </a:xfrm>
            <a:prstGeom prst="roundRect">
              <a:avLst/>
            </a:prstGeom>
            <a:solidFill>
              <a:schemeClr val="bg1">
                <a:lumMod val="50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611" name="テキスト ボックス 89">
              <a:extLst>
                <a:ext uri="{FF2B5EF4-FFF2-40B4-BE49-F238E27FC236}">
                  <a16:creationId xmlns:a16="http://schemas.microsoft.com/office/drawing/2014/main" id="{53E4C1E4-36C7-78DC-A041-866919D12294}"/>
                </a:ext>
              </a:extLst>
            </p:cNvPr>
            <p:cNvSpPr txBox="1">
              <a:spLocks noChangeArrowheads="1"/>
            </p:cNvSpPr>
            <p:nvPr/>
          </p:nvSpPr>
          <p:spPr bwMode="auto">
            <a:xfrm>
              <a:off x="7178963" y="5612135"/>
              <a:ext cx="343639" cy="2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latin typeface="ＭＳ Ｐゴシック" panose="020B0600070205080204" pitchFamily="50" charset="-128"/>
                </a:rPr>
                <a:t>原因</a:t>
              </a:r>
            </a:p>
          </p:txBody>
        </p:sp>
        <p:sp>
          <p:nvSpPr>
            <p:cNvPr id="23612" name="テキスト ボックス 90">
              <a:extLst>
                <a:ext uri="{FF2B5EF4-FFF2-40B4-BE49-F238E27FC236}">
                  <a16:creationId xmlns:a16="http://schemas.microsoft.com/office/drawing/2014/main" id="{44FD55F7-6430-0D93-8512-50466DE8C73E}"/>
                </a:ext>
              </a:extLst>
            </p:cNvPr>
            <p:cNvSpPr txBox="1">
              <a:spLocks noChangeArrowheads="1"/>
            </p:cNvSpPr>
            <p:nvPr/>
          </p:nvSpPr>
          <p:spPr bwMode="auto">
            <a:xfrm>
              <a:off x="7178963" y="5301629"/>
              <a:ext cx="343639" cy="224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600">
                  <a:solidFill>
                    <a:schemeClr val="bg1"/>
                  </a:solidFill>
                  <a:latin typeface="ＭＳ Ｐゴシック" panose="020B0600070205080204" pitchFamily="50" charset="-128"/>
                </a:rPr>
                <a:t>結果</a:t>
              </a:r>
            </a:p>
          </p:txBody>
        </p:sp>
      </p:grpSp>
      <p:sp>
        <p:nvSpPr>
          <p:cNvPr id="92" name="三角形 91">
            <a:extLst>
              <a:ext uri="{FF2B5EF4-FFF2-40B4-BE49-F238E27FC236}">
                <a16:creationId xmlns:a16="http://schemas.microsoft.com/office/drawing/2014/main" id="{428014DA-8B23-C8B5-3F01-77F674C1F130}"/>
              </a:ext>
            </a:extLst>
          </p:cNvPr>
          <p:cNvSpPr/>
          <p:nvPr/>
        </p:nvSpPr>
        <p:spPr>
          <a:xfrm rot="5400000">
            <a:off x="3800475" y="3638550"/>
            <a:ext cx="206375" cy="1555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3" name="三角形 92">
            <a:extLst>
              <a:ext uri="{FF2B5EF4-FFF2-40B4-BE49-F238E27FC236}">
                <a16:creationId xmlns:a16="http://schemas.microsoft.com/office/drawing/2014/main" id="{560B7FA3-D8C3-E429-5DF4-A36624F3870C}"/>
              </a:ext>
            </a:extLst>
          </p:cNvPr>
          <p:cNvSpPr/>
          <p:nvPr/>
        </p:nvSpPr>
        <p:spPr>
          <a:xfrm rot="5962173">
            <a:off x="3811588" y="3416300"/>
            <a:ext cx="206375" cy="155575"/>
          </a:xfrm>
          <a:prstGeom prst="triangl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1" name="タイトル 1">
            <a:extLst>
              <a:ext uri="{FF2B5EF4-FFF2-40B4-BE49-F238E27FC236}">
                <a16:creationId xmlns:a16="http://schemas.microsoft.com/office/drawing/2014/main" id="{AABC6EDB-A022-CA10-5309-2258CE57D5CD}"/>
              </a:ext>
            </a:extLst>
          </p:cNvPr>
          <p:cNvSpPr txBox="1">
            <a:spLocks noChangeArrowheads="1"/>
          </p:cNvSpPr>
          <p:nvPr/>
        </p:nvSpPr>
        <p:spPr bwMode="auto">
          <a:xfrm>
            <a:off x="1441450" y="277813"/>
            <a:ext cx="7667625" cy="1350962"/>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4</a:t>
            </a:r>
            <a:r>
              <a:rPr lang="ja-JP" altLang="en-US" kern="0"/>
              <a:t>．</a:t>
            </a:r>
            <a:r>
              <a:rPr lang="ja-JP" altLang="en-US" sz="2400" kern="0"/>
              <a:t>人間関係で困ったときに使える</a:t>
            </a:r>
            <a:br>
              <a:rPr lang="en-US" altLang="ja-JP" kern="0" dirty="0"/>
            </a:br>
            <a:r>
              <a:rPr lang="ja-JP" altLang="en-US" kern="0"/>
              <a:t>　　</a:t>
            </a:r>
            <a:r>
              <a:rPr lang="ja-JP" altLang="en-US" kern="0" spc="-300"/>
              <a:t>原因と結果に対する２つの捉え方</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4578" name="図 20" descr="テーブル が含まれている画像&#10;&#10;自動的に生成された説明">
            <a:extLst>
              <a:ext uri="{FF2B5EF4-FFF2-40B4-BE49-F238E27FC236}">
                <a16:creationId xmlns:a16="http://schemas.microsoft.com/office/drawing/2014/main" id="{84C3951B-3FF4-4CC5-043D-BE7F6EA8F7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2259013"/>
            <a:ext cx="7493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56FF225E-350C-A85B-2D42-31F78C8DBF9B}"/>
              </a:ext>
            </a:extLst>
          </p:cNvPr>
          <p:cNvSpPr>
            <a:spLocks noGrp="1"/>
          </p:cNvSpPr>
          <p:nvPr>
            <p:ph idx="1"/>
          </p:nvPr>
        </p:nvSpPr>
        <p:spPr>
          <a:xfrm>
            <a:off x="938213" y="3114675"/>
            <a:ext cx="7267575" cy="3259138"/>
          </a:xfrm>
        </p:spPr>
        <p:txBody>
          <a:bodyPr>
            <a:normAutofit fontScale="77500" lnSpcReduction="20000"/>
          </a:bodyPr>
          <a:lstStyle/>
          <a:p>
            <a:pPr>
              <a:lnSpc>
                <a:spcPct val="150000"/>
              </a:lnSpc>
              <a:defRPr/>
            </a:pPr>
            <a:r>
              <a:rPr lang="ja-JP" altLang="en-US" sz="2215" dirty="0">
                <a:latin typeface="メイリオ" panose="020B0604030504040204" pitchFamily="50" charset="-128"/>
                <a:ea typeface="メイリオ" panose="020B0604030504040204" pitchFamily="50" charset="-128"/>
              </a:rPr>
              <a:t>昔々あるところに</a:t>
            </a:r>
            <a:r>
              <a:rPr lang="en-US" altLang="ja-JP" sz="2215" dirty="0">
                <a:latin typeface="メイリオ" panose="020B0604030504040204" pitchFamily="50" charset="-128"/>
                <a:ea typeface="メイリオ" panose="020B0604030504040204" pitchFamily="50" charset="-128"/>
              </a:rPr>
              <a:t>3</a:t>
            </a:r>
            <a:r>
              <a:rPr lang="ja-JP" altLang="en-US" sz="2215" dirty="0">
                <a:latin typeface="メイリオ" panose="020B0604030504040204" pitchFamily="50" charset="-128"/>
                <a:ea typeface="メイリオ" panose="020B0604030504040204" pitchFamily="50" charset="-128"/>
              </a:rPr>
              <a:t>人の息子を持つ父親がいた。父親は死ぬ時に息子たちに遺言として</a:t>
            </a:r>
            <a:r>
              <a:rPr lang="en-US" altLang="ja-JP" sz="2215" dirty="0">
                <a:latin typeface="メイリオ" panose="020B0604030504040204" pitchFamily="50" charset="-128"/>
                <a:ea typeface="メイリオ" panose="020B0604030504040204" pitchFamily="50" charset="-128"/>
              </a:rPr>
              <a:t>17</a:t>
            </a:r>
            <a:r>
              <a:rPr lang="ja-JP" altLang="en-US" sz="2215" dirty="0">
                <a:latin typeface="メイリオ" panose="020B0604030504040204" pitchFamily="50" charset="-128"/>
                <a:ea typeface="メイリオ" panose="020B0604030504040204" pitchFamily="50" charset="-128"/>
              </a:rPr>
              <a:t>頭のラクダとそれぞれを分配するための遺言書を残した。それによると長男が半分を取り、次男が</a:t>
            </a:r>
            <a:r>
              <a:rPr lang="en-US" altLang="ja-JP" sz="2215" dirty="0">
                <a:latin typeface="メイリオ" panose="020B0604030504040204" pitchFamily="50" charset="-128"/>
                <a:ea typeface="メイリオ" panose="020B0604030504040204" pitchFamily="50" charset="-128"/>
              </a:rPr>
              <a:t>1/3</a:t>
            </a:r>
            <a:r>
              <a:rPr lang="ja-JP" altLang="en-US" sz="2215" dirty="0">
                <a:latin typeface="メイリオ" panose="020B0604030504040204" pitchFamily="50" charset="-128"/>
                <a:ea typeface="メイリオ" panose="020B0604030504040204" pitchFamily="50" charset="-128"/>
              </a:rPr>
              <a:t>を取り三男が</a:t>
            </a:r>
            <a:r>
              <a:rPr lang="en-US" altLang="ja-JP" sz="2215" dirty="0">
                <a:latin typeface="メイリオ" panose="020B0604030504040204" pitchFamily="50" charset="-128"/>
                <a:ea typeface="メイリオ" panose="020B0604030504040204" pitchFamily="50" charset="-128"/>
              </a:rPr>
              <a:t>1/</a:t>
            </a:r>
            <a:r>
              <a:rPr lang="ja-JP" altLang="en-US" sz="2215" dirty="0">
                <a:latin typeface="メイリオ" panose="020B0604030504040204" pitchFamily="50" charset="-128"/>
                <a:ea typeface="メイリオ" panose="020B0604030504040204" pitchFamily="50" charset="-128"/>
              </a:rPr>
              <a:t>９を取るということだった。だが、どうやって</a:t>
            </a:r>
            <a:r>
              <a:rPr lang="en-US" altLang="ja-JP" sz="2215" dirty="0">
                <a:latin typeface="メイリオ" panose="020B0604030504040204" pitchFamily="50" charset="-128"/>
                <a:ea typeface="メイリオ" panose="020B0604030504040204" pitchFamily="50" charset="-128"/>
              </a:rPr>
              <a:t>17</a:t>
            </a:r>
            <a:r>
              <a:rPr lang="ja-JP" altLang="en-US" sz="2215" dirty="0">
                <a:latin typeface="メイリオ" panose="020B0604030504040204" pitchFamily="50" charset="-128"/>
                <a:ea typeface="メイリオ" panose="020B0604030504040204" pitchFamily="50" charset="-128"/>
              </a:rPr>
              <a:t>頭のラクダを半分や３つや９つに分けることができるだろう。すぐに兄弟たちは父親の遺志を満足させることはできないという結論に達した。困り果てた兄弟たちは裁判官に助けを求めた。裁判官はラクダの背に乗って彼らの家にやってきた。そして彼らの訴えを聞き考え込んだ。やがて彼は兄弟たちに言った。</a:t>
            </a:r>
          </a:p>
        </p:txBody>
      </p:sp>
      <p:pic>
        <p:nvPicPr>
          <p:cNvPr id="24580" name="図 4" descr="テーブル が含まれている画像&#10;&#10;自動的に生成された説明">
            <a:extLst>
              <a:ext uri="{FF2B5EF4-FFF2-40B4-BE49-F238E27FC236}">
                <a16:creationId xmlns:a16="http://schemas.microsoft.com/office/drawing/2014/main" id="{13E0C517-47E2-4389-C938-5894551D0D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5725"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図 5" descr="テーブル が含まれている画像&#10;&#10;自動的に生成された説明">
            <a:extLst>
              <a:ext uri="{FF2B5EF4-FFF2-40B4-BE49-F238E27FC236}">
                <a16:creationId xmlns:a16="http://schemas.microsoft.com/office/drawing/2014/main" id="{91E70648-A75F-A856-0AA9-ADA9B443F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2338"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図 6" descr="テーブル が含まれている画像&#10;&#10;自動的に生成された説明">
            <a:extLst>
              <a:ext uri="{FF2B5EF4-FFF2-40B4-BE49-F238E27FC236}">
                <a16:creationId xmlns:a16="http://schemas.microsoft.com/office/drawing/2014/main" id="{C35A879A-403A-68A2-6C20-DA0A2E852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図 7" descr="テーブル が含まれている画像&#10;&#10;自動的に生成された説明">
            <a:extLst>
              <a:ext uri="{FF2B5EF4-FFF2-40B4-BE49-F238E27FC236}">
                <a16:creationId xmlns:a16="http://schemas.microsoft.com/office/drawing/2014/main" id="{7B7B5A18-C20A-8577-643E-55CD8E5363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65563" y="600075"/>
            <a:ext cx="738187"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図 8" descr="テーブル が含まれている画像&#10;&#10;自動的に生成された説明">
            <a:extLst>
              <a:ext uri="{FF2B5EF4-FFF2-40B4-BE49-F238E27FC236}">
                <a16:creationId xmlns:a16="http://schemas.microsoft.com/office/drawing/2014/main" id="{5B6175E2-8451-9A93-719D-51C15A294F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3763"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5" name="図 9" descr="テーブル が含まれている画像&#10;&#10;自動的に生成された説明">
            <a:extLst>
              <a:ext uri="{FF2B5EF4-FFF2-40B4-BE49-F238E27FC236}">
                <a16:creationId xmlns:a16="http://schemas.microsoft.com/office/drawing/2014/main" id="{B8AB202A-8DA1-1D96-05D1-6408B3BEB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0375"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図 10" descr="テーブル が含まれている画像&#10;&#10;自動的に生成された説明">
            <a:extLst>
              <a:ext uri="{FF2B5EF4-FFF2-40B4-BE49-F238E27FC236}">
                <a16:creationId xmlns:a16="http://schemas.microsoft.com/office/drawing/2014/main" id="{D13DA008-32FC-7C39-C2D0-A355F6F17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988" y="600075"/>
            <a:ext cx="736600"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7" name="図 11" descr="テーブル が含まれている画像&#10;&#10;自動的に生成された説明">
            <a:extLst>
              <a:ext uri="{FF2B5EF4-FFF2-40B4-BE49-F238E27FC236}">
                <a16:creationId xmlns:a16="http://schemas.microsoft.com/office/drawing/2014/main" id="{A02496BB-69FE-A4D8-6096-C63096881C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3600" y="612775"/>
            <a:ext cx="738188" cy="94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8" name="図 21" descr="テーブル が含まれている画像&#10;&#10;自動的に生成された説明">
            <a:extLst>
              <a:ext uri="{FF2B5EF4-FFF2-40B4-BE49-F238E27FC236}">
                <a16:creationId xmlns:a16="http://schemas.microsoft.com/office/drawing/2014/main" id="{1BB38F07-1A99-BE94-0E02-2A37A77C3D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100"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図 22" descr="テーブル が含まれている画像&#10;&#10;自動的に生成された説明">
            <a:extLst>
              <a:ext uri="{FF2B5EF4-FFF2-40B4-BE49-F238E27FC236}">
                <a16:creationId xmlns:a16="http://schemas.microsoft.com/office/drawing/2014/main" id="{3DB4A2EA-D829-EA88-7BBE-1E27F86707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713"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図 23" descr="テーブル が含まれている画像&#10;&#10;自動的に生成された説明">
            <a:extLst>
              <a:ext uri="{FF2B5EF4-FFF2-40B4-BE49-F238E27FC236}">
                <a16:creationId xmlns:a16="http://schemas.microsoft.com/office/drawing/2014/main" id="{60FC3C36-4766-E64A-8F60-F9DCCAEF4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8325" y="1444625"/>
            <a:ext cx="73818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1" name="図 24" descr="テーブル が含まれている画像&#10;&#10;自動的に生成された説明">
            <a:extLst>
              <a:ext uri="{FF2B5EF4-FFF2-40B4-BE49-F238E27FC236}">
                <a16:creationId xmlns:a16="http://schemas.microsoft.com/office/drawing/2014/main" id="{2D1722C2-07B2-264E-3251-1CD2D15A4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6525"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2" name="図 25" descr="テーブル が含まれている画像&#10;&#10;自動的に生成された説明">
            <a:extLst>
              <a:ext uri="{FF2B5EF4-FFF2-40B4-BE49-F238E27FC236}">
                <a16:creationId xmlns:a16="http://schemas.microsoft.com/office/drawing/2014/main" id="{AB4F47C2-1174-8069-1ADE-8A8F235A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3138"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3" name="図 26" descr="テーブル が含まれている画像&#10;&#10;自動的に生成された説明">
            <a:extLst>
              <a:ext uri="{FF2B5EF4-FFF2-40B4-BE49-F238E27FC236}">
                <a16:creationId xmlns:a16="http://schemas.microsoft.com/office/drawing/2014/main" id="{1C195B33-4B0F-0E27-B9FA-89CD8EEA1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750"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4" name="図 27" descr="テーブル が含まれている画像&#10;&#10;自動的に生成された説明">
            <a:extLst>
              <a:ext uri="{FF2B5EF4-FFF2-40B4-BE49-F238E27FC236}">
                <a16:creationId xmlns:a16="http://schemas.microsoft.com/office/drawing/2014/main" id="{81A9B960-D1BA-69B7-F4E6-14933FE6C6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1444625"/>
            <a:ext cx="736600"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5" name="図 28" descr="テーブル が含まれている画像&#10;&#10;自動的に生成された説明">
            <a:extLst>
              <a:ext uri="{FF2B5EF4-FFF2-40B4-BE49-F238E27FC236}">
                <a16:creationId xmlns:a16="http://schemas.microsoft.com/office/drawing/2014/main" id="{03B7125C-A57A-18ED-0D25-BEA6F3EFC9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2975" y="1457325"/>
            <a:ext cx="738188" cy="94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スライド番号プレースホルダ 3">
            <a:extLst>
              <a:ext uri="{FF2B5EF4-FFF2-40B4-BE49-F238E27FC236}">
                <a16:creationId xmlns:a16="http://schemas.microsoft.com/office/drawing/2014/main" id="{9269E381-2397-A68B-830F-64EFEA03FFE8}"/>
              </a:ext>
            </a:extLst>
          </p:cNvPr>
          <p:cNvSpPr>
            <a:spLocks noGrp="1" noChangeArrowheads="1"/>
          </p:cNvSpPr>
          <p:nvPr>
            <p:ph type="sldNum" sz="quarter" idx="12"/>
          </p:nvPr>
        </p:nvSpPr>
        <p:spPr>
          <a:xfrm>
            <a:off x="7162800" y="63817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68</a:t>
            </a:fld>
            <a:endParaRPr kumimoji="0" lang="en-US" altLang="ja-JP" sz="1800" dirty="0">
              <a:solidFill>
                <a:srgbClr val="0000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図 20" descr="テーブル が含まれている画像&#10;&#10;自動的に生成された説明">
            <a:extLst>
              <a:ext uri="{FF2B5EF4-FFF2-40B4-BE49-F238E27FC236}">
                <a16:creationId xmlns:a16="http://schemas.microsoft.com/office/drawing/2014/main" id="{91A697D3-698C-9580-D564-8C5285CCA2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7613" y="2835275"/>
            <a:ext cx="950912" cy="122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a:extLst>
              <a:ext uri="{FF2B5EF4-FFF2-40B4-BE49-F238E27FC236}">
                <a16:creationId xmlns:a16="http://schemas.microsoft.com/office/drawing/2014/main" id="{95AE92C5-87C9-72C2-2868-1D65C7A3F61A}"/>
              </a:ext>
            </a:extLst>
          </p:cNvPr>
          <p:cNvSpPr>
            <a:spLocks noGrp="1"/>
          </p:cNvSpPr>
          <p:nvPr>
            <p:ph idx="1"/>
          </p:nvPr>
        </p:nvSpPr>
        <p:spPr>
          <a:xfrm>
            <a:off x="857250" y="4386263"/>
            <a:ext cx="7661275" cy="1871662"/>
          </a:xfrm>
        </p:spPr>
        <p:txBody>
          <a:bodyPr>
            <a:normAutofit fontScale="62500" lnSpcReduction="20000"/>
          </a:bodyPr>
          <a:lstStyle/>
          <a:p>
            <a:pPr>
              <a:lnSpc>
                <a:spcPct val="150000"/>
              </a:lnSpc>
              <a:defRPr/>
            </a:pPr>
            <a:r>
              <a:rPr lang="ja-JP" altLang="en-US" sz="2215" dirty="0">
                <a:latin typeface="メイリオ" panose="020B0604030504040204" pitchFamily="50" charset="-128"/>
                <a:ea typeface="メイリオ" panose="020B0604030504040204" pitchFamily="50" charset="-128"/>
              </a:rPr>
              <a:t>「よしこうしよう。お前たちにわしのラクダを進呈することにする。そうすればお前たちのラクダ</a:t>
            </a:r>
            <a:r>
              <a:rPr lang="en-US" altLang="ja-JP" sz="2215" dirty="0">
                <a:latin typeface="メイリオ" panose="020B0604030504040204" pitchFamily="50" charset="-128"/>
                <a:ea typeface="メイリオ" panose="020B0604030504040204" pitchFamily="50" charset="-128"/>
              </a:rPr>
              <a:t>18</a:t>
            </a:r>
            <a:r>
              <a:rPr lang="ja-JP" altLang="en-US" sz="2215" dirty="0">
                <a:latin typeface="メイリオ" panose="020B0604030504040204" pitchFamily="50" charset="-128"/>
                <a:ea typeface="メイリオ" panose="020B0604030504040204" pitchFamily="50" charset="-128"/>
              </a:rPr>
              <a:t>頭になるだろう。そうすると長男の分け前は</a:t>
            </a:r>
            <a:r>
              <a:rPr lang="en-US" altLang="ja-JP" sz="2215" dirty="0">
                <a:latin typeface="メイリオ" panose="020B0604030504040204" pitchFamily="50" charset="-128"/>
                <a:ea typeface="メイリオ" panose="020B0604030504040204" pitchFamily="50" charset="-128"/>
              </a:rPr>
              <a:t>18÷2</a:t>
            </a:r>
            <a:r>
              <a:rPr lang="ja-JP" altLang="en-US" sz="2215" dirty="0">
                <a:latin typeface="メイリオ" panose="020B0604030504040204" pitchFamily="50" charset="-128"/>
                <a:ea typeface="メイリオ" panose="020B0604030504040204" pitchFamily="50" charset="-128"/>
              </a:rPr>
              <a:t>で９頭だな。次男の分け前は</a:t>
            </a:r>
            <a:r>
              <a:rPr lang="en-US" altLang="ja-JP" sz="2215" dirty="0">
                <a:latin typeface="メイリオ" panose="020B0604030504040204" pitchFamily="50" charset="-128"/>
                <a:ea typeface="メイリオ" panose="020B0604030504040204" pitchFamily="50" charset="-128"/>
              </a:rPr>
              <a:t>18÷3</a:t>
            </a:r>
            <a:r>
              <a:rPr lang="ja-JP" altLang="en-US" sz="2215" dirty="0">
                <a:latin typeface="メイリオ" panose="020B0604030504040204" pitchFamily="50" charset="-128"/>
                <a:ea typeface="メイリオ" panose="020B0604030504040204" pitchFamily="50" charset="-128"/>
              </a:rPr>
              <a:t>だから</a:t>
            </a:r>
            <a:r>
              <a:rPr lang="en-US" altLang="ja-JP" sz="2215" dirty="0">
                <a:latin typeface="メイリオ" panose="020B0604030504040204" pitchFamily="50" charset="-128"/>
                <a:ea typeface="メイリオ" panose="020B0604030504040204" pitchFamily="50" charset="-128"/>
              </a:rPr>
              <a:t>6</a:t>
            </a:r>
            <a:r>
              <a:rPr lang="ja-JP" altLang="en-US" sz="2215" dirty="0">
                <a:latin typeface="メイリオ" panose="020B0604030504040204" pitchFamily="50" charset="-128"/>
                <a:ea typeface="メイリオ" panose="020B0604030504040204" pitchFamily="50" charset="-128"/>
              </a:rPr>
              <a:t>頭になる。三男の分け前は</a:t>
            </a:r>
            <a:r>
              <a:rPr lang="en-US" altLang="ja-JP" sz="2215" dirty="0">
                <a:latin typeface="メイリオ" panose="020B0604030504040204" pitchFamily="50" charset="-128"/>
                <a:ea typeface="メイリオ" panose="020B0604030504040204" pitchFamily="50" charset="-128"/>
              </a:rPr>
              <a:t>18÷9</a:t>
            </a:r>
            <a:r>
              <a:rPr lang="ja-JP" altLang="en-US" sz="2215" dirty="0">
                <a:latin typeface="メイリオ" panose="020B0604030504040204" pitchFamily="50" charset="-128"/>
                <a:ea typeface="メイリオ" panose="020B0604030504040204" pitchFamily="50" charset="-128"/>
              </a:rPr>
              <a:t>で</a:t>
            </a:r>
            <a:r>
              <a:rPr lang="en-US" altLang="ja-JP" sz="2215" dirty="0">
                <a:latin typeface="メイリオ" panose="020B0604030504040204" pitchFamily="50" charset="-128"/>
                <a:ea typeface="メイリオ" panose="020B0604030504040204" pitchFamily="50" charset="-128"/>
              </a:rPr>
              <a:t>2</a:t>
            </a:r>
            <a:r>
              <a:rPr lang="ja-JP" altLang="en-US" sz="2215" dirty="0">
                <a:latin typeface="メイリオ" panose="020B0604030504040204" pitchFamily="50" charset="-128"/>
                <a:ea typeface="メイリオ" panose="020B0604030504040204" pitchFamily="50" charset="-128"/>
              </a:rPr>
              <a:t>頭だ。つまり全部で</a:t>
            </a:r>
            <a:r>
              <a:rPr lang="en-US" altLang="ja-JP" sz="2215" dirty="0">
                <a:latin typeface="メイリオ" panose="020B0604030504040204" pitchFamily="50" charset="-128"/>
                <a:ea typeface="メイリオ" panose="020B0604030504040204" pitchFamily="50" charset="-128"/>
              </a:rPr>
              <a:t>9+6+2</a:t>
            </a:r>
            <a:r>
              <a:rPr lang="ja-JP" altLang="en-US" sz="2215" dirty="0">
                <a:latin typeface="メイリオ" panose="020B0604030504040204" pitchFamily="50" charset="-128"/>
                <a:ea typeface="メイリオ" panose="020B0604030504040204" pitchFamily="50" charset="-128"/>
              </a:rPr>
              <a:t>だから</a:t>
            </a:r>
            <a:r>
              <a:rPr lang="en-US" altLang="ja-JP" sz="2215" dirty="0">
                <a:latin typeface="メイリオ" panose="020B0604030504040204" pitchFamily="50" charset="-128"/>
                <a:ea typeface="メイリオ" panose="020B0604030504040204" pitchFamily="50" charset="-128"/>
              </a:rPr>
              <a:t>17</a:t>
            </a:r>
            <a:r>
              <a:rPr lang="ja-JP" altLang="en-US" sz="2215" dirty="0">
                <a:latin typeface="メイリオ" panose="020B0604030504040204" pitchFamily="50" charset="-128"/>
                <a:ea typeface="メイリオ" panose="020B0604030504040204" pitchFamily="50" charset="-128"/>
              </a:rPr>
              <a:t>頭になる。そうすればお前たちの分け前は、遺言どおりでわしも自分のラクダを取り戻せることになるわけじゃ 。</a:t>
            </a:r>
          </a:p>
        </p:txBody>
      </p:sp>
      <p:pic>
        <p:nvPicPr>
          <p:cNvPr id="25604" name="図 4" descr="テーブル が含まれている画像&#10;&#10;自動的に生成された説明">
            <a:extLst>
              <a:ext uri="{FF2B5EF4-FFF2-40B4-BE49-F238E27FC236}">
                <a16:creationId xmlns:a16="http://schemas.microsoft.com/office/drawing/2014/main" id="{EB57CFCE-1A3F-AEAF-232A-3D3920B7F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6000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図 5" descr="テーブル が含まれている画像&#10;&#10;自動的に生成された説明">
            <a:extLst>
              <a:ext uri="{FF2B5EF4-FFF2-40B4-BE49-F238E27FC236}">
                <a16:creationId xmlns:a16="http://schemas.microsoft.com/office/drawing/2014/main" id="{7B416AFB-A56B-46E1-FB2D-033784808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6000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図 6" descr="テーブル が含まれている画像&#10;&#10;自動的に生成された説明">
            <a:extLst>
              <a:ext uri="{FF2B5EF4-FFF2-40B4-BE49-F238E27FC236}">
                <a16:creationId xmlns:a16="http://schemas.microsoft.com/office/drawing/2014/main" id="{892FC8C5-ED3D-1BF7-AB63-FDD184CEB2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6000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図 7" descr="テーブル が含まれている画像&#10;&#10;自動的に生成された説明">
            <a:extLst>
              <a:ext uri="{FF2B5EF4-FFF2-40B4-BE49-F238E27FC236}">
                <a16:creationId xmlns:a16="http://schemas.microsoft.com/office/drawing/2014/main" id="{FE773306-858F-CAB6-6BC6-B11C01A46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6000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図 8" descr="テーブル が含まれている画像&#10;&#10;自動的に生成された説明">
            <a:extLst>
              <a:ext uri="{FF2B5EF4-FFF2-40B4-BE49-F238E27FC236}">
                <a16:creationId xmlns:a16="http://schemas.microsoft.com/office/drawing/2014/main" id="{362F3B41-2D6E-7C63-AD6A-9C480DB35F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6000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9" name="図 9" descr="テーブル が含まれている画像&#10;&#10;自動的に生成された説明">
            <a:extLst>
              <a:ext uri="{FF2B5EF4-FFF2-40B4-BE49-F238E27FC236}">
                <a16:creationId xmlns:a16="http://schemas.microsoft.com/office/drawing/2014/main" id="{97B044D9-A0C2-C091-2BD7-C73132C4AE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600075"/>
            <a:ext cx="9525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0" name="図 10" descr="テーブル が含まれている画像&#10;&#10;自動的に生成された説明">
            <a:extLst>
              <a:ext uri="{FF2B5EF4-FFF2-40B4-BE49-F238E27FC236}">
                <a16:creationId xmlns:a16="http://schemas.microsoft.com/office/drawing/2014/main" id="{9E1B9854-AB3A-2D8E-C62A-9CB232DDC2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300" y="6000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1" name="図 11" descr="テーブル が含まれている画像&#10;&#10;自動的に生成された説明">
            <a:extLst>
              <a:ext uri="{FF2B5EF4-FFF2-40B4-BE49-F238E27FC236}">
                <a16:creationId xmlns:a16="http://schemas.microsoft.com/office/drawing/2014/main" id="{0277A419-050C-6C77-ADD0-BBC1BE1DEE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938" y="6000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2" name="図 12" descr="テーブル が含まれている画像&#10;&#10;自動的に生成された説明">
            <a:extLst>
              <a:ext uri="{FF2B5EF4-FFF2-40B4-BE49-F238E27FC236}">
                <a16:creationId xmlns:a16="http://schemas.microsoft.com/office/drawing/2014/main" id="{105BC368-0554-DAD8-6404-7A44F779BA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6922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3" name="図 13" descr="テーブル が含まれている画像&#10;&#10;自動的に生成された説明">
            <a:extLst>
              <a:ext uri="{FF2B5EF4-FFF2-40B4-BE49-F238E27FC236}">
                <a16:creationId xmlns:a16="http://schemas.microsoft.com/office/drawing/2014/main" id="{47A70681-1743-C28E-A376-CCC3B55F4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16922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4" name="図 14" descr="テーブル が含まれている画像&#10;&#10;自動的に生成された説明">
            <a:extLst>
              <a:ext uri="{FF2B5EF4-FFF2-40B4-BE49-F238E27FC236}">
                <a16:creationId xmlns:a16="http://schemas.microsoft.com/office/drawing/2014/main" id="{D213D214-93CC-0D54-EABA-7245E0E17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0338" y="16922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5" name="図 15" descr="テーブル が含まれている画像&#10;&#10;自動的に生成された説明">
            <a:extLst>
              <a:ext uri="{FF2B5EF4-FFF2-40B4-BE49-F238E27FC236}">
                <a16:creationId xmlns:a16="http://schemas.microsoft.com/office/drawing/2014/main" id="{CC8D41E3-90A3-EBFA-8297-B785F8ED56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975" y="16922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6" name="図 16" descr="テーブル が含まれている画像&#10;&#10;自動的に生成された説明">
            <a:extLst>
              <a:ext uri="{FF2B5EF4-FFF2-40B4-BE49-F238E27FC236}">
                <a16:creationId xmlns:a16="http://schemas.microsoft.com/office/drawing/2014/main" id="{B77923A6-9848-FC05-3AAE-89A583EE0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3613" y="16922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7" name="図 17" descr="テーブル が含まれている画像&#10;&#10;自動的に生成された説明">
            <a:extLst>
              <a:ext uri="{FF2B5EF4-FFF2-40B4-BE49-F238E27FC236}">
                <a16:creationId xmlns:a16="http://schemas.microsoft.com/office/drawing/2014/main" id="{75B98A70-ECD1-EF3E-F2EC-22F5C7286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8663" y="1692275"/>
            <a:ext cx="952500"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8" name="図 18" descr="テーブル が含まれている画像&#10;&#10;自動的に生成された説明">
            <a:extLst>
              <a:ext uri="{FF2B5EF4-FFF2-40B4-BE49-F238E27FC236}">
                <a16:creationId xmlns:a16="http://schemas.microsoft.com/office/drawing/2014/main" id="{1D976E74-0281-BF0B-3616-94E36A439A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5300" y="1692275"/>
            <a:ext cx="95091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19" name="図 19" descr="テーブル が含まれている画像&#10;&#10;自動的に生成された説明">
            <a:extLst>
              <a:ext uri="{FF2B5EF4-FFF2-40B4-BE49-F238E27FC236}">
                <a16:creationId xmlns:a16="http://schemas.microsoft.com/office/drawing/2014/main" id="{1477B321-5194-AC11-8C53-E07E97108F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1938" y="1692275"/>
            <a:ext cx="950912"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0" name="図 3" descr="立つ が含まれている画像&#10;&#10;自動的に生成された説明">
            <a:extLst>
              <a:ext uri="{FF2B5EF4-FFF2-40B4-BE49-F238E27FC236}">
                <a16:creationId xmlns:a16="http://schemas.microsoft.com/office/drawing/2014/main" id="{D29BEC89-54D6-F56B-F5FE-87D71B4AC6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5688" y="2946400"/>
            <a:ext cx="1054100"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3" name="直線コネクタ 22">
            <a:extLst>
              <a:ext uri="{FF2B5EF4-FFF2-40B4-BE49-F238E27FC236}">
                <a16:creationId xmlns:a16="http://schemas.microsoft.com/office/drawing/2014/main" id="{BD8A39B0-3275-21DF-0FE5-D799DA7B552F}"/>
              </a:ext>
            </a:extLst>
          </p:cNvPr>
          <p:cNvCxnSpPr>
            <a:cxnSpLocks/>
          </p:cNvCxnSpPr>
          <p:nvPr/>
        </p:nvCxnSpPr>
        <p:spPr>
          <a:xfrm flipH="1">
            <a:off x="4733925" y="600075"/>
            <a:ext cx="15875" cy="3533775"/>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180A779B-098F-619B-AE0F-23BC3A239CD2}"/>
              </a:ext>
            </a:extLst>
          </p:cNvPr>
          <p:cNvCxnSpPr>
            <a:cxnSpLocks/>
          </p:cNvCxnSpPr>
          <p:nvPr/>
        </p:nvCxnSpPr>
        <p:spPr>
          <a:xfrm>
            <a:off x="7796213" y="704850"/>
            <a:ext cx="34925" cy="2211388"/>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69D05F91-063A-445A-861A-C931B505BAB2}"/>
              </a:ext>
            </a:extLst>
          </p:cNvPr>
          <p:cNvCxnSpPr>
            <a:cxnSpLocks/>
          </p:cNvCxnSpPr>
          <p:nvPr/>
        </p:nvCxnSpPr>
        <p:spPr>
          <a:xfrm>
            <a:off x="4773613" y="2884488"/>
            <a:ext cx="4059237" cy="0"/>
          </a:xfrm>
          <a:prstGeom prst="line">
            <a:avLst/>
          </a:prstGeom>
          <a:ln w="28575">
            <a:solidFill>
              <a:srgbClr val="00B0F0"/>
            </a:solidFill>
            <a:prstDash val="dash"/>
          </a:ln>
        </p:spPr>
        <p:style>
          <a:lnRef idx="1">
            <a:schemeClr val="accent1"/>
          </a:lnRef>
          <a:fillRef idx="0">
            <a:schemeClr val="accent1"/>
          </a:fillRef>
          <a:effectRef idx="0">
            <a:schemeClr val="accent1"/>
          </a:effectRef>
          <a:fontRef idx="minor">
            <a:schemeClr val="tx1"/>
          </a:fontRef>
        </p:style>
      </p:cxnSp>
      <p:sp>
        <p:nvSpPr>
          <p:cNvPr id="2" name="スライド番号プレースホルダ 3">
            <a:extLst>
              <a:ext uri="{FF2B5EF4-FFF2-40B4-BE49-F238E27FC236}">
                <a16:creationId xmlns:a16="http://schemas.microsoft.com/office/drawing/2014/main" id="{D12127BA-0A28-5D35-B892-E40C7454A96E}"/>
              </a:ext>
            </a:extLst>
          </p:cNvPr>
          <p:cNvSpPr>
            <a:spLocks noGrp="1" noChangeArrowheads="1"/>
          </p:cNvSpPr>
          <p:nvPr>
            <p:ph type="sldNum" sz="quarter" idx="12"/>
          </p:nvPr>
        </p:nvSpPr>
        <p:spPr>
          <a:xfrm>
            <a:off x="7162800" y="63817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69</a:t>
            </a:fld>
            <a:endParaRPr kumimoji="0" lang="en-US" altLang="ja-JP" sz="1800" dirty="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5803F42-5BB6-4635-8992-8E6559300E7F}"/>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もともと人間とは</a:t>
            </a:r>
          </a:p>
        </p:txBody>
      </p:sp>
      <p:sp>
        <p:nvSpPr>
          <p:cNvPr id="3" name="コンテンツ プレースホルダー 2">
            <a:extLst>
              <a:ext uri="{FF2B5EF4-FFF2-40B4-BE49-F238E27FC236}">
                <a16:creationId xmlns:a16="http://schemas.microsoft.com/office/drawing/2014/main" id="{51AA5344-092D-4761-A0EE-4EF91684A4D8}"/>
              </a:ext>
            </a:extLst>
          </p:cNvPr>
          <p:cNvSpPr>
            <a:spLocks noGrp="1"/>
          </p:cNvSpPr>
          <p:nvPr>
            <p:ph idx="1"/>
          </p:nvPr>
        </p:nvSpPr>
        <p:spPr>
          <a:xfrm>
            <a:off x="395536" y="1820764"/>
            <a:ext cx="8433048" cy="4535834"/>
          </a:xfrm>
        </p:spPr>
        <p:txBody>
          <a:bodyPr/>
          <a:lstStyle/>
          <a:p>
            <a:pPr lvl="1"/>
            <a:r>
              <a:rPr lang="ja-JP" altLang="en-US" dirty="0">
                <a:latin typeface="メイリオ" panose="020B0604030504040204" pitchFamily="50" charset="-128"/>
                <a:ea typeface="メイリオ" panose="020B0604030504040204" pitchFamily="50" charset="-128"/>
              </a:rPr>
              <a:t>人は社会的存在である</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人は人との関りの中で生きている</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人との関りがなければ人として生きていけない</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ひとはコミュニケーションを通じて他者とかかわり、社会的な関係を構築している</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人間関係を含む人と人との関りにコミュニケーションは不可欠である</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p:txBody>
      </p:sp>
      <p:sp>
        <p:nvSpPr>
          <p:cNvPr id="4" name="スライド番号プレースホルダー 3">
            <a:extLst>
              <a:ext uri="{FF2B5EF4-FFF2-40B4-BE49-F238E27FC236}">
                <a16:creationId xmlns:a16="http://schemas.microsoft.com/office/drawing/2014/main" id="{FF21E71C-2699-445F-9573-C51D16ADBECD}"/>
              </a:ext>
            </a:extLst>
          </p:cNvPr>
          <p:cNvSpPr>
            <a:spLocks noGrp="1"/>
          </p:cNvSpPr>
          <p:nvPr>
            <p:ph type="sldNum" sz="quarter" idx="12"/>
          </p:nvPr>
        </p:nvSpPr>
        <p:spPr/>
        <p:txBody>
          <a:bodyPr/>
          <a:lstStyle/>
          <a:p>
            <a:fld id="{FD0A2AA8-B376-4261-8AED-8314FB246F6D}" type="slidenum">
              <a:rPr lang="en-US" altLang="ja-JP" smtClean="0"/>
              <a:pPr/>
              <a:t>7</a:t>
            </a:fld>
            <a:endParaRPr lang="en-US" altLang="ja-JP"/>
          </a:p>
        </p:txBody>
      </p:sp>
    </p:spTree>
    <p:extLst>
      <p:ext uri="{BB962C8B-B14F-4D97-AF65-F5344CB8AC3E}">
        <p14:creationId xmlns:p14="http://schemas.microsoft.com/office/powerpoint/2010/main" val="18476977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a:extLst>
              <a:ext uri="{FF2B5EF4-FFF2-40B4-BE49-F238E27FC236}">
                <a16:creationId xmlns:a16="http://schemas.microsoft.com/office/drawing/2014/main" id="{8C96F9DB-19EC-35C9-4CD4-9B5AA3CE037B}"/>
              </a:ext>
            </a:extLst>
          </p:cNvPr>
          <p:cNvSpPr>
            <a:spLocks noGrp="1" noChangeArrowheads="1"/>
          </p:cNvSpPr>
          <p:nvPr>
            <p:ph type="title"/>
          </p:nvPr>
        </p:nvSpPr>
        <p:spPr/>
        <p:txBody>
          <a:bodyPr/>
          <a:lstStyle/>
          <a:p>
            <a:r>
              <a:rPr lang="ja-JP" altLang="en-US" dirty="0"/>
              <a:t>頭の体操　見方を拡張する</a:t>
            </a:r>
          </a:p>
        </p:txBody>
      </p:sp>
      <p:sp>
        <p:nvSpPr>
          <p:cNvPr id="4" name="楕円 3">
            <a:extLst>
              <a:ext uri="{FF2B5EF4-FFF2-40B4-BE49-F238E27FC236}">
                <a16:creationId xmlns:a16="http://schemas.microsoft.com/office/drawing/2014/main" id="{2C1F7832-5B48-3B7E-356D-E6193B6F073F}"/>
              </a:ext>
            </a:extLst>
          </p:cNvPr>
          <p:cNvSpPr/>
          <p:nvPr/>
        </p:nvSpPr>
        <p:spPr>
          <a:xfrm>
            <a:off x="3492500" y="278288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楕円 4">
            <a:extLst>
              <a:ext uri="{FF2B5EF4-FFF2-40B4-BE49-F238E27FC236}">
                <a16:creationId xmlns:a16="http://schemas.microsoft.com/office/drawing/2014/main" id="{7B5C1A93-88B7-3AE2-B0A3-C51710FF0E3B}"/>
              </a:ext>
            </a:extLst>
          </p:cNvPr>
          <p:cNvSpPr/>
          <p:nvPr/>
        </p:nvSpPr>
        <p:spPr>
          <a:xfrm>
            <a:off x="4243388" y="27813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楕円 5">
            <a:extLst>
              <a:ext uri="{FF2B5EF4-FFF2-40B4-BE49-F238E27FC236}">
                <a16:creationId xmlns:a16="http://schemas.microsoft.com/office/drawing/2014/main" id="{43706E92-161F-6987-5853-F9BD4D631421}"/>
              </a:ext>
            </a:extLst>
          </p:cNvPr>
          <p:cNvSpPr/>
          <p:nvPr/>
        </p:nvSpPr>
        <p:spPr>
          <a:xfrm>
            <a:off x="4995863" y="27781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楕円 6">
            <a:extLst>
              <a:ext uri="{FF2B5EF4-FFF2-40B4-BE49-F238E27FC236}">
                <a16:creationId xmlns:a16="http://schemas.microsoft.com/office/drawing/2014/main" id="{AC9E32CE-4E4F-A722-EEF9-5B7E2F8D8006}"/>
              </a:ext>
            </a:extLst>
          </p:cNvPr>
          <p:cNvSpPr/>
          <p:nvPr/>
        </p:nvSpPr>
        <p:spPr>
          <a:xfrm>
            <a:off x="3492500" y="35052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楕円 7">
            <a:extLst>
              <a:ext uri="{FF2B5EF4-FFF2-40B4-BE49-F238E27FC236}">
                <a16:creationId xmlns:a16="http://schemas.microsoft.com/office/drawing/2014/main" id="{43660075-EC55-E565-AE21-2D0129E94FD7}"/>
              </a:ext>
            </a:extLst>
          </p:cNvPr>
          <p:cNvSpPr/>
          <p:nvPr/>
        </p:nvSpPr>
        <p:spPr>
          <a:xfrm>
            <a:off x="4243388" y="35020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楕円 8">
            <a:extLst>
              <a:ext uri="{FF2B5EF4-FFF2-40B4-BE49-F238E27FC236}">
                <a16:creationId xmlns:a16="http://schemas.microsoft.com/office/drawing/2014/main" id="{978EEA77-634A-3A09-AE4F-80FFED311614}"/>
              </a:ext>
            </a:extLst>
          </p:cNvPr>
          <p:cNvSpPr/>
          <p:nvPr/>
        </p:nvSpPr>
        <p:spPr>
          <a:xfrm>
            <a:off x="4995863" y="35004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楕円 9">
            <a:extLst>
              <a:ext uri="{FF2B5EF4-FFF2-40B4-BE49-F238E27FC236}">
                <a16:creationId xmlns:a16="http://schemas.microsoft.com/office/drawing/2014/main" id="{47ABC290-5138-44D3-BEE2-611AD159BF74}"/>
              </a:ext>
            </a:extLst>
          </p:cNvPr>
          <p:cNvSpPr/>
          <p:nvPr/>
        </p:nvSpPr>
        <p:spPr>
          <a:xfrm>
            <a:off x="3492500" y="42259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a:extLst>
              <a:ext uri="{FF2B5EF4-FFF2-40B4-BE49-F238E27FC236}">
                <a16:creationId xmlns:a16="http://schemas.microsoft.com/office/drawing/2014/main" id="{D14A7E0A-EB19-09C4-A929-5F9568DEBBEB}"/>
              </a:ext>
            </a:extLst>
          </p:cNvPr>
          <p:cNvSpPr/>
          <p:nvPr/>
        </p:nvSpPr>
        <p:spPr>
          <a:xfrm>
            <a:off x="4243388" y="42243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a:extLst>
              <a:ext uri="{FF2B5EF4-FFF2-40B4-BE49-F238E27FC236}">
                <a16:creationId xmlns:a16="http://schemas.microsoft.com/office/drawing/2014/main" id="{5054B779-9678-508C-3132-F18A0FE072DC}"/>
              </a:ext>
            </a:extLst>
          </p:cNvPr>
          <p:cNvSpPr/>
          <p:nvPr/>
        </p:nvSpPr>
        <p:spPr>
          <a:xfrm>
            <a:off x="4995863" y="422275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テキスト ボックス 2">
            <a:extLst>
              <a:ext uri="{FF2B5EF4-FFF2-40B4-BE49-F238E27FC236}">
                <a16:creationId xmlns:a16="http://schemas.microsoft.com/office/drawing/2014/main" id="{F7EA988E-88FD-D0C9-95E2-F5769E9F58D7}"/>
              </a:ext>
            </a:extLst>
          </p:cNvPr>
          <p:cNvSpPr txBox="1"/>
          <p:nvPr/>
        </p:nvSpPr>
        <p:spPr>
          <a:xfrm>
            <a:off x="1862138" y="1775509"/>
            <a:ext cx="4572000" cy="646331"/>
          </a:xfrm>
          <a:prstGeom prst="rect">
            <a:avLst/>
          </a:prstGeom>
          <a:noFill/>
        </p:spPr>
        <p:txBody>
          <a:bodyPr wrap="square">
            <a:spAutoFit/>
          </a:bodyPr>
          <a:lstStyle/>
          <a:p>
            <a:r>
              <a:rPr lang="ja-JP" altLang="en-US" dirty="0">
                <a:latin typeface="メイリオ" panose="020B0604030504040204" pitchFamily="50" charset="-128"/>
                <a:ea typeface="メイリオ" panose="020B0604030504040204" pitchFamily="50" charset="-128"/>
              </a:rPr>
              <a:t>次の９つの点を、一筆書きの４本の直線でつなぐにはどうしたらよいでしょう？</a:t>
            </a:r>
          </a:p>
        </p:txBody>
      </p:sp>
      <p:sp>
        <p:nvSpPr>
          <p:cNvPr id="13" name="スライド番号プレースホルダ 3">
            <a:extLst>
              <a:ext uri="{FF2B5EF4-FFF2-40B4-BE49-F238E27FC236}">
                <a16:creationId xmlns:a16="http://schemas.microsoft.com/office/drawing/2014/main" id="{C85DE167-A285-8D70-4FAD-81A6066F53A3}"/>
              </a:ext>
            </a:extLst>
          </p:cNvPr>
          <p:cNvSpPr>
            <a:spLocks noGrp="1" noChangeArrowheads="1"/>
          </p:cNvSpPr>
          <p:nvPr>
            <p:ph type="sldNum" sz="quarter" idx="12"/>
          </p:nvPr>
        </p:nvSpPr>
        <p:spPr>
          <a:xfrm>
            <a:off x="7162800" y="63817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70</a:t>
            </a:fld>
            <a:endParaRPr kumimoji="0" lang="en-US" altLang="ja-JP" sz="1800" dirty="0">
              <a:solidFill>
                <a:srgbClr val="000000"/>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a:extLst>
              <a:ext uri="{FF2B5EF4-FFF2-40B4-BE49-F238E27FC236}">
                <a16:creationId xmlns:a16="http://schemas.microsoft.com/office/drawing/2014/main" id="{B43A7C39-528D-CF1A-2284-DEDDDCD43056}"/>
              </a:ext>
            </a:extLst>
          </p:cNvPr>
          <p:cNvSpPr>
            <a:spLocks noGrp="1" noChangeArrowheads="1"/>
          </p:cNvSpPr>
          <p:nvPr>
            <p:ph type="title"/>
          </p:nvPr>
        </p:nvSpPr>
        <p:spPr/>
        <p:txBody>
          <a:bodyPr/>
          <a:lstStyle/>
          <a:p>
            <a:r>
              <a:rPr lang="ja-JP" altLang="en-US" dirty="0"/>
              <a:t>頭の体操　見方を拡張する</a:t>
            </a:r>
          </a:p>
        </p:txBody>
      </p:sp>
      <p:sp>
        <p:nvSpPr>
          <p:cNvPr id="4" name="楕円 3">
            <a:extLst>
              <a:ext uri="{FF2B5EF4-FFF2-40B4-BE49-F238E27FC236}">
                <a16:creationId xmlns:a16="http://schemas.microsoft.com/office/drawing/2014/main" id="{99CB7DF9-E325-5382-7501-0ACDF5303B91}"/>
              </a:ext>
            </a:extLst>
          </p:cNvPr>
          <p:cNvSpPr/>
          <p:nvPr/>
        </p:nvSpPr>
        <p:spPr>
          <a:xfrm>
            <a:off x="3492500" y="278288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楕円 4">
            <a:extLst>
              <a:ext uri="{FF2B5EF4-FFF2-40B4-BE49-F238E27FC236}">
                <a16:creationId xmlns:a16="http://schemas.microsoft.com/office/drawing/2014/main" id="{E78676FE-E767-8FCE-4BD7-BA5BBE7A59CA}"/>
              </a:ext>
            </a:extLst>
          </p:cNvPr>
          <p:cNvSpPr/>
          <p:nvPr/>
        </p:nvSpPr>
        <p:spPr>
          <a:xfrm>
            <a:off x="4243388" y="27813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楕円 5">
            <a:extLst>
              <a:ext uri="{FF2B5EF4-FFF2-40B4-BE49-F238E27FC236}">
                <a16:creationId xmlns:a16="http://schemas.microsoft.com/office/drawing/2014/main" id="{27CC0E57-8ADA-5610-A355-2FFE175EE67D}"/>
              </a:ext>
            </a:extLst>
          </p:cNvPr>
          <p:cNvSpPr/>
          <p:nvPr/>
        </p:nvSpPr>
        <p:spPr>
          <a:xfrm>
            <a:off x="4995863" y="27781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楕円 6">
            <a:extLst>
              <a:ext uri="{FF2B5EF4-FFF2-40B4-BE49-F238E27FC236}">
                <a16:creationId xmlns:a16="http://schemas.microsoft.com/office/drawing/2014/main" id="{A7795506-E170-B5E0-9352-B794C0E5F585}"/>
              </a:ext>
            </a:extLst>
          </p:cNvPr>
          <p:cNvSpPr/>
          <p:nvPr/>
        </p:nvSpPr>
        <p:spPr>
          <a:xfrm>
            <a:off x="3492500" y="35052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楕円 7">
            <a:extLst>
              <a:ext uri="{FF2B5EF4-FFF2-40B4-BE49-F238E27FC236}">
                <a16:creationId xmlns:a16="http://schemas.microsoft.com/office/drawing/2014/main" id="{C9CB77FC-2273-B0F3-0495-013D1233DAB8}"/>
              </a:ext>
            </a:extLst>
          </p:cNvPr>
          <p:cNvSpPr/>
          <p:nvPr/>
        </p:nvSpPr>
        <p:spPr>
          <a:xfrm>
            <a:off x="4243388" y="35020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楕円 8">
            <a:extLst>
              <a:ext uri="{FF2B5EF4-FFF2-40B4-BE49-F238E27FC236}">
                <a16:creationId xmlns:a16="http://schemas.microsoft.com/office/drawing/2014/main" id="{B3092931-6C9D-A72D-5319-9E47917D15FB}"/>
              </a:ext>
            </a:extLst>
          </p:cNvPr>
          <p:cNvSpPr/>
          <p:nvPr/>
        </p:nvSpPr>
        <p:spPr>
          <a:xfrm>
            <a:off x="4995863" y="35004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楕円 9">
            <a:extLst>
              <a:ext uri="{FF2B5EF4-FFF2-40B4-BE49-F238E27FC236}">
                <a16:creationId xmlns:a16="http://schemas.microsoft.com/office/drawing/2014/main" id="{A2A9ECFE-892C-9570-4F70-24E3A7F090FD}"/>
              </a:ext>
            </a:extLst>
          </p:cNvPr>
          <p:cNvSpPr/>
          <p:nvPr/>
        </p:nvSpPr>
        <p:spPr>
          <a:xfrm>
            <a:off x="3492500" y="42259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a:extLst>
              <a:ext uri="{FF2B5EF4-FFF2-40B4-BE49-F238E27FC236}">
                <a16:creationId xmlns:a16="http://schemas.microsoft.com/office/drawing/2014/main" id="{04E578F5-B22B-1790-09D1-3AC116621A86}"/>
              </a:ext>
            </a:extLst>
          </p:cNvPr>
          <p:cNvSpPr/>
          <p:nvPr/>
        </p:nvSpPr>
        <p:spPr>
          <a:xfrm>
            <a:off x="4243388" y="42243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a:extLst>
              <a:ext uri="{FF2B5EF4-FFF2-40B4-BE49-F238E27FC236}">
                <a16:creationId xmlns:a16="http://schemas.microsoft.com/office/drawing/2014/main" id="{7AE000D3-2606-6C5E-4982-4D310E5AB795}"/>
              </a:ext>
            </a:extLst>
          </p:cNvPr>
          <p:cNvSpPr/>
          <p:nvPr/>
        </p:nvSpPr>
        <p:spPr>
          <a:xfrm>
            <a:off x="4995863" y="422275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7" name="フリーフォーム: 図形 16">
            <a:extLst>
              <a:ext uri="{FF2B5EF4-FFF2-40B4-BE49-F238E27FC236}">
                <a16:creationId xmlns:a16="http://schemas.microsoft.com/office/drawing/2014/main" id="{155A7139-7040-1E52-6A03-2F3115CEA74D}"/>
              </a:ext>
            </a:extLst>
          </p:cNvPr>
          <p:cNvSpPr/>
          <p:nvPr/>
        </p:nvSpPr>
        <p:spPr>
          <a:xfrm>
            <a:off x="3544888" y="2860675"/>
            <a:ext cx="1558925" cy="1482725"/>
          </a:xfrm>
          <a:custGeom>
            <a:avLst/>
            <a:gdLst>
              <a:gd name="connsiteX0" fmla="*/ 28407 w 1688805"/>
              <a:gd name="connsiteY0" fmla="*/ 42204 h 1606819"/>
              <a:gd name="connsiteX1" fmla="*/ 272 w 1688805"/>
              <a:gd name="connsiteY1" fmla="*/ 295422 h 1606819"/>
              <a:gd name="connsiteX2" fmla="*/ 28407 w 1688805"/>
              <a:gd name="connsiteY2" fmla="*/ 1026942 h 1606819"/>
              <a:gd name="connsiteX3" fmla="*/ 14340 w 1688805"/>
              <a:gd name="connsiteY3" fmla="*/ 1280160 h 1606819"/>
              <a:gd name="connsiteX4" fmla="*/ 28407 w 1688805"/>
              <a:gd name="connsiteY4" fmla="*/ 1561514 h 1606819"/>
              <a:gd name="connsiteX5" fmla="*/ 84678 w 1688805"/>
              <a:gd name="connsiteY5" fmla="*/ 1575582 h 1606819"/>
              <a:gd name="connsiteX6" fmla="*/ 183152 w 1688805"/>
              <a:gd name="connsiteY6" fmla="*/ 1589650 h 1606819"/>
              <a:gd name="connsiteX7" fmla="*/ 956875 w 1688805"/>
              <a:gd name="connsiteY7" fmla="*/ 1603717 h 1606819"/>
              <a:gd name="connsiteX8" fmla="*/ 1632124 w 1688805"/>
              <a:gd name="connsiteY8" fmla="*/ 1589650 h 1606819"/>
              <a:gd name="connsiteX9" fmla="*/ 1674327 w 1688805"/>
              <a:gd name="connsiteY9" fmla="*/ 1448973 h 1606819"/>
              <a:gd name="connsiteX10" fmla="*/ 1688395 w 1688805"/>
              <a:gd name="connsiteY10" fmla="*/ 1252025 h 1606819"/>
              <a:gd name="connsiteX11" fmla="*/ 1660260 w 1688805"/>
              <a:gd name="connsiteY11" fmla="*/ 745588 h 1606819"/>
              <a:gd name="connsiteX12" fmla="*/ 1646192 w 1688805"/>
              <a:gd name="connsiteY12" fmla="*/ 337625 h 1606819"/>
              <a:gd name="connsiteX13" fmla="*/ 1632124 w 1688805"/>
              <a:gd name="connsiteY13" fmla="*/ 112542 h 1606819"/>
              <a:gd name="connsiteX14" fmla="*/ 1575854 w 1688805"/>
              <a:gd name="connsiteY14" fmla="*/ 56271 h 1606819"/>
              <a:gd name="connsiteX15" fmla="*/ 1238229 w 1688805"/>
              <a:gd name="connsiteY15" fmla="*/ 42204 h 1606819"/>
              <a:gd name="connsiteX16" fmla="*/ 1027214 w 1688805"/>
              <a:gd name="connsiteY16" fmla="*/ 14068 h 1606819"/>
              <a:gd name="connsiteX17" fmla="*/ 985010 w 1688805"/>
              <a:gd name="connsiteY17" fmla="*/ 0 h 1606819"/>
              <a:gd name="connsiteX18" fmla="*/ 872469 w 1688805"/>
              <a:gd name="connsiteY18" fmla="*/ 14068 h 1606819"/>
              <a:gd name="connsiteX19" fmla="*/ 844334 w 1688805"/>
              <a:gd name="connsiteY19" fmla="*/ 98474 h 1606819"/>
              <a:gd name="connsiteX20" fmla="*/ 830266 w 1688805"/>
              <a:gd name="connsiteY20" fmla="*/ 140677 h 1606819"/>
              <a:gd name="connsiteX21" fmla="*/ 816198 w 1688805"/>
              <a:gd name="connsiteY21" fmla="*/ 182880 h 1606819"/>
              <a:gd name="connsiteX22" fmla="*/ 802130 w 1688805"/>
              <a:gd name="connsiteY22" fmla="*/ 253219 h 1606819"/>
              <a:gd name="connsiteX23" fmla="*/ 816198 w 1688805"/>
              <a:gd name="connsiteY23" fmla="*/ 759656 h 1606819"/>
              <a:gd name="connsiteX24" fmla="*/ 844334 w 1688805"/>
              <a:gd name="connsiteY24" fmla="*/ 787791 h 1606819"/>
              <a:gd name="connsiteX25" fmla="*/ 886537 w 1688805"/>
              <a:gd name="connsiteY25" fmla="*/ 858130 h 1606819"/>
              <a:gd name="connsiteX26" fmla="*/ 956875 w 1688805"/>
              <a:gd name="connsiteY26" fmla="*/ 970671 h 1606819"/>
              <a:gd name="connsiteX27" fmla="*/ 999078 w 1688805"/>
              <a:gd name="connsiteY27" fmla="*/ 984739 h 1606819"/>
              <a:gd name="connsiteX28" fmla="*/ 1097552 w 1688805"/>
              <a:gd name="connsiteY28" fmla="*/ 970671 h 1606819"/>
              <a:gd name="connsiteX29" fmla="*/ 1125687 w 1688805"/>
              <a:gd name="connsiteY29" fmla="*/ 928468 h 1606819"/>
              <a:gd name="connsiteX30" fmla="*/ 1139755 w 1688805"/>
              <a:gd name="connsiteY30" fmla="*/ 886265 h 1606819"/>
              <a:gd name="connsiteX31" fmla="*/ 1083484 w 1688805"/>
              <a:gd name="connsiteY31" fmla="*/ 900333 h 1606819"/>
              <a:gd name="connsiteX32" fmla="*/ 1013146 w 1688805"/>
              <a:gd name="connsiteY32" fmla="*/ 956604 h 1606819"/>
              <a:gd name="connsiteX33" fmla="*/ 985010 w 1688805"/>
              <a:gd name="connsiteY33" fmla="*/ 1041010 h 1606819"/>
              <a:gd name="connsiteX34" fmla="*/ 1027214 w 1688805"/>
              <a:gd name="connsiteY34" fmla="*/ 1181687 h 1606819"/>
              <a:gd name="connsiteX35" fmla="*/ 1111620 w 1688805"/>
              <a:gd name="connsiteY35" fmla="*/ 1209822 h 1606819"/>
              <a:gd name="connsiteX36" fmla="*/ 1153823 w 1688805"/>
              <a:gd name="connsiteY36" fmla="*/ 1223890 h 1606819"/>
              <a:gd name="connsiteX37" fmla="*/ 1294500 w 1688805"/>
              <a:gd name="connsiteY37" fmla="*/ 1209822 h 160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688805" h="1606819" extrusionOk="0">
                <a:moveTo>
                  <a:pt x="28407" y="42204"/>
                </a:moveTo>
                <a:cubicBezTo>
                  <a:pt x="4191" y="106970"/>
                  <a:pt x="-14366" y="232644"/>
                  <a:pt x="272" y="295422"/>
                </a:cubicBezTo>
                <a:cubicBezTo>
                  <a:pt x="14035" y="810177"/>
                  <a:pt x="-10351" y="728581"/>
                  <a:pt x="28407" y="1026942"/>
                </a:cubicBezTo>
                <a:cubicBezTo>
                  <a:pt x="18042" y="1116891"/>
                  <a:pt x="10873" y="1214788"/>
                  <a:pt x="14340" y="1280160"/>
                </a:cubicBezTo>
                <a:cubicBezTo>
                  <a:pt x="6564" y="1369808"/>
                  <a:pt x="8950" y="1471261"/>
                  <a:pt x="28407" y="1561514"/>
                </a:cubicBezTo>
                <a:cubicBezTo>
                  <a:pt x="37474" y="1580867"/>
                  <a:pt x="67085" y="1569182"/>
                  <a:pt x="84678" y="1575582"/>
                </a:cubicBezTo>
                <a:cubicBezTo>
                  <a:pt x="112093" y="1580716"/>
                  <a:pt x="148290" y="1590202"/>
                  <a:pt x="183152" y="1589650"/>
                </a:cubicBezTo>
                <a:cubicBezTo>
                  <a:pt x="438901" y="1578258"/>
                  <a:pt x="667194" y="1643184"/>
                  <a:pt x="956875" y="1603717"/>
                </a:cubicBezTo>
                <a:cubicBezTo>
                  <a:pt x="1215459" y="1617783"/>
                  <a:pt x="1420069" y="1623485"/>
                  <a:pt x="1632124" y="1589650"/>
                </a:cubicBezTo>
                <a:cubicBezTo>
                  <a:pt x="1639991" y="1588244"/>
                  <a:pt x="1673793" y="1471263"/>
                  <a:pt x="1674327" y="1448973"/>
                </a:cubicBezTo>
                <a:cubicBezTo>
                  <a:pt x="1683860" y="1390535"/>
                  <a:pt x="1689460" y="1328873"/>
                  <a:pt x="1688395" y="1252025"/>
                </a:cubicBezTo>
                <a:cubicBezTo>
                  <a:pt x="1697251" y="905241"/>
                  <a:pt x="1704611" y="963053"/>
                  <a:pt x="1660260" y="745588"/>
                </a:cubicBezTo>
                <a:cubicBezTo>
                  <a:pt x="1682099" y="586374"/>
                  <a:pt x="1658818" y="442590"/>
                  <a:pt x="1646192" y="337625"/>
                </a:cubicBezTo>
                <a:cubicBezTo>
                  <a:pt x="1623121" y="265765"/>
                  <a:pt x="1631961" y="181761"/>
                  <a:pt x="1632124" y="112542"/>
                </a:cubicBezTo>
                <a:cubicBezTo>
                  <a:pt x="1623639" y="71634"/>
                  <a:pt x="1617059" y="58175"/>
                  <a:pt x="1575854" y="56271"/>
                </a:cubicBezTo>
                <a:cubicBezTo>
                  <a:pt x="1463849" y="43528"/>
                  <a:pt x="1348649" y="48132"/>
                  <a:pt x="1238229" y="42204"/>
                </a:cubicBezTo>
                <a:cubicBezTo>
                  <a:pt x="1128614" y="9465"/>
                  <a:pt x="1282081" y="63527"/>
                  <a:pt x="1027214" y="14068"/>
                </a:cubicBezTo>
                <a:cubicBezTo>
                  <a:pt x="1012340" y="16278"/>
                  <a:pt x="999688" y="4327"/>
                  <a:pt x="985010" y="0"/>
                </a:cubicBezTo>
                <a:cubicBezTo>
                  <a:pt x="944318" y="9734"/>
                  <a:pt x="894042" y="-7111"/>
                  <a:pt x="872469" y="14068"/>
                </a:cubicBezTo>
                <a:cubicBezTo>
                  <a:pt x="849122" y="32955"/>
                  <a:pt x="849234" y="72700"/>
                  <a:pt x="844334" y="98474"/>
                </a:cubicBezTo>
                <a:cubicBezTo>
                  <a:pt x="842611" y="111937"/>
                  <a:pt x="830680" y="129647"/>
                  <a:pt x="830266" y="140677"/>
                </a:cubicBezTo>
                <a:cubicBezTo>
                  <a:pt x="826184" y="152879"/>
                  <a:pt x="820285" y="169614"/>
                  <a:pt x="816198" y="182880"/>
                </a:cubicBezTo>
                <a:cubicBezTo>
                  <a:pt x="817599" y="202568"/>
                  <a:pt x="805097" y="225907"/>
                  <a:pt x="802130" y="253219"/>
                </a:cubicBezTo>
                <a:cubicBezTo>
                  <a:pt x="805147" y="387345"/>
                  <a:pt x="838806" y="613918"/>
                  <a:pt x="816198" y="759656"/>
                </a:cubicBezTo>
                <a:cubicBezTo>
                  <a:pt x="813725" y="773650"/>
                  <a:pt x="836804" y="778618"/>
                  <a:pt x="844334" y="787791"/>
                </a:cubicBezTo>
                <a:cubicBezTo>
                  <a:pt x="896920" y="872171"/>
                  <a:pt x="817536" y="785116"/>
                  <a:pt x="886537" y="858130"/>
                </a:cubicBezTo>
                <a:cubicBezTo>
                  <a:pt x="914125" y="931768"/>
                  <a:pt x="891097" y="938173"/>
                  <a:pt x="956875" y="970671"/>
                </a:cubicBezTo>
                <a:cubicBezTo>
                  <a:pt x="973248" y="974245"/>
                  <a:pt x="981869" y="981811"/>
                  <a:pt x="999078" y="984739"/>
                </a:cubicBezTo>
                <a:cubicBezTo>
                  <a:pt x="1033323" y="983898"/>
                  <a:pt x="1069452" y="983701"/>
                  <a:pt x="1097552" y="970671"/>
                </a:cubicBezTo>
                <a:cubicBezTo>
                  <a:pt x="1111904" y="967915"/>
                  <a:pt x="1121336" y="944511"/>
                  <a:pt x="1125687" y="928468"/>
                </a:cubicBezTo>
                <a:cubicBezTo>
                  <a:pt x="1131241" y="911690"/>
                  <a:pt x="1154604" y="894570"/>
                  <a:pt x="1139755" y="886265"/>
                </a:cubicBezTo>
                <a:cubicBezTo>
                  <a:pt x="1124675" y="876584"/>
                  <a:pt x="1103712" y="897052"/>
                  <a:pt x="1083484" y="900333"/>
                </a:cubicBezTo>
                <a:cubicBezTo>
                  <a:pt x="1069689" y="913004"/>
                  <a:pt x="1024388" y="937762"/>
                  <a:pt x="1013146" y="956604"/>
                </a:cubicBezTo>
                <a:cubicBezTo>
                  <a:pt x="999883" y="983130"/>
                  <a:pt x="985009" y="1041011"/>
                  <a:pt x="985010" y="1041010"/>
                </a:cubicBezTo>
                <a:cubicBezTo>
                  <a:pt x="996291" y="1070201"/>
                  <a:pt x="992898" y="1150376"/>
                  <a:pt x="1027214" y="1181687"/>
                </a:cubicBezTo>
                <a:cubicBezTo>
                  <a:pt x="1051860" y="1196506"/>
                  <a:pt x="1079654" y="1202225"/>
                  <a:pt x="1111620" y="1209822"/>
                </a:cubicBezTo>
                <a:cubicBezTo>
                  <a:pt x="1124006" y="1209726"/>
                  <a:pt x="1137419" y="1221427"/>
                  <a:pt x="1153823" y="1223890"/>
                </a:cubicBezTo>
                <a:cubicBezTo>
                  <a:pt x="1284170" y="1212683"/>
                  <a:pt x="1244115" y="1199472"/>
                  <a:pt x="1294500" y="1209822"/>
                </a:cubicBezTo>
              </a:path>
            </a:pathLst>
          </a:custGeom>
          <a:noFill/>
          <a:ln w="412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a:extLst>
              <a:ext uri="{FF2B5EF4-FFF2-40B4-BE49-F238E27FC236}">
                <a16:creationId xmlns:a16="http://schemas.microsoft.com/office/drawing/2014/main" id="{538990FF-5736-CE8E-962A-5FA58E13E83C}"/>
              </a:ext>
            </a:extLst>
          </p:cNvPr>
          <p:cNvSpPr txBox="1"/>
          <p:nvPr/>
        </p:nvSpPr>
        <p:spPr>
          <a:xfrm>
            <a:off x="2719466" y="1903055"/>
            <a:ext cx="2262158" cy="369332"/>
          </a:xfrm>
          <a:prstGeom prst="rect">
            <a:avLst/>
          </a:prstGeom>
          <a:noFill/>
        </p:spPr>
        <p:txBody>
          <a:bodyPr wrap="none" rtlCol="0">
            <a:spAutoFit/>
          </a:bodyPr>
          <a:lstStyle/>
          <a:p>
            <a:r>
              <a:rPr kumimoji="1" lang="ja-JP" altLang="en-US" dirty="0">
                <a:latin typeface="メイリオ" panose="020B0604030504040204" pitchFamily="50" charset="-128"/>
                <a:ea typeface="メイリオ" panose="020B0604030504040204" pitchFamily="50" charset="-128"/>
              </a:rPr>
              <a:t>五本目になっちゃう</a:t>
            </a:r>
          </a:p>
        </p:txBody>
      </p:sp>
      <p:sp>
        <p:nvSpPr>
          <p:cNvPr id="21" name="矢印: 上向き折線 20">
            <a:extLst>
              <a:ext uri="{FF2B5EF4-FFF2-40B4-BE49-F238E27FC236}">
                <a16:creationId xmlns:a16="http://schemas.microsoft.com/office/drawing/2014/main" id="{686BC226-8CA1-3EAB-47AF-981BAF33AB1D}"/>
              </a:ext>
            </a:extLst>
          </p:cNvPr>
          <p:cNvSpPr/>
          <p:nvPr/>
        </p:nvSpPr>
        <p:spPr>
          <a:xfrm rot="5400000">
            <a:off x="3643412" y="2595567"/>
            <a:ext cx="760511" cy="291951"/>
          </a:xfrm>
          <a:prstGeom prst="ben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 3">
            <a:extLst>
              <a:ext uri="{FF2B5EF4-FFF2-40B4-BE49-F238E27FC236}">
                <a16:creationId xmlns:a16="http://schemas.microsoft.com/office/drawing/2014/main" id="{B5779E7A-7350-EE73-85A9-20E4EDC80194}"/>
              </a:ext>
            </a:extLst>
          </p:cNvPr>
          <p:cNvSpPr>
            <a:spLocks noGrp="1" noChangeArrowheads="1"/>
          </p:cNvSpPr>
          <p:nvPr>
            <p:ph type="sldNum" sz="quarter" idx="12"/>
          </p:nvPr>
        </p:nvSpPr>
        <p:spPr>
          <a:xfrm>
            <a:off x="7162800" y="63817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71</a:t>
            </a:fld>
            <a:endParaRPr kumimoji="0" lang="en-US" altLang="ja-JP" sz="1800" dirty="0">
              <a:solidFill>
                <a:srgbClr val="0000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楕円 3">
            <a:extLst>
              <a:ext uri="{FF2B5EF4-FFF2-40B4-BE49-F238E27FC236}">
                <a16:creationId xmlns:a16="http://schemas.microsoft.com/office/drawing/2014/main" id="{5BE636BD-0579-3C6E-CC75-46B81A0C7AE6}"/>
              </a:ext>
            </a:extLst>
          </p:cNvPr>
          <p:cNvSpPr/>
          <p:nvPr/>
        </p:nvSpPr>
        <p:spPr>
          <a:xfrm>
            <a:off x="3492500" y="278288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5" name="楕円 4">
            <a:extLst>
              <a:ext uri="{FF2B5EF4-FFF2-40B4-BE49-F238E27FC236}">
                <a16:creationId xmlns:a16="http://schemas.microsoft.com/office/drawing/2014/main" id="{DEAE5D89-48C8-CCB8-3AA2-3A0007268E53}"/>
              </a:ext>
            </a:extLst>
          </p:cNvPr>
          <p:cNvSpPr/>
          <p:nvPr/>
        </p:nvSpPr>
        <p:spPr>
          <a:xfrm>
            <a:off x="4243388" y="27813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6" name="楕円 5">
            <a:extLst>
              <a:ext uri="{FF2B5EF4-FFF2-40B4-BE49-F238E27FC236}">
                <a16:creationId xmlns:a16="http://schemas.microsoft.com/office/drawing/2014/main" id="{AEFD5E51-0C10-C261-7CCC-087B6038F3A2}"/>
              </a:ext>
            </a:extLst>
          </p:cNvPr>
          <p:cNvSpPr/>
          <p:nvPr/>
        </p:nvSpPr>
        <p:spPr>
          <a:xfrm>
            <a:off x="4995863" y="27781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7" name="楕円 6">
            <a:extLst>
              <a:ext uri="{FF2B5EF4-FFF2-40B4-BE49-F238E27FC236}">
                <a16:creationId xmlns:a16="http://schemas.microsoft.com/office/drawing/2014/main" id="{BF8CC0FA-F9E5-11DC-702F-A767B076E38C}"/>
              </a:ext>
            </a:extLst>
          </p:cNvPr>
          <p:cNvSpPr/>
          <p:nvPr/>
        </p:nvSpPr>
        <p:spPr>
          <a:xfrm>
            <a:off x="3492500" y="350520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8" name="楕円 7">
            <a:extLst>
              <a:ext uri="{FF2B5EF4-FFF2-40B4-BE49-F238E27FC236}">
                <a16:creationId xmlns:a16="http://schemas.microsoft.com/office/drawing/2014/main" id="{47C5B597-B8E2-1DBB-A656-6524B0330BA4}"/>
              </a:ext>
            </a:extLst>
          </p:cNvPr>
          <p:cNvSpPr/>
          <p:nvPr/>
        </p:nvSpPr>
        <p:spPr>
          <a:xfrm>
            <a:off x="4243388" y="35020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9" name="楕円 8">
            <a:extLst>
              <a:ext uri="{FF2B5EF4-FFF2-40B4-BE49-F238E27FC236}">
                <a16:creationId xmlns:a16="http://schemas.microsoft.com/office/drawing/2014/main" id="{C93CCEEF-F4A0-FCC5-62DA-2CB4A3334AAC}"/>
              </a:ext>
            </a:extLst>
          </p:cNvPr>
          <p:cNvSpPr/>
          <p:nvPr/>
        </p:nvSpPr>
        <p:spPr>
          <a:xfrm>
            <a:off x="4995863" y="35004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0" name="楕円 9">
            <a:extLst>
              <a:ext uri="{FF2B5EF4-FFF2-40B4-BE49-F238E27FC236}">
                <a16:creationId xmlns:a16="http://schemas.microsoft.com/office/drawing/2014/main" id="{CDCCB340-1642-8243-5397-F71BC58E5E65}"/>
              </a:ext>
            </a:extLst>
          </p:cNvPr>
          <p:cNvSpPr/>
          <p:nvPr/>
        </p:nvSpPr>
        <p:spPr>
          <a:xfrm>
            <a:off x="3492500" y="4225925"/>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1" name="楕円 10">
            <a:extLst>
              <a:ext uri="{FF2B5EF4-FFF2-40B4-BE49-F238E27FC236}">
                <a16:creationId xmlns:a16="http://schemas.microsoft.com/office/drawing/2014/main" id="{DD565D2F-11C2-E711-DACD-39B73375D9DD}"/>
              </a:ext>
            </a:extLst>
          </p:cNvPr>
          <p:cNvSpPr/>
          <p:nvPr/>
        </p:nvSpPr>
        <p:spPr>
          <a:xfrm>
            <a:off x="4243388" y="4224338"/>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 name="楕円 11">
            <a:extLst>
              <a:ext uri="{FF2B5EF4-FFF2-40B4-BE49-F238E27FC236}">
                <a16:creationId xmlns:a16="http://schemas.microsoft.com/office/drawing/2014/main" id="{DB2F8D1C-1ACA-BA46-6A84-4A702959465B}"/>
              </a:ext>
            </a:extLst>
          </p:cNvPr>
          <p:cNvSpPr/>
          <p:nvPr/>
        </p:nvSpPr>
        <p:spPr>
          <a:xfrm>
            <a:off x="4995863" y="4222750"/>
            <a:ext cx="142875" cy="14287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4" name="フリーフォーム: 図形 13">
            <a:extLst>
              <a:ext uri="{FF2B5EF4-FFF2-40B4-BE49-F238E27FC236}">
                <a16:creationId xmlns:a16="http://schemas.microsoft.com/office/drawing/2014/main" id="{DC448163-EE2B-8152-14B1-724057FF5E1D}"/>
              </a:ext>
            </a:extLst>
          </p:cNvPr>
          <p:cNvSpPr/>
          <p:nvPr/>
        </p:nvSpPr>
        <p:spPr>
          <a:xfrm>
            <a:off x="3463924" y="2804039"/>
            <a:ext cx="2332037" cy="2321485"/>
          </a:xfrm>
          <a:custGeom>
            <a:avLst/>
            <a:gdLst>
              <a:gd name="connsiteX0" fmla="*/ 28136 w 2546253"/>
              <a:gd name="connsiteY0" fmla="*/ 42203 h 2546252"/>
              <a:gd name="connsiteX1" fmla="*/ 0 w 2546253"/>
              <a:gd name="connsiteY1" fmla="*/ 2489982 h 2546252"/>
              <a:gd name="connsiteX2" fmla="*/ 2546253 w 2546253"/>
              <a:gd name="connsiteY2" fmla="*/ 0 h 2546252"/>
              <a:gd name="connsiteX3" fmla="*/ 281354 w 2546253"/>
              <a:gd name="connsiteY3" fmla="*/ 42203 h 2546252"/>
              <a:gd name="connsiteX4" fmla="*/ 2532185 w 2546253"/>
              <a:gd name="connsiteY4" fmla="*/ 2546252 h 2546252"/>
              <a:gd name="connsiteX5" fmla="*/ 2532185 w 2546253"/>
              <a:gd name="connsiteY5" fmla="*/ 2546252 h 2546252"/>
              <a:gd name="connsiteX0" fmla="*/ 28136 w 2546253"/>
              <a:gd name="connsiteY0" fmla="*/ 42203 h 2546252"/>
              <a:gd name="connsiteX1" fmla="*/ 0 w 2546253"/>
              <a:gd name="connsiteY1" fmla="*/ 2489982 h 2546252"/>
              <a:gd name="connsiteX2" fmla="*/ 2546253 w 2546253"/>
              <a:gd name="connsiteY2" fmla="*/ 0 h 2546252"/>
              <a:gd name="connsiteX3" fmla="*/ 28136 w 2546253"/>
              <a:gd name="connsiteY3" fmla="*/ 56270 h 2546252"/>
              <a:gd name="connsiteX4" fmla="*/ 2532185 w 2546253"/>
              <a:gd name="connsiteY4" fmla="*/ 2546252 h 2546252"/>
              <a:gd name="connsiteX5" fmla="*/ 2532185 w 2546253"/>
              <a:gd name="connsiteY5" fmla="*/ 2546252 h 2546252"/>
              <a:gd name="connsiteX0" fmla="*/ 28136 w 2546253"/>
              <a:gd name="connsiteY0" fmla="*/ 42203 h 2546252"/>
              <a:gd name="connsiteX1" fmla="*/ 0 w 2546253"/>
              <a:gd name="connsiteY1" fmla="*/ 2489982 h 2546252"/>
              <a:gd name="connsiteX2" fmla="*/ 2546253 w 2546253"/>
              <a:gd name="connsiteY2" fmla="*/ 0 h 2546252"/>
              <a:gd name="connsiteX3" fmla="*/ 28136 w 2546253"/>
              <a:gd name="connsiteY3" fmla="*/ 56270 h 2546252"/>
              <a:gd name="connsiteX4" fmla="*/ 2532185 w 2546253"/>
              <a:gd name="connsiteY4" fmla="*/ 2546252 h 2546252"/>
              <a:gd name="connsiteX5" fmla="*/ 2504049 w 2546253"/>
              <a:gd name="connsiteY5" fmla="*/ 2532185 h 2546252"/>
              <a:gd name="connsiteX0" fmla="*/ 28136 w 2546253"/>
              <a:gd name="connsiteY0" fmla="*/ 42203 h 2546252"/>
              <a:gd name="connsiteX1" fmla="*/ 0 w 2546253"/>
              <a:gd name="connsiteY1" fmla="*/ 2489982 h 2546252"/>
              <a:gd name="connsiteX2" fmla="*/ 2546253 w 2546253"/>
              <a:gd name="connsiteY2" fmla="*/ 0 h 2546252"/>
              <a:gd name="connsiteX3" fmla="*/ 168813 w 2546253"/>
              <a:gd name="connsiteY3" fmla="*/ 70337 h 2546252"/>
              <a:gd name="connsiteX4" fmla="*/ 2532185 w 2546253"/>
              <a:gd name="connsiteY4" fmla="*/ 2546252 h 2546252"/>
              <a:gd name="connsiteX5" fmla="*/ 2504049 w 2546253"/>
              <a:gd name="connsiteY5" fmla="*/ 2532185 h 2546252"/>
              <a:gd name="connsiteX0" fmla="*/ 28136 w 2546253"/>
              <a:gd name="connsiteY0" fmla="*/ 0 h 2504049"/>
              <a:gd name="connsiteX1" fmla="*/ 0 w 2546253"/>
              <a:gd name="connsiteY1" fmla="*/ 2447779 h 2504049"/>
              <a:gd name="connsiteX2" fmla="*/ 2546253 w 2546253"/>
              <a:gd name="connsiteY2" fmla="*/ 39989 h 2504049"/>
              <a:gd name="connsiteX3" fmla="*/ 168813 w 2546253"/>
              <a:gd name="connsiteY3" fmla="*/ 28134 h 2504049"/>
              <a:gd name="connsiteX4" fmla="*/ 2532185 w 2546253"/>
              <a:gd name="connsiteY4" fmla="*/ 2504049 h 2504049"/>
              <a:gd name="connsiteX5" fmla="*/ 2504049 w 2546253"/>
              <a:gd name="connsiteY5" fmla="*/ 2489982 h 250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6253" h="2504049">
                <a:moveTo>
                  <a:pt x="28136" y="0"/>
                </a:moveTo>
                <a:lnTo>
                  <a:pt x="0" y="2447779"/>
                </a:lnTo>
                <a:lnTo>
                  <a:pt x="2546253" y="39989"/>
                </a:lnTo>
                <a:lnTo>
                  <a:pt x="168813" y="28134"/>
                </a:lnTo>
                <a:lnTo>
                  <a:pt x="2532185" y="2504049"/>
                </a:lnTo>
                <a:lnTo>
                  <a:pt x="2504049" y="2489982"/>
                </a:lnTo>
              </a:path>
            </a:pathLst>
          </a:cu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19" name="楕円 18">
            <a:extLst>
              <a:ext uri="{FF2B5EF4-FFF2-40B4-BE49-F238E27FC236}">
                <a16:creationId xmlns:a16="http://schemas.microsoft.com/office/drawing/2014/main" id="{05EF07F2-2D6C-962F-597F-B3F8F75A0F4F}"/>
              </a:ext>
            </a:extLst>
          </p:cNvPr>
          <p:cNvSpPr/>
          <p:nvPr/>
        </p:nvSpPr>
        <p:spPr>
          <a:xfrm>
            <a:off x="3313906" y="4946650"/>
            <a:ext cx="357187" cy="357857"/>
          </a:xfrm>
          <a:prstGeom prst="ellipse">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 name="楕円 1">
            <a:extLst>
              <a:ext uri="{FF2B5EF4-FFF2-40B4-BE49-F238E27FC236}">
                <a16:creationId xmlns:a16="http://schemas.microsoft.com/office/drawing/2014/main" id="{401FC585-7518-06DC-7CFE-F3375A6F534F}"/>
              </a:ext>
            </a:extLst>
          </p:cNvPr>
          <p:cNvSpPr/>
          <p:nvPr/>
        </p:nvSpPr>
        <p:spPr>
          <a:xfrm>
            <a:off x="5617367" y="4980446"/>
            <a:ext cx="357187" cy="357857"/>
          </a:xfrm>
          <a:prstGeom prst="ellipse">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 name="楕円 2">
            <a:extLst>
              <a:ext uri="{FF2B5EF4-FFF2-40B4-BE49-F238E27FC236}">
                <a16:creationId xmlns:a16="http://schemas.microsoft.com/office/drawing/2014/main" id="{237E2D59-236F-ECC5-ED87-DACFDA043C8E}"/>
              </a:ext>
            </a:extLst>
          </p:cNvPr>
          <p:cNvSpPr/>
          <p:nvPr/>
        </p:nvSpPr>
        <p:spPr>
          <a:xfrm>
            <a:off x="5695950" y="2670633"/>
            <a:ext cx="357187" cy="357857"/>
          </a:xfrm>
          <a:prstGeom prst="ellipse">
            <a:avLst/>
          </a:prstGeom>
          <a:solidFill>
            <a:srgbClr val="00B050"/>
          </a:solidFill>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5" name="テキスト ボックス 14">
            <a:extLst>
              <a:ext uri="{FF2B5EF4-FFF2-40B4-BE49-F238E27FC236}">
                <a16:creationId xmlns:a16="http://schemas.microsoft.com/office/drawing/2014/main" id="{B1CF6626-3CC2-30FA-9C02-7605F4938E08}"/>
              </a:ext>
            </a:extLst>
          </p:cNvPr>
          <p:cNvSpPr txBox="1"/>
          <p:nvPr/>
        </p:nvSpPr>
        <p:spPr>
          <a:xfrm>
            <a:off x="2343942" y="5777768"/>
            <a:ext cx="4892354" cy="646331"/>
          </a:xfrm>
          <a:prstGeom prst="rect">
            <a:avLst/>
          </a:prstGeom>
          <a:noFill/>
        </p:spPr>
        <p:txBody>
          <a:bodyPr wrap="square">
            <a:spAutoFit/>
          </a:bodyPr>
          <a:lstStyle/>
          <a:p>
            <a:r>
              <a:rPr lang="ja-JP" altLang="en-US" b="0" i="0" dirty="0">
                <a:solidFill>
                  <a:srgbClr val="000000"/>
                </a:solidFill>
                <a:effectLst/>
                <a:latin typeface="メイリオ" panose="020B0604030504040204" pitchFamily="50" charset="-128"/>
                <a:ea typeface="メイリオ" panose="020B0604030504040204" pitchFamily="50" charset="-128"/>
              </a:rPr>
              <a:t>点がない枠の外の緑の所で一筆書きを折り返す、という発想になかなか気づかない。</a:t>
            </a:r>
            <a:endParaRPr kumimoji="1" lang="ja-JP" altLang="en-US" dirty="0">
              <a:latin typeface="メイリオ" panose="020B0604030504040204" pitchFamily="50" charset="-128"/>
              <a:ea typeface="メイリオ" panose="020B0604030504040204" pitchFamily="50" charset="-128"/>
            </a:endParaRPr>
          </a:p>
        </p:txBody>
      </p:sp>
      <p:sp>
        <p:nvSpPr>
          <p:cNvPr id="31" name="タイトル 1">
            <a:extLst>
              <a:ext uri="{FF2B5EF4-FFF2-40B4-BE49-F238E27FC236}">
                <a16:creationId xmlns:a16="http://schemas.microsoft.com/office/drawing/2014/main" id="{4DAE76E5-80BD-CBD1-E74B-F2AC1D3E1E4B}"/>
              </a:ext>
            </a:extLst>
          </p:cNvPr>
          <p:cNvSpPr>
            <a:spLocks noGrp="1" noChangeArrowheads="1"/>
          </p:cNvSpPr>
          <p:nvPr>
            <p:ph type="title"/>
          </p:nvPr>
        </p:nvSpPr>
        <p:spPr>
          <a:xfrm>
            <a:off x="1403350" y="304800"/>
            <a:ext cx="7172325" cy="1216025"/>
          </a:xfrm>
        </p:spPr>
        <p:txBody>
          <a:bodyPr/>
          <a:lstStyle/>
          <a:p>
            <a:r>
              <a:rPr lang="ja-JP" altLang="en-US" dirty="0"/>
              <a:t>頭の体操　見方を拡張する</a:t>
            </a:r>
          </a:p>
        </p:txBody>
      </p:sp>
      <p:sp>
        <p:nvSpPr>
          <p:cNvPr id="32" name="スライド番号プレースホルダ 3">
            <a:extLst>
              <a:ext uri="{FF2B5EF4-FFF2-40B4-BE49-F238E27FC236}">
                <a16:creationId xmlns:a16="http://schemas.microsoft.com/office/drawing/2014/main" id="{4193FB34-45AC-2B4B-AE06-0AF38B462A92}"/>
              </a:ext>
            </a:extLst>
          </p:cNvPr>
          <p:cNvSpPr>
            <a:spLocks noGrp="1" noChangeArrowheads="1"/>
          </p:cNvSpPr>
          <p:nvPr>
            <p:ph type="sldNum" sz="quarter" idx="12"/>
          </p:nvPr>
        </p:nvSpPr>
        <p:spPr>
          <a:xfrm>
            <a:off x="7162800" y="6381750"/>
            <a:ext cx="1981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1EE5DB5-7B9C-441F-9F87-02E683285BCE}" type="slidenum">
              <a:rPr kumimoji="0" lang="en-US" altLang="ja-JP" sz="1800">
                <a:solidFill>
                  <a:srgbClr val="000000"/>
                </a:solidFill>
              </a:rPr>
              <a:pPr>
                <a:spcBef>
                  <a:spcPct val="0"/>
                </a:spcBef>
                <a:buClrTx/>
                <a:buFontTx/>
                <a:buNone/>
              </a:pPr>
              <a:t>72</a:t>
            </a:fld>
            <a:endParaRPr kumimoji="0" lang="en-US" altLang="ja-JP" sz="18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AD5BED72-614D-E23B-B08F-A9A1ACE71187}"/>
              </a:ext>
            </a:extLst>
          </p:cNvPr>
          <p:cNvSpPr>
            <a:spLocks noGrp="1" noChangeArrowheads="1"/>
          </p:cNvSpPr>
          <p:nvPr>
            <p:ph type="ctrTitle"/>
          </p:nvPr>
        </p:nvSpPr>
        <p:spPr>
          <a:xfrm>
            <a:off x="342900" y="2057400"/>
            <a:ext cx="8458200" cy="1371600"/>
          </a:xfrm>
        </p:spPr>
        <p:txBody>
          <a:bodyPr/>
          <a:lstStyle/>
          <a:p>
            <a:pPr algn="ctr" eaLnBrk="1" hangingPunct="1"/>
            <a:r>
              <a:rPr lang="ja-JP" altLang="en-US" sz="4800" dirty="0">
                <a:latin typeface="HG丸ｺﾞｼｯｸM-PRO" panose="020F0600000000000000" pitchFamily="50" charset="-128"/>
                <a:ea typeface="HG丸ｺﾞｼｯｸM-PRO" panose="020F0600000000000000" pitchFamily="50" charset="-128"/>
              </a:rPr>
              <a:t>コミュニケーション心理学</a:t>
            </a:r>
            <a:br>
              <a:rPr lang="en-US" altLang="ja-JP" sz="4800" dirty="0">
                <a:latin typeface="HG丸ｺﾞｼｯｸM-PRO" panose="020F0600000000000000" pitchFamily="50" charset="-128"/>
                <a:ea typeface="HG丸ｺﾞｼｯｸM-PRO" panose="020F0600000000000000" pitchFamily="50" charset="-128"/>
              </a:rPr>
            </a:br>
            <a:r>
              <a:rPr lang="en-US" altLang="ja-JP" sz="4800" dirty="0">
                <a:latin typeface="HG丸ｺﾞｼｯｸM-PRO" panose="020F0600000000000000" pitchFamily="50" charset="-128"/>
                <a:ea typeface="HG丸ｺﾞｼｯｸM-PRO" panose="020F0600000000000000" pitchFamily="50" charset="-128"/>
              </a:rPr>
              <a:t>3</a:t>
            </a:r>
            <a:endParaRPr lang="ja-JP" altLang="en-US" sz="4800" dirty="0">
              <a:latin typeface="HG丸ｺﾞｼｯｸM-PRO" panose="020F0600000000000000" pitchFamily="50" charset="-128"/>
              <a:ea typeface="HG丸ｺﾞｼｯｸM-PRO" panose="020F0600000000000000" pitchFamily="50" charset="-128"/>
            </a:endParaRPr>
          </a:p>
        </p:txBody>
      </p:sp>
      <p:sp>
        <p:nvSpPr>
          <p:cNvPr id="8195" name="Rectangle 5">
            <a:extLst>
              <a:ext uri="{FF2B5EF4-FFF2-40B4-BE49-F238E27FC236}">
                <a16:creationId xmlns:a16="http://schemas.microsoft.com/office/drawing/2014/main" id="{702E6F70-A778-71FB-27CE-C433F4687ED1}"/>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8196" name="Rectangle 6">
            <a:extLst>
              <a:ext uri="{FF2B5EF4-FFF2-40B4-BE49-F238E27FC236}">
                <a16:creationId xmlns:a16="http://schemas.microsoft.com/office/drawing/2014/main" id="{DEBA8D5A-A231-315B-E710-3C4A539C59E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47B758DC-3050-4181-8476-9358127364E0}" type="slidenum">
              <a:rPr kumimoji="0" lang="en-US" altLang="ja-JP" sz="1800">
                <a:latin typeface="ホリデイMDJP03" pitchFamily="2" charset="-128"/>
                <a:ea typeface="ホリデイMDJP03" pitchFamily="2" charset="-128"/>
              </a:rPr>
              <a:pPr>
                <a:spcBef>
                  <a:spcPct val="0"/>
                </a:spcBef>
                <a:buClrTx/>
                <a:buFontTx/>
                <a:buNone/>
              </a:pPr>
              <a:t>73</a:t>
            </a:fld>
            <a:endParaRPr kumimoji="0" lang="en-US" altLang="ja-JP" sz="1800">
              <a:latin typeface="ホリデイMDJP03" pitchFamily="2" charset="-128"/>
              <a:ea typeface="ホリデイMDJP03" pitchFamily="2" charset="-128"/>
            </a:endParaRPr>
          </a:p>
        </p:txBody>
      </p:sp>
      <p:sp>
        <p:nvSpPr>
          <p:cNvPr id="8197" name="テキスト ボックス 4">
            <a:extLst>
              <a:ext uri="{FF2B5EF4-FFF2-40B4-BE49-F238E27FC236}">
                <a16:creationId xmlns:a16="http://schemas.microsoft.com/office/drawing/2014/main" id="{DF4176FB-B87C-1280-D795-D84862F089C6}"/>
              </a:ext>
            </a:extLst>
          </p:cNvPr>
          <p:cNvSpPr txBox="1">
            <a:spLocks noChangeArrowheads="1"/>
          </p:cNvSpPr>
          <p:nvPr/>
        </p:nvSpPr>
        <p:spPr bwMode="auto">
          <a:xfrm>
            <a:off x="734988" y="3797955"/>
            <a:ext cx="80842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latin typeface="HG丸ｺﾞｼｯｸM-PRO" panose="020F0600000000000000" pitchFamily="50" charset="-128"/>
                <a:ea typeface="HG丸ｺﾞｼｯｸM-PRO" panose="020F0600000000000000" pitchFamily="50" charset="-128"/>
              </a:rPr>
              <a:t>第２章自分を知り、自分を受け入れるということ</a:t>
            </a:r>
            <a:endParaRPr lang="ja-JP" altLang="en-US" sz="2800" dirty="0"/>
          </a:p>
        </p:txBody>
      </p:sp>
      <p:pic>
        <p:nvPicPr>
          <p:cNvPr id="2" name="図 1">
            <a:extLst>
              <a:ext uri="{FF2B5EF4-FFF2-40B4-BE49-F238E27FC236}">
                <a16:creationId xmlns:a16="http://schemas.microsoft.com/office/drawing/2014/main" id="{8855085F-1124-5638-C526-7FD56CC4FA04}"/>
              </a:ext>
            </a:extLst>
          </p:cNvPr>
          <p:cNvPicPr>
            <a:picLocks noChangeAspect="1"/>
          </p:cNvPicPr>
          <p:nvPr/>
        </p:nvPicPr>
        <p:blipFill>
          <a:blip r:embed="rId3"/>
          <a:stretch>
            <a:fillRect/>
          </a:stretch>
        </p:blipFill>
        <p:spPr>
          <a:xfrm>
            <a:off x="5940425" y="254815"/>
            <a:ext cx="2859272" cy="573074"/>
          </a:xfrm>
          <a:prstGeom prst="rect">
            <a:avLst/>
          </a:prstGeom>
        </p:spPr>
      </p:pic>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25FE5B7A-824D-8BF1-43BF-8852EF6E0176}"/>
              </a:ext>
            </a:extLst>
          </p:cNvPr>
          <p:cNvSpPr>
            <a:spLocks noGrp="1" noChangeArrowheads="1"/>
          </p:cNvSpPr>
          <p:nvPr>
            <p:ph type="title"/>
          </p:nvPr>
        </p:nvSpPr>
        <p:spPr>
          <a:xfrm>
            <a:off x="1431925" y="404813"/>
            <a:ext cx="7172325" cy="1152525"/>
          </a:xfrm>
        </p:spPr>
        <p:txBody>
          <a:bodyPr/>
          <a:lstStyle/>
          <a:p>
            <a:pPr>
              <a:lnSpc>
                <a:spcPts val="4063"/>
              </a:lnSpc>
            </a:pPr>
            <a:r>
              <a:rPr lang="ja-JP" altLang="en-US"/>
              <a:t>１．どうして人間関係が</a:t>
            </a:r>
            <a:br>
              <a:rPr lang="en-US" altLang="ja-JP"/>
            </a:br>
            <a:r>
              <a:rPr lang="ja-JP" altLang="en-US"/>
              <a:t>　　うまくいかないの？</a:t>
            </a:r>
          </a:p>
        </p:txBody>
      </p:sp>
      <p:sp>
        <p:nvSpPr>
          <p:cNvPr id="8195" name="コンテンツ プレースホルダ 2">
            <a:extLst>
              <a:ext uri="{FF2B5EF4-FFF2-40B4-BE49-F238E27FC236}">
                <a16:creationId xmlns:a16="http://schemas.microsoft.com/office/drawing/2014/main" id="{5D9A9260-42DE-9B9B-85F7-195C4C49B52A}"/>
              </a:ext>
            </a:extLst>
          </p:cNvPr>
          <p:cNvSpPr>
            <a:spLocks noGrp="1" noChangeArrowheads="1"/>
          </p:cNvSpPr>
          <p:nvPr>
            <p:ph idx="1"/>
          </p:nvPr>
        </p:nvSpPr>
        <p:spPr>
          <a:xfrm>
            <a:off x="603250" y="1973717"/>
            <a:ext cx="8001000" cy="4267200"/>
          </a:xfrm>
        </p:spPr>
        <p:txBody>
          <a:bodyPr/>
          <a:lstStyle/>
          <a:p>
            <a:pPr>
              <a:defRPr/>
            </a:pPr>
            <a:r>
              <a:rPr lang="ja-JP" altLang="en-US" sz="2800" dirty="0"/>
              <a:t>人間関係とは・・・人と人との関係</a:t>
            </a:r>
            <a:endParaRPr lang="en-US" altLang="ja-JP" sz="2800" dirty="0"/>
          </a:p>
          <a:p>
            <a:pPr lvl="1">
              <a:defRPr/>
            </a:pPr>
            <a:r>
              <a:rPr lang="ja-JP" altLang="en-US" sz="2400" dirty="0"/>
              <a:t>自分だけでは成立しない</a:t>
            </a:r>
            <a:endParaRPr lang="en-US" altLang="ja-JP" sz="2400" dirty="0"/>
          </a:p>
          <a:p>
            <a:pPr lvl="1">
              <a:defRPr/>
            </a:pPr>
            <a:r>
              <a:rPr lang="ja-JP" altLang="en-US" sz="2400" dirty="0"/>
              <a:t>うまくいくときもあれば、いかないときもある</a:t>
            </a:r>
            <a:endParaRPr lang="en-US" altLang="ja-JP" sz="2400" dirty="0"/>
          </a:p>
          <a:p>
            <a:pPr marL="471487" lvl="1" indent="0">
              <a:buFont typeface="Wingdings" panose="05000000000000000000" pitchFamily="2" charset="2"/>
              <a:buNone/>
              <a:defRPr/>
            </a:pPr>
            <a:endParaRPr lang="en-US" altLang="ja-JP" sz="2400" dirty="0"/>
          </a:p>
          <a:p>
            <a:pPr>
              <a:defRPr/>
            </a:pPr>
            <a:endParaRPr lang="en-US" altLang="ja-JP" dirty="0"/>
          </a:p>
        </p:txBody>
      </p:sp>
      <p:sp>
        <p:nvSpPr>
          <p:cNvPr id="10244" name="スライド番号プレースホルダ 3">
            <a:extLst>
              <a:ext uri="{FF2B5EF4-FFF2-40B4-BE49-F238E27FC236}">
                <a16:creationId xmlns:a16="http://schemas.microsoft.com/office/drawing/2014/main" id="{F5F7688E-4EF1-7566-55D8-7E718FD15AA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0AA66482-1CDB-4E29-B829-57DF720625A1}" type="slidenum">
              <a:rPr kumimoji="0" lang="en-US" altLang="ja-JP" sz="1800">
                <a:solidFill>
                  <a:srgbClr val="000000"/>
                </a:solidFill>
              </a:rPr>
              <a:pPr>
                <a:spcBef>
                  <a:spcPct val="0"/>
                </a:spcBef>
                <a:buClrTx/>
                <a:buFontTx/>
                <a:buNone/>
              </a:pPr>
              <a:t>74</a:t>
            </a:fld>
            <a:endParaRPr kumimoji="0" lang="en-US" altLang="ja-JP" sz="1800">
              <a:solidFill>
                <a:srgbClr val="000000"/>
              </a:solidFil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F35F06E6-23F6-A93D-4C59-8F11D6253BC2}"/>
              </a:ext>
            </a:extLst>
          </p:cNvPr>
          <p:cNvSpPr>
            <a:spLocks noGrp="1" noChangeArrowheads="1"/>
          </p:cNvSpPr>
          <p:nvPr>
            <p:ph idx="1"/>
          </p:nvPr>
        </p:nvSpPr>
        <p:spPr>
          <a:xfrm>
            <a:off x="559530" y="1835944"/>
            <a:ext cx="8001000" cy="4267200"/>
          </a:xfrm>
        </p:spPr>
        <p:txBody>
          <a:bodyPr/>
          <a:lstStyle/>
          <a:p>
            <a:pPr>
              <a:defRPr/>
            </a:pPr>
            <a:r>
              <a:rPr lang="ja-JP" altLang="en-US" sz="2800" dirty="0"/>
              <a:t>なぜ、人間関係がうまくいかないの？</a:t>
            </a:r>
            <a:endParaRPr lang="en-US" altLang="ja-JP" sz="2800" dirty="0"/>
          </a:p>
          <a:p>
            <a:pPr lvl="1">
              <a:defRPr/>
            </a:pPr>
            <a:r>
              <a:rPr lang="ja-JP" altLang="en-US" sz="2400" dirty="0"/>
              <a:t>自分のこと、相手のことをきちんと理解しようとしていないからでは？</a:t>
            </a:r>
            <a:endParaRPr lang="en-US" altLang="ja-JP" sz="2400" dirty="0"/>
          </a:p>
          <a:p>
            <a:pPr lvl="1">
              <a:defRPr/>
            </a:pPr>
            <a:r>
              <a:rPr lang="ja-JP" altLang="en-US" sz="2400" dirty="0"/>
              <a:t>理解しようとする態度が大事！</a:t>
            </a:r>
            <a:endParaRPr lang="en-US" altLang="ja-JP" sz="2400" dirty="0"/>
          </a:p>
          <a:p>
            <a:pPr marL="471487" lvl="1" indent="0">
              <a:buFont typeface="Wingdings" panose="05000000000000000000" pitchFamily="2" charset="2"/>
              <a:buNone/>
              <a:defRPr/>
            </a:pPr>
            <a:endParaRPr lang="en-US" altLang="ja-JP" sz="2400" dirty="0"/>
          </a:p>
          <a:p>
            <a:pPr>
              <a:defRPr/>
            </a:pPr>
            <a:endParaRPr lang="en-US" altLang="ja-JP" dirty="0"/>
          </a:p>
        </p:txBody>
      </p:sp>
      <p:sp>
        <p:nvSpPr>
          <p:cNvPr id="11267" name="スライド番号プレースホルダ 3">
            <a:extLst>
              <a:ext uri="{FF2B5EF4-FFF2-40B4-BE49-F238E27FC236}">
                <a16:creationId xmlns:a16="http://schemas.microsoft.com/office/drawing/2014/main" id="{2C26E431-F8AD-F8CD-B745-08D0BCF6581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8B2FA31F-D506-42A3-8064-ECD82E56FCDC}" type="slidenum">
              <a:rPr kumimoji="0" lang="en-US" altLang="ja-JP" sz="1800">
                <a:solidFill>
                  <a:srgbClr val="000000"/>
                </a:solidFill>
              </a:rPr>
              <a:pPr>
                <a:spcBef>
                  <a:spcPct val="0"/>
                </a:spcBef>
                <a:buClrTx/>
                <a:buFontTx/>
                <a:buNone/>
              </a:pPr>
              <a:t>75</a:t>
            </a:fld>
            <a:endParaRPr kumimoji="0" lang="en-US" altLang="ja-JP" sz="1800">
              <a:solidFill>
                <a:srgbClr val="000000"/>
              </a:solidFill>
            </a:endParaRPr>
          </a:p>
        </p:txBody>
      </p:sp>
      <p:sp>
        <p:nvSpPr>
          <p:cNvPr id="11268" name="タイトル 1">
            <a:extLst>
              <a:ext uri="{FF2B5EF4-FFF2-40B4-BE49-F238E27FC236}">
                <a16:creationId xmlns:a16="http://schemas.microsoft.com/office/drawing/2014/main" id="{BAC4EC53-FAB2-B3FE-4D5F-F0154BAD3024}"/>
              </a:ext>
            </a:extLst>
          </p:cNvPr>
          <p:cNvSpPr>
            <a:spLocks noGrp="1" noChangeArrowheads="1"/>
          </p:cNvSpPr>
          <p:nvPr>
            <p:ph type="title"/>
          </p:nvPr>
        </p:nvSpPr>
        <p:spPr>
          <a:xfrm>
            <a:off x="1403350" y="404813"/>
            <a:ext cx="7172325" cy="1152525"/>
          </a:xfrm>
        </p:spPr>
        <p:txBody>
          <a:bodyPr/>
          <a:lstStyle/>
          <a:p>
            <a:pPr>
              <a:lnSpc>
                <a:spcPts val="4063"/>
              </a:lnSpc>
            </a:pPr>
            <a:r>
              <a:rPr lang="ja-JP" altLang="en-US"/>
              <a:t>１．どうして人間関係が</a:t>
            </a:r>
            <a:br>
              <a:rPr lang="en-US" altLang="ja-JP"/>
            </a:br>
            <a:r>
              <a:rPr lang="ja-JP" altLang="en-US"/>
              <a:t>　　うまくいかないの？</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コンテンツ プレースホルダ 2">
            <a:extLst>
              <a:ext uri="{FF2B5EF4-FFF2-40B4-BE49-F238E27FC236}">
                <a16:creationId xmlns:a16="http://schemas.microsoft.com/office/drawing/2014/main" id="{C57E5AD4-633A-3092-F7CF-3F7E651D417C}"/>
              </a:ext>
            </a:extLst>
          </p:cNvPr>
          <p:cNvSpPr>
            <a:spLocks noGrp="1" noChangeArrowheads="1"/>
          </p:cNvSpPr>
          <p:nvPr>
            <p:ph idx="1"/>
          </p:nvPr>
        </p:nvSpPr>
        <p:spPr>
          <a:xfrm>
            <a:off x="539750" y="1700213"/>
            <a:ext cx="7561263" cy="4267200"/>
          </a:xfrm>
        </p:spPr>
        <p:txBody>
          <a:bodyPr/>
          <a:lstStyle/>
          <a:p>
            <a:pPr>
              <a:defRPr/>
            </a:pPr>
            <a:r>
              <a:rPr lang="ja-JP" altLang="en-US"/>
              <a:t>自分の伝えたいことと、それを相手がどう捉えるかは、必ずしも一致しない</a:t>
            </a:r>
            <a:endParaRPr lang="en-US" altLang="ja-JP" dirty="0"/>
          </a:p>
          <a:p>
            <a:pPr marL="895350" lvl="1" indent="-457200">
              <a:defRPr/>
            </a:pPr>
            <a:r>
              <a:rPr lang="ja-JP" altLang="en-US"/>
              <a:t>ランチ代</a:t>
            </a:r>
            <a:r>
              <a:rPr lang="en-US" altLang="ja-JP" dirty="0"/>
              <a:t>1</a:t>
            </a:r>
            <a:r>
              <a:rPr lang="ja-JP" altLang="en-US"/>
              <a:t>人</a:t>
            </a:r>
            <a:r>
              <a:rPr lang="en-US" altLang="ja-JP" dirty="0"/>
              <a:t>815</a:t>
            </a:r>
            <a:r>
              <a:rPr lang="ja-JP" altLang="en-US"/>
              <a:t>円を、あなたがまとめて会計。端数の</a:t>
            </a:r>
            <a:r>
              <a:rPr lang="en-US" altLang="ja-JP" dirty="0"/>
              <a:t>5</a:t>
            </a:r>
            <a:r>
              <a:rPr lang="ja-JP" altLang="en-US"/>
              <a:t>円を全員分負担したら？</a:t>
            </a:r>
            <a:endParaRPr lang="en-US" altLang="ja-JP" dirty="0"/>
          </a:p>
          <a:p>
            <a:pPr marL="438150" lvl="1" indent="0">
              <a:buFont typeface="Wingdings" panose="05000000000000000000" pitchFamily="2" charset="2"/>
              <a:buNone/>
              <a:defRPr/>
            </a:pPr>
            <a:r>
              <a:rPr lang="ja-JP" altLang="en-US"/>
              <a:t>　　</a:t>
            </a:r>
          </a:p>
          <a:p>
            <a:pPr>
              <a:defRPr/>
            </a:pPr>
            <a:endParaRPr lang="ja-JP" altLang="en-US"/>
          </a:p>
        </p:txBody>
      </p:sp>
      <p:sp>
        <p:nvSpPr>
          <p:cNvPr id="12291" name="スライド番号プレースホルダ 3">
            <a:extLst>
              <a:ext uri="{FF2B5EF4-FFF2-40B4-BE49-F238E27FC236}">
                <a16:creationId xmlns:a16="http://schemas.microsoft.com/office/drawing/2014/main" id="{88076606-B3F8-2009-D410-61D33A611ED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D59FB456-464E-4F5E-B6CF-9DBDB25F13ED}" type="slidenum">
              <a:rPr kumimoji="0" lang="en-US" altLang="ja-JP" sz="1800">
                <a:solidFill>
                  <a:srgbClr val="000000"/>
                </a:solidFill>
              </a:rPr>
              <a:pPr>
                <a:spcBef>
                  <a:spcPct val="0"/>
                </a:spcBef>
                <a:buClrTx/>
                <a:buFontTx/>
                <a:buNone/>
              </a:pPr>
              <a:t>76</a:t>
            </a:fld>
            <a:endParaRPr kumimoji="0" lang="en-US" altLang="ja-JP" sz="1800">
              <a:solidFill>
                <a:srgbClr val="000000"/>
              </a:solidFill>
            </a:endParaRPr>
          </a:p>
        </p:txBody>
      </p:sp>
      <p:pic>
        <p:nvPicPr>
          <p:cNvPr id="12292" name="図 2" descr="挿絵 が含まれている画像&#10;&#10;自動的に生成された説明">
            <a:extLst>
              <a:ext uri="{FF2B5EF4-FFF2-40B4-BE49-F238E27FC236}">
                <a16:creationId xmlns:a16="http://schemas.microsoft.com/office/drawing/2014/main" id="{76D4EE87-C7D1-AF1E-7012-61F2945085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167" b="16098"/>
          <a:stretch>
            <a:fillRect/>
          </a:stretch>
        </p:blipFill>
        <p:spPr bwMode="auto">
          <a:xfrm>
            <a:off x="1743075" y="3500438"/>
            <a:ext cx="1873250" cy="264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正方形/長方形 3">
            <a:extLst>
              <a:ext uri="{FF2B5EF4-FFF2-40B4-BE49-F238E27FC236}">
                <a16:creationId xmlns:a16="http://schemas.microsoft.com/office/drawing/2014/main" id="{B265ADF4-B9F2-8634-9C55-F8CDADA52029}"/>
              </a:ext>
            </a:extLst>
          </p:cNvPr>
          <p:cNvSpPr/>
          <p:nvPr/>
        </p:nvSpPr>
        <p:spPr>
          <a:xfrm>
            <a:off x="1908175" y="3740150"/>
            <a:ext cx="1511300" cy="5064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294" name="テキスト ボックス 4">
            <a:extLst>
              <a:ext uri="{FF2B5EF4-FFF2-40B4-BE49-F238E27FC236}">
                <a16:creationId xmlns:a16="http://schemas.microsoft.com/office/drawing/2014/main" id="{AF603E60-3971-75BA-CBE2-3E74673DC467}"/>
              </a:ext>
            </a:extLst>
          </p:cNvPr>
          <p:cNvSpPr txBox="1">
            <a:spLocks noChangeArrowheads="1"/>
          </p:cNvSpPr>
          <p:nvPr/>
        </p:nvSpPr>
        <p:spPr bwMode="auto">
          <a:xfrm>
            <a:off x="1957388" y="3784600"/>
            <a:ext cx="18526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私はちょっと気前が</a:t>
            </a:r>
            <a:endParaRPr lang="en-US" altLang="ja-JP" sz="1200"/>
          </a:p>
          <a:p>
            <a:r>
              <a:rPr lang="ja-JP" altLang="en-US" sz="1200"/>
              <a:t>いいかも？</a:t>
            </a:r>
          </a:p>
        </p:txBody>
      </p:sp>
      <p:sp>
        <p:nvSpPr>
          <p:cNvPr id="8" name="正方形/長方形 7">
            <a:extLst>
              <a:ext uri="{FF2B5EF4-FFF2-40B4-BE49-F238E27FC236}">
                <a16:creationId xmlns:a16="http://schemas.microsoft.com/office/drawing/2014/main" id="{A3A3E969-99C2-2DFD-616B-BE52D518E2F4}"/>
              </a:ext>
            </a:extLst>
          </p:cNvPr>
          <p:cNvSpPr/>
          <p:nvPr/>
        </p:nvSpPr>
        <p:spPr>
          <a:xfrm>
            <a:off x="4211638" y="3860800"/>
            <a:ext cx="1008062" cy="431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296" name="図 9">
            <a:extLst>
              <a:ext uri="{FF2B5EF4-FFF2-40B4-BE49-F238E27FC236}">
                <a16:creationId xmlns:a16="http://schemas.microsoft.com/office/drawing/2014/main" id="{004B9ED6-3BC0-AE0B-0AF2-8020451873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3644900"/>
            <a:ext cx="2532063"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正方形/長方形 10">
            <a:extLst>
              <a:ext uri="{FF2B5EF4-FFF2-40B4-BE49-F238E27FC236}">
                <a16:creationId xmlns:a16="http://schemas.microsoft.com/office/drawing/2014/main" id="{26EAD1C6-7982-877B-8B99-F5556F657AEE}"/>
              </a:ext>
            </a:extLst>
          </p:cNvPr>
          <p:cNvSpPr/>
          <p:nvPr/>
        </p:nvSpPr>
        <p:spPr>
          <a:xfrm>
            <a:off x="4530725" y="3903663"/>
            <a:ext cx="914400" cy="3968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正方形/長方形 17">
            <a:extLst>
              <a:ext uri="{FF2B5EF4-FFF2-40B4-BE49-F238E27FC236}">
                <a16:creationId xmlns:a16="http://schemas.microsoft.com/office/drawing/2014/main" id="{6195C0D2-CA30-C7F6-6B6D-64E7A83D7A95}"/>
              </a:ext>
            </a:extLst>
          </p:cNvPr>
          <p:cNvSpPr/>
          <p:nvPr/>
        </p:nvSpPr>
        <p:spPr>
          <a:xfrm>
            <a:off x="5741988" y="3833813"/>
            <a:ext cx="1008062" cy="466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299" name="テキスト ボックス 18">
            <a:extLst>
              <a:ext uri="{FF2B5EF4-FFF2-40B4-BE49-F238E27FC236}">
                <a16:creationId xmlns:a16="http://schemas.microsoft.com/office/drawing/2014/main" id="{907E26B3-EB7B-55CB-B41A-F8E4121D1D69}"/>
              </a:ext>
            </a:extLst>
          </p:cNvPr>
          <p:cNvSpPr txBox="1">
            <a:spLocks noChangeArrowheads="1"/>
          </p:cNvSpPr>
          <p:nvPr/>
        </p:nvSpPr>
        <p:spPr bwMode="auto">
          <a:xfrm>
            <a:off x="4440238" y="3840163"/>
            <a:ext cx="11826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私なら</a:t>
            </a:r>
            <a:r>
              <a:rPr lang="en-US" altLang="ja-JP" sz="1200"/>
              <a:t>15</a:t>
            </a:r>
            <a:r>
              <a:rPr lang="ja-JP" altLang="en-US" sz="1200"/>
              <a:t>円を</a:t>
            </a:r>
            <a:endParaRPr lang="en-US" altLang="ja-JP" sz="1200"/>
          </a:p>
          <a:p>
            <a:r>
              <a:rPr lang="ja-JP" altLang="en-US" sz="1200"/>
              <a:t>負担するな・・・</a:t>
            </a:r>
          </a:p>
        </p:txBody>
      </p:sp>
      <p:sp>
        <p:nvSpPr>
          <p:cNvPr id="12300" name="テキスト ボックス 19">
            <a:extLst>
              <a:ext uri="{FF2B5EF4-FFF2-40B4-BE49-F238E27FC236}">
                <a16:creationId xmlns:a16="http://schemas.microsoft.com/office/drawing/2014/main" id="{7F679EA3-FEAD-C875-E520-B6B5C73D2FB6}"/>
              </a:ext>
            </a:extLst>
          </p:cNvPr>
          <p:cNvSpPr txBox="1">
            <a:spLocks noChangeArrowheads="1"/>
          </p:cNvSpPr>
          <p:nvPr/>
        </p:nvSpPr>
        <p:spPr bwMode="auto">
          <a:xfrm>
            <a:off x="5686425" y="3778250"/>
            <a:ext cx="11811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200"/>
              <a:t>会計をまとめて</a:t>
            </a:r>
            <a:endParaRPr lang="en-US" altLang="ja-JP" sz="1200"/>
          </a:p>
          <a:p>
            <a:r>
              <a:rPr lang="ja-JP" altLang="en-US" sz="1200"/>
              <a:t>くれるしっかり者ね</a:t>
            </a:r>
          </a:p>
        </p:txBody>
      </p:sp>
      <p:sp>
        <p:nvSpPr>
          <p:cNvPr id="15" name="タイトル 1">
            <a:extLst>
              <a:ext uri="{FF2B5EF4-FFF2-40B4-BE49-F238E27FC236}">
                <a16:creationId xmlns:a16="http://schemas.microsoft.com/office/drawing/2014/main" id="{754DC38C-72CF-7DB6-8876-8BD2EEA3A9EC}"/>
              </a:ext>
            </a:extLst>
          </p:cNvPr>
          <p:cNvSpPr txBox="1">
            <a:spLocks noChangeArrowheads="1"/>
          </p:cNvSpPr>
          <p:nvPr/>
        </p:nvSpPr>
        <p:spPr bwMode="auto">
          <a:xfrm>
            <a:off x="1403350" y="404813"/>
            <a:ext cx="7172325" cy="11525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dirty="0"/>
              <a:t>１．どうして人間関係が</a:t>
            </a:r>
            <a:br>
              <a:rPr lang="en-US" altLang="ja-JP" kern="0" dirty="0"/>
            </a:br>
            <a:r>
              <a:rPr lang="ja-JP" altLang="en-US" kern="0" dirty="0"/>
              <a:t>　　うまくいかないの？</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a:extLst>
              <a:ext uri="{FF2B5EF4-FFF2-40B4-BE49-F238E27FC236}">
                <a16:creationId xmlns:a16="http://schemas.microsoft.com/office/drawing/2014/main" id="{6B1C9415-01C5-7CA3-8496-8210D390051D}"/>
              </a:ext>
            </a:extLst>
          </p:cNvPr>
          <p:cNvSpPr>
            <a:spLocks noGrp="1" noChangeArrowheads="1"/>
          </p:cNvSpPr>
          <p:nvPr>
            <p:ph type="title"/>
          </p:nvPr>
        </p:nvSpPr>
        <p:spPr>
          <a:xfrm>
            <a:off x="1116013" y="333375"/>
            <a:ext cx="7172325" cy="1216025"/>
          </a:xfrm>
        </p:spPr>
        <p:txBody>
          <a:bodyPr/>
          <a:lstStyle/>
          <a:p>
            <a:pPr>
              <a:lnSpc>
                <a:spcPts val="4063"/>
              </a:lnSpc>
            </a:pPr>
            <a:r>
              <a:rPr lang="ja-JP" altLang="en-US"/>
              <a:t>　２．「自分」の中の自分と</a:t>
            </a:r>
            <a:br>
              <a:rPr lang="en-US" altLang="ja-JP"/>
            </a:br>
            <a:r>
              <a:rPr lang="ja-JP" altLang="en-US"/>
              <a:t>　　　「他者」が見ている自分</a:t>
            </a:r>
          </a:p>
        </p:txBody>
      </p:sp>
      <p:sp>
        <p:nvSpPr>
          <p:cNvPr id="14339" name="スライド番号プレースホルダー 3">
            <a:extLst>
              <a:ext uri="{FF2B5EF4-FFF2-40B4-BE49-F238E27FC236}">
                <a16:creationId xmlns:a16="http://schemas.microsoft.com/office/drawing/2014/main" id="{7E00B4B0-733E-7A65-E0FC-E9F695A1190C}"/>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310DCAAD-BDD9-4925-85E2-EDF1DB36A94C}" type="slidenum">
              <a:rPr kumimoji="0" lang="en-US" altLang="ja-JP">
                <a:solidFill>
                  <a:srgbClr val="000000"/>
                </a:solidFill>
                <a:latin typeface="Verdana" panose="020B0604030504040204" pitchFamily="34" charset="0"/>
              </a:rPr>
              <a:pPr/>
              <a:t>77</a:t>
            </a:fld>
            <a:endParaRPr kumimoji="0" lang="en-US" altLang="ja-JP">
              <a:solidFill>
                <a:srgbClr val="000000"/>
              </a:solidFill>
              <a:latin typeface="Verdana" panose="020B0604030504040204" pitchFamily="34" charset="0"/>
            </a:endParaRPr>
          </a:p>
        </p:txBody>
      </p:sp>
      <p:sp>
        <p:nvSpPr>
          <p:cNvPr id="10" name="コンテンツ プレースホルダ 2">
            <a:extLst>
              <a:ext uri="{FF2B5EF4-FFF2-40B4-BE49-F238E27FC236}">
                <a16:creationId xmlns:a16="http://schemas.microsoft.com/office/drawing/2014/main" id="{D7794244-A23D-CF60-7FE9-EB1B7DCC7D9B}"/>
              </a:ext>
            </a:extLst>
          </p:cNvPr>
          <p:cNvSpPr txBox="1">
            <a:spLocks noChangeArrowheads="1"/>
          </p:cNvSpPr>
          <p:nvPr/>
        </p:nvSpPr>
        <p:spPr bwMode="auto">
          <a:xfrm>
            <a:off x="701675" y="1965779"/>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sz="2800" kern="0" dirty="0"/>
              <a:t>自己概念とは？</a:t>
            </a:r>
            <a:endParaRPr lang="en-US" altLang="ja-JP" sz="2800" kern="0" dirty="0"/>
          </a:p>
          <a:p>
            <a:pPr marL="895350" lvl="1" indent="-457200">
              <a:defRPr/>
            </a:pPr>
            <a:r>
              <a:rPr lang="ja-JP" altLang="en-US" dirty="0"/>
              <a:t>自己概念（自己認知）・・・「私はこういう人間だ」と自分を捉えること</a:t>
            </a:r>
            <a:endParaRPr lang="en-US" altLang="ja-JP" dirty="0"/>
          </a:p>
          <a:p>
            <a:pPr marL="895350" lvl="1" indent="-457200">
              <a:defRPr/>
            </a:pPr>
            <a:r>
              <a:rPr lang="ja-JP" altLang="en-US" sz="2400" dirty="0"/>
              <a:t>自分を主我（</a:t>
            </a:r>
            <a:r>
              <a:rPr lang="en-US" altLang="ja-JP" sz="2400" dirty="0"/>
              <a:t>I)</a:t>
            </a:r>
            <a:r>
              <a:rPr lang="ja-JP" altLang="en-US" sz="2400" dirty="0"/>
              <a:t>と客我（</a:t>
            </a:r>
            <a:r>
              <a:rPr lang="en-US" altLang="ja-JP" sz="2400" dirty="0"/>
              <a:t>Me)</a:t>
            </a:r>
            <a:r>
              <a:rPr lang="ja-JP" altLang="en-US" sz="2400" dirty="0"/>
              <a:t>の二つの構造で捉える</a:t>
            </a:r>
            <a:r>
              <a:rPr lang="en-US" altLang="ja-JP" sz="2400" dirty="0"/>
              <a:t> </a:t>
            </a:r>
          </a:p>
          <a:p>
            <a:pPr marL="438150" lvl="1" indent="0">
              <a:buFont typeface="Wingdings" pitchFamily="2" charset="2"/>
              <a:buNone/>
              <a:defRPr/>
            </a:pPr>
            <a:r>
              <a:rPr lang="ja-JP" altLang="en-US" sz="2400" dirty="0"/>
              <a:t>　</a:t>
            </a:r>
            <a:r>
              <a:rPr lang="en-US" altLang="ja-JP" sz="2400" dirty="0"/>
              <a:t>  </a:t>
            </a:r>
            <a:r>
              <a:rPr lang="ja-JP" altLang="en-US" sz="2400" dirty="0"/>
              <a:t>（ジェームズ、</a:t>
            </a:r>
            <a:r>
              <a:rPr lang="en-US" altLang="ja-JP" sz="2400" dirty="0"/>
              <a:t>W.)</a:t>
            </a:r>
          </a:p>
          <a:p>
            <a:pPr marL="895350" lvl="1" indent="-457200">
              <a:defRPr/>
            </a:pPr>
            <a:r>
              <a:rPr lang="ja-JP" altLang="en-US" sz="2400" dirty="0"/>
              <a:t>自己概念は、「客我」から自分を捉えたもの</a:t>
            </a:r>
            <a:endParaRPr lang="en-US" altLang="ja-JP" sz="2400" kern="0" dirty="0"/>
          </a:p>
          <a:p>
            <a:pPr marL="438150" lvl="1" indent="0">
              <a:buFont typeface="Wingdings" pitchFamily="2" charset="2"/>
              <a:buNone/>
              <a:defRPr/>
            </a:pPr>
            <a:endParaRPr lang="en-US" altLang="ja-JP" sz="2400" dirty="0"/>
          </a:p>
          <a:p>
            <a:pPr marL="0" indent="0">
              <a:buFont typeface="Wingdings" pitchFamily="2" charset="2"/>
              <a:buNone/>
              <a:defRPr/>
            </a:pPr>
            <a:endParaRPr lang="en-US" altLang="ja-JP" sz="2800" kern="0" dirty="0"/>
          </a:p>
          <a:p>
            <a:pPr marL="471487" lvl="1" indent="0">
              <a:buFont typeface="Wingdings" pitchFamily="2" charset="2"/>
              <a:buNone/>
              <a:defRPr/>
            </a:pPr>
            <a:endParaRPr lang="en-US" altLang="ja-JP" sz="2400" kern="0" dirty="0"/>
          </a:p>
          <a:p>
            <a:pPr>
              <a:defRPr/>
            </a:pPr>
            <a:endParaRPr lang="en-US" altLang="ja-JP" kern="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番号プレースホルダー 3">
            <a:extLst>
              <a:ext uri="{FF2B5EF4-FFF2-40B4-BE49-F238E27FC236}">
                <a16:creationId xmlns:a16="http://schemas.microsoft.com/office/drawing/2014/main" id="{B83D06AD-775A-7F3B-3EA3-2DFBF0FC48D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F8FB723-4045-4E14-8DDF-29D0BC07A136}" type="slidenum">
              <a:rPr kumimoji="0" lang="en-US" altLang="ja-JP">
                <a:solidFill>
                  <a:srgbClr val="000000"/>
                </a:solidFill>
                <a:latin typeface="Verdana" panose="020B0604030504040204" pitchFamily="34" charset="0"/>
              </a:rPr>
              <a:pPr/>
              <a:t>78</a:t>
            </a:fld>
            <a:endParaRPr kumimoji="0" lang="en-US" altLang="ja-JP">
              <a:solidFill>
                <a:srgbClr val="000000"/>
              </a:solidFill>
              <a:latin typeface="Verdana" panose="020B0604030504040204" pitchFamily="34" charset="0"/>
            </a:endParaRPr>
          </a:p>
        </p:txBody>
      </p:sp>
      <p:pic>
        <p:nvPicPr>
          <p:cNvPr id="15363" name="コンテンツ プレースホルダー 8" descr="スクリーンショット が含まれている画像&#10;&#10;自動的に生成された説明">
            <a:extLst>
              <a:ext uri="{FF2B5EF4-FFF2-40B4-BE49-F238E27FC236}">
                <a16:creationId xmlns:a16="http://schemas.microsoft.com/office/drawing/2014/main" id="{885495B4-A36A-AB0E-F196-40B2EFB856DE}"/>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l="2754" t="6766" r="3571" b="60757"/>
          <a:stretch>
            <a:fillRect/>
          </a:stretch>
        </p:blipFill>
        <p:spPr>
          <a:xfrm>
            <a:off x="1112838" y="2260600"/>
            <a:ext cx="3746500" cy="1889125"/>
          </a:xfrm>
        </p:spPr>
      </p:pic>
      <p:pic>
        <p:nvPicPr>
          <p:cNvPr id="15364" name="コンテンツ プレースホルダー 8" descr="スクリーンショット が含まれている画像&#10;&#10;自動的に生成された説明">
            <a:extLst>
              <a:ext uri="{FF2B5EF4-FFF2-40B4-BE49-F238E27FC236}">
                <a16:creationId xmlns:a16="http://schemas.microsoft.com/office/drawing/2014/main" id="{A3794F22-D9BD-B1D3-B765-78FB2F494B5A}"/>
              </a:ext>
            </a:extLst>
          </p:cNvPr>
          <p:cNvPicPr>
            <a:picLocks/>
          </p:cNvPicPr>
          <p:nvPr/>
        </p:nvPicPr>
        <p:blipFill>
          <a:blip r:embed="rId3">
            <a:extLst>
              <a:ext uri="{28A0092B-C50C-407E-A947-70E740481C1C}">
                <a14:useLocalDpi xmlns:a14="http://schemas.microsoft.com/office/drawing/2010/main" val="0"/>
              </a:ext>
            </a:extLst>
          </a:blip>
          <a:srcRect l="2754" t="39069" r="3571" b="35046"/>
          <a:stretch>
            <a:fillRect/>
          </a:stretch>
        </p:blipFill>
        <p:spPr bwMode="auto">
          <a:xfrm>
            <a:off x="1112838" y="4437063"/>
            <a:ext cx="37465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コンテンツ プレースホルダー 8" descr="スクリーンショット が含まれている画像&#10;&#10;自動的に生成された説明">
            <a:extLst>
              <a:ext uri="{FF2B5EF4-FFF2-40B4-BE49-F238E27FC236}">
                <a16:creationId xmlns:a16="http://schemas.microsoft.com/office/drawing/2014/main" id="{7AADC29C-A465-5226-A108-1D517E4E9333}"/>
              </a:ext>
            </a:extLst>
          </p:cNvPr>
          <p:cNvPicPr>
            <a:picLocks/>
          </p:cNvPicPr>
          <p:nvPr/>
        </p:nvPicPr>
        <p:blipFill>
          <a:blip r:embed="rId3">
            <a:extLst>
              <a:ext uri="{28A0092B-C50C-407E-A947-70E740481C1C}">
                <a14:useLocalDpi xmlns:a14="http://schemas.microsoft.com/office/drawing/2010/main" val="0"/>
              </a:ext>
            </a:extLst>
          </a:blip>
          <a:srcRect l="3177" t="64954" r="3149" b="2571"/>
          <a:stretch>
            <a:fillRect/>
          </a:stretch>
        </p:blipFill>
        <p:spPr bwMode="auto">
          <a:xfrm>
            <a:off x="4846638" y="3352800"/>
            <a:ext cx="3746500" cy="188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右矢印 7">
            <a:extLst>
              <a:ext uri="{FF2B5EF4-FFF2-40B4-BE49-F238E27FC236}">
                <a16:creationId xmlns:a16="http://schemas.microsoft.com/office/drawing/2014/main" id="{9D850572-4573-63FB-FDCE-2FF7F69BA38A}"/>
              </a:ext>
            </a:extLst>
          </p:cNvPr>
          <p:cNvSpPr/>
          <p:nvPr/>
        </p:nvSpPr>
        <p:spPr>
          <a:xfrm rot="20103156">
            <a:off x="5010150" y="4856163"/>
            <a:ext cx="1008063" cy="252412"/>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8" name="コンテンツ プレースホルダ 2">
            <a:extLst>
              <a:ext uri="{FF2B5EF4-FFF2-40B4-BE49-F238E27FC236}">
                <a16:creationId xmlns:a16="http://schemas.microsoft.com/office/drawing/2014/main" id="{495D136B-CEFC-00F3-5FA7-0E564A7C11B8}"/>
              </a:ext>
            </a:extLst>
          </p:cNvPr>
          <p:cNvSpPr txBox="1">
            <a:spLocks noChangeArrowheads="1"/>
          </p:cNvSpPr>
          <p:nvPr/>
        </p:nvSpPr>
        <p:spPr bwMode="auto">
          <a:xfrm>
            <a:off x="603250" y="1700213"/>
            <a:ext cx="8001000" cy="512762"/>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marL="781050" lvl="1" indent="-342900">
              <a:defRPr/>
            </a:pPr>
            <a:r>
              <a:rPr lang="ja-JP" altLang="en-US" sz="2400"/>
              <a:t>自分を引っ込み思案と思っている</a:t>
            </a:r>
            <a:r>
              <a:rPr lang="en-US" altLang="ja-JP" sz="2400" dirty="0"/>
              <a:t>F</a:t>
            </a:r>
            <a:r>
              <a:rPr lang="ja-JP" altLang="en-US" sz="2400"/>
              <a:t>さんですが・・・</a:t>
            </a:r>
            <a:endParaRPr lang="en-US" altLang="ja-JP" kern="0" dirty="0"/>
          </a:p>
        </p:txBody>
      </p:sp>
      <p:sp>
        <p:nvSpPr>
          <p:cNvPr id="15368" name="タイトル 1">
            <a:extLst>
              <a:ext uri="{FF2B5EF4-FFF2-40B4-BE49-F238E27FC236}">
                <a16:creationId xmlns:a16="http://schemas.microsoft.com/office/drawing/2014/main" id="{42B6FA5E-51CB-E521-7660-0B70DC6BBCB1}"/>
              </a:ext>
            </a:extLst>
          </p:cNvPr>
          <p:cNvSpPr>
            <a:spLocks noGrp="1" noChangeArrowheads="1"/>
          </p:cNvSpPr>
          <p:nvPr>
            <p:ph type="title"/>
          </p:nvPr>
        </p:nvSpPr>
        <p:spPr>
          <a:xfrm>
            <a:off x="1112838" y="333375"/>
            <a:ext cx="7172325" cy="1216025"/>
          </a:xfrm>
        </p:spPr>
        <p:txBody>
          <a:bodyPr/>
          <a:lstStyle/>
          <a:p>
            <a:pPr>
              <a:lnSpc>
                <a:spcPts val="4063"/>
              </a:lnSpc>
            </a:pPr>
            <a:r>
              <a:rPr lang="ja-JP" altLang="en-US"/>
              <a:t>　２．「自分」の中の自分と</a:t>
            </a:r>
            <a:br>
              <a:rPr lang="en-US" altLang="ja-JP"/>
            </a:br>
            <a:r>
              <a:rPr lang="ja-JP" altLang="en-US"/>
              <a:t>　　　「他者」が見ている自分</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番号プレースホルダー 3">
            <a:extLst>
              <a:ext uri="{FF2B5EF4-FFF2-40B4-BE49-F238E27FC236}">
                <a16:creationId xmlns:a16="http://schemas.microsoft.com/office/drawing/2014/main" id="{3C05C438-7DAB-D8EB-8FED-37BB8309276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C7D0631-95E0-4BBC-8CC0-CDB7E23F9034}" type="slidenum">
              <a:rPr kumimoji="0" lang="en-US" altLang="ja-JP">
                <a:solidFill>
                  <a:srgbClr val="000000"/>
                </a:solidFill>
                <a:latin typeface="Verdana" panose="020B0604030504040204" pitchFamily="34" charset="0"/>
              </a:rPr>
              <a:pPr/>
              <a:t>79</a:t>
            </a:fld>
            <a:endParaRPr kumimoji="0" lang="en-US" altLang="ja-JP">
              <a:solidFill>
                <a:srgbClr val="000000"/>
              </a:solidFill>
              <a:latin typeface="Verdana" panose="020B0604030504040204" pitchFamily="34" charset="0"/>
            </a:endParaRPr>
          </a:p>
        </p:txBody>
      </p:sp>
      <p:sp>
        <p:nvSpPr>
          <p:cNvPr id="6" name="コンテンツ プレースホルダ 2">
            <a:extLst>
              <a:ext uri="{FF2B5EF4-FFF2-40B4-BE49-F238E27FC236}">
                <a16:creationId xmlns:a16="http://schemas.microsoft.com/office/drawing/2014/main" id="{BC94D835-A506-CCC0-AF86-91EAC9CEB424}"/>
              </a:ext>
            </a:extLst>
          </p:cNvPr>
          <p:cNvSpPr txBox="1">
            <a:spLocks noChangeArrowheads="1"/>
          </p:cNvSpPr>
          <p:nvPr/>
        </p:nvSpPr>
        <p:spPr bwMode="auto">
          <a:xfrm>
            <a:off x="603250" y="1700213"/>
            <a:ext cx="8001000" cy="4267200"/>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a:defRPr/>
            </a:pPr>
            <a:r>
              <a:rPr lang="ja-JP" altLang="en-US" sz="2800" kern="0"/>
              <a:t>自己概念を捉える３つの手がかり</a:t>
            </a:r>
            <a:endParaRPr lang="en-US" altLang="ja-JP" sz="2800" kern="0" dirty="0"/>
          </a:p>
          <a:p>
            <a:pPr marL="471487" lvl="1" indent="0">
              <a:buFont typeface="Wingdings" pitchFamily="2" charset="2"/>
              <a:buNone/>
              <a:defRPr/>
            </a:pPr>
            <a:endParaRPr lang="en-US" altLang="ja-JP" sz="2400" kern="0" dirty="0"/>
          </a:p>
          <a:p>
            <a:pPr>
              <a:defRPr/>
            </a:pPr>
            <a:endParaRPr lang="en-US" altLang="ja-JP" kern="0" dirty="0"/>
          </a:p>
        </p:txBody>
      </p:sp>
      <p:pic>
        <p:nvPicPr>
          <p:cNvPr id="16388" name="図 6">
            <a:extLst>
              <a:ext uri="{FF2B5EF4-FFF2-40B4-BE49-F238E27FC236}">
                <a16:creationId xmlns:a16="http://schemas.microsoft.com/office/drawing/2014/main" id="{1D5B2470-2E1C-8090-AEDF-9BBFBB4A2EE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 r="80585" b="-2"/>
          <a:stretch>
            <a:fillRect/>
          </a:stretch>
        </p:blipFill>
        <p:spPr bwMode="auto">
          <a:xfrm>
            <a:off x="3889375" y="2951163"/>
            <a:ext cx="917575"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図 7">
            <a:extLst>
              <a:ext uri="{FF2B5EF4-FFF2-40B4-BE49-F238E27FC236}">
                <a16:creationId xmlns:a16="http://schemas.microsoft.com/office/drawing/2014/main" id="{FB6C7F78-1BEC-8326-9874-9AC0F3A512A3}"/>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 r="80585" b="-2"/>
          <a:stretch>
            <a:fillRect/>
          </a:stretch>
        </p:blipFill>
        <p:spPr bwMode="auto">
          <a:xfrm>
            <a:off x="5892800" y="2951163"/>
            <a:ext cx="915988"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図 8">
            <a:extLst>
              <a:ext uri="{FF2B5EF4-FFF2-40B4-BE49-F238E27FC236}">
                <a16:creationId xmlns:a16="http://schemas.microsoft.com/office/drawing/2014/main" id="{3B424565-DE66-B991-7092-FCDCDD1C742D}"/>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107" r="80585" b="-2"/>
          <a:stretch>
            <a:fillRect/>
          </a:stretch>
        </p:blipFill>
        <p:spPr bwMode="auto">
          <a:xfrm>
            <a:off x="1887538" y="2951163"/>
            <a:ext cx="915987"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矢印コネクタ 10">
            <a:extLst>
              <a:ext uri="{FF2B5EF4-FFF2-40B4-BE49-F238E27FC236}">
                <a16:creationId xmlns:a16="http://schemas.microsoft.com/office/drawing/2014/main" id="{5F4614B1-8DF6-45EE-E347-CD233AB6B2E8}"/>
              </a:ext>
            </a:extLst>
          </p:cNvPr>
          <p:cNvCxnSpPr>
            <a:cxnSpLocks/>
          </p:cNvCxnSpPr>
          <p:nvPr/>
        </p:nvCxnSpPr>
        <p:spPr bwMode="auto">
          <a:xfrm>
            <a:off x="2887663" y="4011613"/>
            <a:ext cx="838200"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6392" name="テキスト ボックス 11">
            <a:extLst>
              <a:ext uri="{FF2B5EF4-FFF2-40B4-BE49-F238E27FC236}">
                <a16:creationId xmlns:a16="http://schemas.microsoft.com/office/drawing/2014/main" id="{D4460D7A-C87C-E930-89F5-85C5763FFD59}"/>
              </a:ext>
            </a:extLst>
          </p:cNvPr>
          <p:cNvSpPr txBox="1">
            <a:spLocks noChangeArrowheads="1"/>
          </p:cNvSpPr>
          <p:nvPr/>
        </p:nvSpPr>
        <p:spPr bwMode="auto">
          <a:xfrm>
            <a:off x="1076325" y="2276475"/>
            <a:ext cx="550227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2000">
                <a:latin typeface="ＭＳ Ｐゴシック" panose="020B0600070205080204" pitchFamily="50" charset="-128"/>
              </a:rPr>
              <a:t>図表：ジェームズ「自己の構造」のイメージ</a:t>
            </a:r>
          </a:p>
          <a:p>
            <a:endParaRPr lang="en-US" altLang="ja-JP" sz="1200">
              <a:latin typeface="ＭＳ Ｐゴシック" panose="020B0600070205080204" pitchFamily="50" charset="-128"/>
            </a:endParaRPr>
          </a:p>
        </p:txBody>
      </p:sp>
      <p:cxnSp>
        <p:nvCxnSpPr>
          <p:cNvPr id="14" name="直線コネクタ 13">
            <a:extLst>
              <a:ext uri="{FF2B5EF4-FFF2-40B4-BE49-F238E27FC236}">
                <a16:creationId xmlns:a16="http://schemas.microsoft.com/office/drawing/2014/main" id="{A0AABF32-904F-1608-4B53-E73F883A5E74}"/>
              </a:ext>
            </a:extLst>
          </p:cNvPr>
          <p:cNvCxnSpPr>
            <a:cxnSpLocks/>
          </p:cNvCxnSpPr>
          <p:nvPr/>
        </p:nvCxnSpPr>
        <p:spPr bwMode="auto">
          <a:xfrm>
            <a:off x="5410200" y="4000500"/>
            <a:ext cx="0" cy="75723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 name="角丸四角形 14">
            <a:extLst>
              <a:ext uri="{FF2B5EF4-FFF2-40B4-BE49-F238E27FC236}">
                <a16:creationId xmlns:a16="http://schemas.microsoft.com/office/drawing/2014/main" id="{A6E89397-52E1-B8E4-3E4E-84DF7A97AC38}"/>
              </a:ext>
            </a:extLst>
          </p:cNvPr>
          <p:cNvSpPr/>
          <p:nvPr/>
        </p:nvSpPr>
        <p:spPr bwMode="auto">
          <a:xfrm>
            <a:off x="1881188" y="4543425"/>
            <a:ext cx="4926012" cy="293688"/>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schemeClr val="tx1"/>
              </a:solidFill>
            </a:endParaRPr>
          </a:p>
        </p:txBody>
      </p:sp>
      <p:grpSp>
        <p:nvGrpSpPr>
          <p:cNvPr id="16395" name="グループ化 15">
            <a:extLst>
              <a:ext uri="{FF2B5EF4-FFF2-40B4-BE49-F238E27FC236}">
                <a16:creationId xmlns:a16="http://schemas.microsoft.com/office/drawing/2014/main" id="{DD2E3091-8B28-E152-57DD-982B95A41E5E}"/>
              </a:ext>
            </a:extLst>
          </p:cNvPr>
          <p:cNvGrpSpPr>
            <a:grpSpLocks/>
          </p:cNvGrpSpPr>
          <p:nvPr/>
        </p:nvGrpSpPr>
        <p:grpSpPr bwMode="auto">
          <a:xfrm>
            <a:off x="2430463" y="4845050"/>
            <a:ext cx="3803650" cy="284163"/>
            <a:chOff x="958422" y="2494014"/>
            <a:chExt cx="3067678" cy="445129"/>
          </a:xfrm>
        </p:grpSpPr>
        <p:cxnSp>
          <p:nvCxnSpPr>
            <p:cNvPr id="17" name="直線コネクタ 16">
              <a:extLst>
                <a:ext uri="{FF2B5EF4-FFF2-40B4-BE49-F238E27FC236}">
                  <a16:creationId xmlns:a16="http://schemas.microsoft.com/office/drawing/2014/main" id="{00AF76A8-7D8D-F98C-15B6-E47DCF92362D}"/>
                </a:ext>
              </a:extLst>
            </p:cNvPr>
            <p:cNvCxnSpPr>
              <a:cxnSpLocks/>
            </p:cNvCxnSpPr>
            <p:nvPr/>
          </p:nvCxnSpPr>
          <p:spPr>
            <a:xfrm>
              <a:off x="2492261" y="2494014"/>
              <a:ext cx="0" cy="44512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B1F81881-0FCD-E897-21CE-A575B0D79779}"/>
                </a:ext>
              </a:extLst>
            </p:cNvPr>
            <p:cNvCxnSpPr>
              <a:cxnSpLocks/>
            </p:cNvCxnSpPr>
            <p:nvPr/>
          </p:nvCxnSpPr>
          <p:spPr>
            <a:xfrm>
              <a:off x="958422" y="2494014"/>
              <a:ext cx="0" cy="44512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57ED6C42-8499-6C62-E2A5-86419D19EFA2}"/>
                </a:ext>
              </a:extLst>
            </p:cNvPr>
            <p:cNvCxnSpPr>
              <a:cxnSpLocks/>
            </p:cNvCxnSpPr>
            <p:nvPr/>
          </p:nvCxnSpPr>
          <p:spPr>
            <a:xfrm>
              <a:off x="4026100" y="2494014"/>
              <a:ext cx="0" cy="44512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sp>
        <p:nvSpPr>
          <p:cNvPr id="20" name="角丸四角形 19">
            <a:extLst>
              <a:ext uri="{FF2B5EF4-FFF2-40B4-BE49-F238E27FC236}">
                <a16:creationId xmlns:a16="http://schemas.microsoft.com/office/drawing/2014/main" id="{A050AE2E-4EF7-F459-CA39-D5AC02F97C22}"/>
              </a:ext>
            </a:extLst>
          </p:cNvPr>
          <p:cNvSpPr/>
          <p:nvPr/>
        </p:nvSpPr>
        <p:spPr bwMode="auto">
          <a:xfrm>
            <a:off x="1881188" y="5111750"/>
            <a:ext cx="1339850" cy="284163"/>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schemeClr val="tx1"/>
              </a:solidFill>
            </a:endParaRPr>
          </a:p>
        </p:txBody>
      </p:sp>
      <p:sp>
        <p:nvSpPr>
          <p:cNvPr id="21" name="角丸四角形 20">
            <a:extLst>
              <a:ext uri="{FF2B5EF4-FFF2-40B4-BE49-F238E27FC236}">
                <a16:creationId xmlns:a16="http://schemas.microsoft.com/office/drawing/2014/main" id="{042411E6-1411-EAF0-16DC-55ACD977E937}"/>
              </a:ext>
            </a:extLst>
          </p:cNvPr>
          <p:cNvSpPr/>
          <p:nvPr/>
        </p:nvSpPr>
        <p:spPr bwMode="auto">
          <a:xfrm>
            <a:off x="3675063" y="5111750"/>
            <a:ext cx="1339850" cy="284163"/>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schemeClr val="tx1"/>
              </a:solidFill>
            </a:endParaRPr>
          </a:p>
        </p:txBody>
      </p:sp>
      <p:sp>
        <p:nvSpPr>
          <p:cNvPr id="22" name="角丸四角形 21">
            <a:extLst>
              <a:ext uri="{FF2B5EF4-FFF2-40B4-BE49-F238E27FC236}">
                <a16:creationId xmlns:a16="http://schemas.microsoft.com/office/drawing/2014/main" id="{B9F383ED-E6A7-CC78-79DA-85364902BC98}"/>
              </a:ext>
            </a:extLst>
          </p:cNvPr>
          <p:cNvSpPr/>
          <p:nvPr/>
        </p:nvSpPr>
        <p:spPr bwMode="auto">
          <a:xfrm>
            <a:off x="5468938" y="5111750"/>
            <a:ext cx="1338262" cy="284163"/>
          </a:xfrm>
          <a:prstGeom prst="roundRect">
            <a:avLst/>
          </a:prstGeom>
          <a:solidFill>
            <a:schemeClr val="bg1"/>
          </a:solid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200">
              <a:solidFill>
                <a:schemeClr val="tx1"/>
              </a:solidFill>
            </a:endParaRPr>
          </a:p>
        </p:txBody>
      </p:sp>
      <p:sp>
        <p:nvSpPr>
          <p:cNvPr id="16399" name="テキスト ボックス 22">
            <a:extLst>
              <a:ext uri="{FF2B5EF4-FFF2-40B4-BE49-F238E27FC236}">
                <a16:creationId xmlns:a16="http://schemas.microsoft.com/office/drawing/2014/main" id="{16E3BCB2-AFE5-065B-6235-501D46F0712A}"/>
              </a:ext>
            </a:extLst>
          </p:cNvPr>
          <p:cNvSpPr txBox="1">
            <a:spLocks noChangeArrowheads="1"/>
          </p:cNvSpPr>
          <p:nvPr/>
        </p:nvSpPr>
        <p:spPr bwMode="auto">
          <a:xfrm>
            <a:off x="1827213" y="5368925"/>
            <a:ext cx="1330325"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250"/>
              </a:lnSpc>
            </a:pPr>
            <a:r>
              <a:rPr lang="ja-JP" altLang="en-US" sz="1100">
                <a:latin typeface="ＭＳ Ｐゴシック" panose="020B0600070205080204" pitchFamily="50" charset="-128"/>
              </a:rPr>
              <a:t>背が高い</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裕福な家庭</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高級ブランドの服を</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着ている　　　　など</a:t>
            </a:r>
            <a:endParaRPr lang="en-US" altLang="ja-JP" sz="1100">
              <a:latin typeface="ＭＳ Ｐゴシック" panose="020B0600070205080204" pitchFamily="50" charset="-128"/>
            </a:endParaRPr>
          </a:p>
        </p:txBody>
      </p:sp>
      <p:sp>
        <p:nvSpPr>
          <p:cNvPr id="16400" name="テキスト ボックス 23">
            <a:extLst>
              <a:ext uri="{FF2B5EF4-FFF2-40B4-BE49-F238E27FC236}">
                <a16:creationId xmlns:a16="http://schemas.microsoft.com/office/drawing/2014/main" id="{FACC27B0-1AA8-8AAF-3029-DE77698B04A3}"/>
              </a:ext>
            </a:extLst>
          </p:cNvPr>
          <p:cNvSpPr txBox="1">
            <a:spLocks noChangeArrowheads="1"/>
          </p:cNvSpPr>
          <p:nvPr/>
        </p:nvSpPr>
        <p:spPr bwMode="auto">
          <a:xfrm>
            <a:off x="3630613" y="5368925"/>
            <a:ext cx="1492250"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250"/>
              </a:lnSpc>
            </a:pPr>
            <a:r>
              <a:rPr lang="ja-JP" altLang="en-US" sz="1100">
                <a:latin typeface="ＭＳ Ｐゴシック" panose="020B0600070205080204" pitchFamily="50" charset="-128"/>
              </a:rPr>
              <a:t>頭がいい人</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職場でリーダーシップ</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を発揮している</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プライドが高い　　など</a:t>
            </a:r>
            <a:endParaRPr lang="en-US" altLang="ja-JP" sz="1100">
              <a:latin typeface="ＭＳ Ｐゴシック" panose="020B0600070205080204" pitchFamily="50" charset="-128"/>
            </a:endParaRPr>
          </a:p>
          <a:p>
            <a:pPr>
              <a:lnSpc>
                <a:spcPts val="1250"/>
              </a:lnSpc>
            </a:pPr>
            <a:endParaRPr lang="en-US" altLang="ja-JP" sz="1100"/>
          </a:p>
        </p:txBody>
      </p:sp>
      <p:sp>
        <p:nvSpPr>
          <p:cNvPr id="16401" name="テキスト ボックス 24">
            <a:extLst>
              <a:ext uri="{FF2B5EF4-FFF2-40B4-BE49-F238E27FC236}">
                <a16:creationId xmlns:a16="http://schemas.microsoft.com/office/drawing/2014/main" id="{675F633A-6B57-FAFC-D88D-F7C009B7F1F6}"/>
              </a:ext>
            </a:extLst>
          </p:cNvPr>
          <p:cNvSpPr txBox="1">
            <a:spLocks noChangeArrowheads="1"/>
          </p:cNvSpPr>
          <p:nvPr/>
        </p:nvSpPr>
        <p:spPr bwMode="auto">
          <a:xfrm>
            <a:off x="5464175" y="5368925"/>
            <a:ext cx="1531938"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250"/>
              </a:lnSpc>
            </a:pPr>
            <a:r>
              <a:rPr lang="ja-JP" altLang="en-US" sz="1100">
                <a:latin typeface="ＭＳ Ｐゴシック" panose="020B0600070205080204" pitchFamily="50" charset="-128"/>
              </a:rPr>
              <a:t>明るくて朗らか</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優しい人</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好奇心が旺盛で、</a:t>
            </a:r>
            <a:endParaRPr lang="en-US" altLang="ja-JP" sz="1100">
              <a:latin typeface="ＭＳ Ｐゴシック" panose="020B0600070205080204" pitchFamily="50" charset="-128"/>
            </a:endParaRPr>
          </a:p>
          <a:p>
            <a:pPr>
              <a:lnSpc>
                <a:spcPts val="1250"/>
              </a:lnSpc>
            </a:pPr>
            <a:r>
              <a:rPr lang="ja-JP" altLang="en-US" sz="1100">
                <a:latin typeface="ＭＳ Ｐゴシック" panose="020B0600070205080204" pitchFamily="50" charset="-128"/>
              </a:rPr>
              <a:t>新しいことが好き　など</a:t>
            </a:r>
            <a:endParaRPr lang="en-US" altLang="ja-JP" sz="1100">
              <a:latin typeface="ＭＳ Ｐゴシック" panose="020B0600070205080204" pitchFamily="50" charset="-128"/>
            </a:endParaRPr>
          </a:p>
        </p:txBody>
      </p:sp>
      <p:cxnSp>
        <p:nvCxnSpPr>
          <p:cNvPr id="26" name="直線矢印コネクタ 25">
            <a:extLst>
              <a:ext uri="{FF2B5EF4-FFF2-40B4-BE49-F238E27FC236}">
                <a16:creationId xmlns:a16="http://schemas.microsoft.com/office/drawing/2014/main" id="{C0971B26-2518-0B9F-16AB-5F6FA9C1ECCC}"/>
              </a:ext>
            </a:extLst>
          </p:cNvPr>
          <p:cNvCxnSpPr>
            <a:cxnSpLocks/>
          </p:cNvCxnSpPr>
          <p:nvPr/>
        </p:nvCxnSpPr>
        <p:spPr bwMode="auto">
          <a:xfrm flipH="1">
            <a:off x="4968875" y="3998913"/>
            <a:ext cx="836613" cy="0"/>
          </a:xfrm>
          <a:prstGeom prst="straightConnector1">
            <a:avLst/>
          </a:prstGeom>
          <a:ln w="28575">
            <a:solidFill>
              <a:schemeClr val="bg1">
                <a:lumMod val="50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6403" name="グループ化 26">
            <a:extLst>
              <a:ext uri="{FF2B5EF4-FFF2-40B4-BE49-F238E27FC236}">
                <a16:creationId xmlns:a16="http://schemas.microsoft.com/office/drawing/2014/main" id="{126AC665-F86B-67BA-6858-F9276630649A}"/>
              </a:ext>
            </a:extLst>
          </p:cNvPr>
          <p:cNvGrpSpPr>
            <a:grpSpLocks/>
          </p:cNvGrpSpPr>
          <p:nvPr/>
        </p:nvGrpSpPr>
        <p:grpSpPr bwMode="auto">
          <a:xfrm>
            <a:off x="2008188" y="2749550"/>
            <a:ext cx="650875" cy="320675"/>
            <a:chOff x="607996" y="715040"/>
            <a:chExt cx="524074" cy="349255"/>
          </a:xfrm>
        </p:grpSpPr>
        <p:sp>
          <p:nvSpPr>
            <p:cNvPr id="28" name="円/楕円 27">
              <a:extLst>
                <a:ext uri="{FF2B5EF4-FFF2-40B4-BE49-F238E27FC236}">
                  <a16:creationId xmlns:a16="http://schemas.microsoft.com/office/drawing/2014/main" id="{14E1C6F9-4DF4-658A-30BB-A3D2C0464D93}"/>
                </a:ext>
              </a:extLst>
            </p:cNvPr>
            <p:cNvSpPr/>
            <p:nvPr/>
          </p:nvSpPr>
          <p:spPr>
            <a:xfrm>
              <a:off x="607996" y="715040"/>
              <a:ext cx="524074" cy="3492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16" name="テキスト ボックス 28">
              <a:extLst>
                <a:ext uri="{FF2B5EF4-FFF2-40B4-BE49-F238E27FC236}">
                  <a16:creationId xmlns:a16="http://schemas.microsoft.com/office/drawing/2014/main" id="{046F3A56-24F8-8F60-8DFE-187BEC9C021A}"/>
                </a:ext>
              </a:extLst>
            </p:cNvPr>
            <p:cNvSpPr txBox="1">
              <a:spLocks noChangeArrowheads="1"/>
            </p:cNvSpPr>
            <p:nvPr/>
          </p:nvSpPr>
          <p:spPr bwMode="auto">
            <a:xfrm>
              <a:off x="636061" y="741003"/>
              <a:ext cx="438370" cy="29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solidFill>
                    <a:schemeClr val="bg1"/>
                  </a:solidFill>
                  <a:latin typeface="ＭＳ Ｐゴシック" panose="020B0600070205080204" pitchFamily="50" charset="-128"/>
                </a:rPr>
                <a:t>主我</a:t>
              </a:r>
            </a:p>
          </p:txBody>
        </p:sp>
      </p:grpSp>
      <p:grpSp>
        <p:nvGrpSpPr>
          <p:cNvPr id="16404" name="グループ化 29">
            <a:extLst>
              <a:ext uri="{FF2B5EF4-FFF2-40B4-BE49-F238E27FC236}">
                <a16:creationId xmlns:a16="http://schemas.microsoft.com/office/drawing/2014/main" id="{8C95C602-2D29-39D0-525D-120C2D4228D4}"/>
              </a:ext>
            </a:extLst>
          </p:cNvPr>
          <p:cNvGrpSpPr>
            <a:grpSpLocks/>
          </p:cNvGrpSpPr>
          <p:nvPr/>
        </p:nvGrpSpPr>
        <p:grpSpPr bwMode="auto">
          <a:xfrm>
            <a:off x="4022725" y="2752725"/>
            <a:ext cx="649288" cy="320675"/>
            <a:chOff x="2266314" y="715038"/>
            <a:chExt cx="524074" cy="349255"/>
          </a:xfrm>
        </p:grpSpPr>
        <p:sp>
          <p:nvSpPr>
            <p:cNvPr id="31" name="円/楕円 30">
              <a:extLst>
                <a:ext uri="{FF2B5EF4-FFF2-40B4-BE49-F238E27FC236}">
                  <a16:creationId xmlns:a16="http://schemas.microsoft.com/office/drawing/2014/main" id="{186627EB-B587-E365-7414-7F88E387FBC3}"/>
                </a:ext>
              </a:extLst>
            </p:cNvPr>
            <p:cNvSpPr/>
            <p:nvPr/>
          </p:nvSpPr>
          <p:spPr>
            <a:xfrm>
              <a:off x="2266314" y="715038"/>
              <a:ext cx="524074" cy="3492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14" name="テキスト ボックス 31">
              <a:extLst>
                <a:ext uri="{FF2B5EF4-FFF2-40B4-BE49-F238E27FC236}">
                  <a16:creationId xmlns:a16="http://schemas.microsoft.com/office/drawing/2014/main" id="{DEEAF9BF-4B61-D1F5-DF06-CBEC9EA1C273}"/>
                </a:ext>
              </a:extLst>
            </p:cNvPr>
            <p:cNvSpPr txBox="1">
              <a:spLocks noChangeArrowheads="1"/>
            </p:cNvSpPr>
            <p:nvPr/>
          </p:nvSpPr>
          <p:spPr bwMode="auto">
            <a:xfrm>
              <a:off x="2325956" y="749354"/>
              <a:ext cx="438370" cy="29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solidFill>
                    <a:schemeClr val="bg1"/>
                  </a:solidFill>
                  <a:latin typeface="ＭＳ Ｐゴシック" panose="020B0600070205080204" pitchFamily="50" charset="-128"/>
                </a:rPr>
                <a:t>自己</a:t>
              </a:r>
            </a:p>
          </p:txBody>
        </p:sp>
      </p:grpSp>
      <p:grpSp>
        <p:nvGrpSpPr>
          <p:cNvPr id="16405" name="グループ化 32">
            <a:extLst>
              <a:ext uri="{FF2B5EF4-FFF2-40B4-BE49-F238E27FC236}">
                <a16:creationId xmlns:a16="http://schemas.microsoft.com/office/drawing/2014/main" id="{53539D97-A760-7E3E-B2ED-4CD224C2A843}"/>
              </a:ext>
            </a:extLst>
          </p:cNvPr>
          <p:cNvGrpSpPr>
            <a:grpSpLocks/>
          </p:cNvGrpSpPr>
          <p:nvPr/>
        </p:nvGrpSpPr>
        <p:grpSpPr bwMode="auto">
          <a:xfrm>
            <a:off x="6040438" y="2779713"/>
            <a:ext cx="649287" cy="319087"/>
            <a:chOff x="3867180" y="739231"/>
            <a:chExt cx="524074" cy="349255"/>
          </a:xfrm>
        </p:grpSpPr>
        <p:sp>
          <p:nvSpPr>
            <p:cNvPr id="34" name="円/楕円 33">
              <a:extLst>
                <a:ext uri="{FF2B5EF4-FFF2-40B4-BE49-F238E27FC236}">
                  <a16:creationId xmlns:a16="http://schemas.microsoft.com/office/drawing/2014/main" id="{238B8490-763C-9FA3-B180-6724E598725A}"/>
                </a:ext>
              </a:extLst>
            </p:cNvPr>
            <p:cNvSpPr/>
            <p:nvPr/>
          </p:nvSpPr>
          <p:spPr>
            <a:xfrm>
              <a:off x="3867180" y="739231"/>
              <a:ext cx="524074" cy="349255"/>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6412" name="テキスト ボックス 34">
              <a:extLst>
                <a:ext uri="{FF2B5EF4-FFF2-40B4-BE49-F238E27FC236}">
                  <a16:creationId xmlns:a16="http://schemas.microsoft.com/office/drawing/2014/main" id="{4BC06B46-617D-736A-B3FA-5CA0CA88E6E4}"/>
                </a:ext>
              </a:extLst>
            </p:cNvPr>
            <p:cNvSpPr txBox="1">
              <a:spLocks noChangeArrowheads="1"/>
            </p:cNvSpPr>
            <p:nvPr/>
          </p:nvSpPr>
          <p:spPr bwMode="auto">
            <a:xfrm>
              <a:off x="3925234" y="744656"/>
              <a:ext cx="438370" cy="297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solidFill>
                    <a:schemeClr val="bg1"/>
                  </a:solidFill>
                  <a:latin typeface="ＭＳ Ｐゴシック" panose="020B0600070205080204" pitchFamily="50" charset="-128"/>
                </a:rPr>
                <a:t>客我</a:t>
              </a:r>
            </a:p>
          </p:txBody>
        </p:sp>
      </p:grpSp>
      <p:sp>
        <p:nvSpPr>
          <p:cNvPr id="16406" name="テキスト ボックス 35">
            <a:extLst>
              <a:ext uri="{FF2B5EF4-FFF2-40B4-BE49-F238E27FC236}">
                <a16:creationId xmlns:a16="http://schemas.microsoft.com/office/drawing/2014/main" id="{E0642A06-B2E3-51F1-EABD-B67462EE3F1D}"/>
              </a:ext>
            </a:extLst>
          </p:cNvPr>
          <p:cNvSpPr txBox="1">
            <a:spLocks noChangeArrowheads="1"/>
          </p:cNvSpPr>
          <p:nvPr/>
        </p:nvSpPr>
        <p:spPr bwMode="auto">
          <a:xfrm>
            <a:off x="3894138" y="4529138"/>
            <a:ext cx="928687"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100">
                <a:latin typeface="ＭＳ Ｐゴシック" panose="020B0600070205080204" pitchFamily="50" charset="-128"/>
              </a:rPr>
              <a:t>自己概念</a:t>
            </a:r>
          </a:p>
        </p:txBody>
      </p:sp>
      <p:sp>
        <p:nvSpPr>
          <p:cNvPr id="16407" name="テキスト ボックス 36">
            <a:extLst>
              <a:ext uri="{FF2B5EF4-FFF2-40B4-BE49-F238E27FC236}">
                <a16:creationId xmlns:a16="http://schemas.microsoft.com/office/drawing/2014/main" id="{9705B054-00F2-79E0-71B9-0476BBC7EE08}"/>
              </a:ext>
            </a:extLst>
          </p:cNvPr>
          <p:cNvSpPr txBox="1">
            <a:spLocks noChangeArrowheads="1"/>
          </p:cNvSpPr>
          <p:nvPr/>
        </p:nvSpPr>
        <p:spPr bwMode="auto">
          <a:xfrm>
            <a:off x="2054225" y="5122863"/>
            <a:ext cx="1082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latin typeface="ＭＳ Ｐゴシック" panose="020B0600070205080204" pitchFamily="50" charset="-128"/>
              </a:rPr>
              <a:t>物質的自己</a:t>
            </a:r>
          </a:p>
        </p:txBody>
      </p:sp>
      <p:sp>
        <p:nvSpPr>
          <p:cNvPr id="16408" name="テキスト ボックス 37">
            <a:extLst>
              <a:ext uri="{FF2B5EF4-FFF2-40B4-BE49-F238E27FC236}">
                <a16:creationId xmlns:a16="http://schemas.microsoft.com/office/drawing/2014/main" id="{0B05888E-0F87-22D0-E24D-294E23B75CA3}"/>
              </a:ext>
            </a:extLst>
          </p:cNvPr>
          <p:cNvSpPr txBox="1">
            <a:spLocks noChangeArrowheads="1"/>
          </p:cNvSpPr>
          <p:nvPr/>
        </p:nvSpPr>
        <p:spPr bwMode="auto">
          <a:xfrm>
            <a:off x="3790950" y="5132388"/>
            <a:ext cx="1082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latin typeface="ＭＳ Ｐゴシック" panose="020B0600070205080204" pitchFamily="50" charset="-128"/>
              </a:rPr>
              <a:t>社会的自己</a:t>
            </a:r>
          </a:p>
        </p:txBody>
      </p:sp>
      <p:sp>
        <p:nvSpPr>
          <p:cNvPr id="16409" name="テキスト ボックス 38">
            <a:extLst>
              <a:ext uri="{FF2B5EF4-FFF2-40B4-BE49-F238E27FC236}">
                <a16:creationId xmlns:a16="http://schemas.microsoft.com/office/drawing/2014/main" id="{76582239-F77C-E26C-F650-A1AB5610CD4C}"/>
              </a:ext>
            </a:extLst>
          </p:cNvPr>
          <p:cNvSpPr txBox="1">
            <a:spLocks noChangeArrowheads="1"/>
          </p:cNvSpPr>
          <p:nvPr/>
        </p:nvSpPr>
        <p:spPr bwMode="auto">
          <a:xfrm>
            <a:off x="5634038" y="5126038"/>
            <a:ext cx="1082675"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ts val="1350"/>
              </a:lnSpc>
            </a:pPr>
            <a:r>
              <a:rPr lang="ja-JP" altLang="en-US" sz="1400">
                <a:latin typeface="ＭＳ Ｐゴシック" panose="020B0600070205080204" pitchFamily="50" charset="-128"/>
              </a:rPr>
              <a:t>精神的自己</a:t>
            </a:r>
          </a:p>
        </p:txBody>
      </p:sp>
      <p:sp>
        <p:nvSpPr>
          <p:cNvPr id="37" name="タイトル 1">
            <a:extLst>
              <a:ext uri="{FF2B5EF4-FFF2-40B4-BE49-F238E27FC236}">
                <a16:creationId xmlns:a16="http://schemas.microsoft.com/office/drawing/2014/main" id="{E925FBEA-6B27-1131-FEE8-07804F3D23F9}"/>
              </a:ext>
            </a:extLst>
          </p:cNvPr>
          <p:cNvSpPr txBox="1">
            <a:spLocks noChangeArrowheads="1"/>
          </p:cNvSpPr>
          <p:nvPr/>
        </p:nvSpPr>
        <p:spPr bwMode="auto">
          <a:xfrm>
            <a:off x="1096963" y="333375"/>
            <a:ext cx="7172325" cy="1216025"/>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lnSpc>
                <a:spcPts val="4060"/>
              </a:lnSpc>
              <a:defRPr/>
            </a:pPr>
            <a:r>
              <a:rPr lang="ja-JP" altLang="en-US" kern="0"/>
              <a:t>　２．「自分」の中の自分と</a:t>
            </a:r>
            <a:br>
              <a:rPr lang="en-US" altLang="ja-JP" kern="0" dirty="0"/>
            </a:br>
            <a:r>
              <a:rPr lang="ja-JP" altLang="en-US" kern="0"/>
              <a:t>　　　「他者」が見ている自分</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タイトル 1">
            <a:extLst>
              <a:ext uri="{FF2B5EF4-FFF2-40B4-BE49-F238E27FC236}">
                <a16:creationId xmlns:a16="http://schemas.microsoft.com/office/drawing/2014/main" id="{16A4329E-0058-AF4E-332D-FE6CF6BFA487}"/>
              </a:ext>
            </a:extLst>
          </p:cNvPr>
          <p:cNvSpPr>
            <a:spLocks noGrp="1" noChangeArrowheads="1"/>
          </p:cNvSpPr>
          <p:nvPr>
            <p:ph type="title"/>
          </p:nvPr>
        </p:nvSpPr>
        <p:spPr>
          <a:xfrm>
            <a:off x="1368425" y="775494"/>
            <a:ext cx="7172325" cy="820738"/>
          </a:xfrm>
        </p:spPr>
        <p:txBody>
          <a:bodyPr/>
          <a:lstStyle/>
          <a:p>
            <a:r>
              <a:rPr lang="ja-JP" altLang="en-US" dirty="0">
                <a:latin typeface="メイリオ" panose="020B0604030504040204" pitchFamily="50" charset="-128"/>
                <a:ea typeface="メイリオ" panose="020B0604030504040204" pitchFamily="50" charset="-128"/>
              </a:rPr>
              <a:t>コミュニケーションとは</a:t>
            </a:r>
            <a:br>
              <a:rPr lang="en-US" altLang="ja-JP"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人と人との関りのプロセス</a:t>
            </a:r>
            <a:endParaRPr lang="ja-JP" altLang="en-US" dirty="0">
              <a:latin typeface="メイリオ" panose="020B0604030504040204" pitchFamily="50" charset="-128"/>
              <a:ea typeface="メイリオ" panose="020B0604030504040204" pitchFamily="50" charset="-128"/>
            </a:endParaRPr>
          </a:p>
        </p:txBody>
      </p:sp>
      <p:sp>
        <p:nvSpPr>
          <p:cNvPr id="8195" name="コンテンツ プレースホルダー 1">
            <a:extLst>
              <a:ext uri="{FF2B5EF4-FFF2-40B4-BE49-F238E27FC236}">
                <a16:creationId xmlns:a16="http://schemas.microsoft.com/office/drawing/2014/main" id="{263DF7FA-D7CE-6D2A-1610-C6F4950E8228}"/>
              </a:ext>
            </a:extLst>
          </p:cNvPr>
          <p:cNvSpPr>
            <a:spLocks noGrp="1" noChangeArrowheads="1"/>
          </p:cNvSpPr>
          <p:nvPr>
            <p:ph idx="1"/>
          </p:nvPr>
        </p:nvSpPr>
        <p:spPr/>
        <p:txBody>
          <a:bodyPr/>
          <a:lstStyle/>
          <a:p>
            <a:r>
              <a:rPr lang="ja-JP" altLang="en-US" dirty="0">
                <a:latin typeface="メイリオ" panose="020B0604030504040204" pitchFamily="50" charset="-128"/>
                <a:ea typeface="メイリオ" panose="020B0604030504040204" pitchFamily="50" charset="-128"/>
              </a:rPr>
              <a:t>コミュニケーションの定義</a:t>
            </a:r>
            <a:endParaRPr lang="en-US" altLang="ja-JP" dirty="0">
              <a:latin typeface="メイリオ" panose="020B0604030504040204" pitchFamily="50" charset="-128"/>
              <a:ea typeface="メイリオ" panose="020B0604030504040204" pitchFamily="50" charset="-128"/>
            </a:endParaRPr>
          </a:p>
          <a:p>
            <a:pPr lvl="1"/>
            <a:r>
              <a:rPr lang="en-US" altLang="ja-JP" dirty="0">
                <a:latin typeface="メイリオ" panose="020B0604030504040204" pitchFamily="50" charset="-128"/>
                <a:ea typeface="メイリオ" panose="020B0604030504040204" pitchFamily="50" charset="-128"/>
              </a:rPr>
              <a:t>Communication</a:t>
            </a:r>
          </a:p>
          <a:p>
            <a:pPr lvl="1"/>
            <a:r>
              <a:rPr lang="ja-JP" altLang="en-US" dirty="0">
                <a:latin typeface="メイリオ" panose="020B0604030504040204" pitchFamily="50" charset="-128"/>
                <a:ea typeface="メイリオ" panose="020B0604030504040204" pitchFamily="50" charset="-128"/>
              </a:rPr>
              <a:t>共通する、共有の　が語源</a:t>
            </a:r>
            <a:endParaRPr lang="en-US" altLang="ja-JP" dirty="0">
              <a:latin typeface="メイリオ" panose="020B0604030504040204" pitchFamily="50" charset="-128"/>
              <a:ea typeface="メイリオ" panose="020B0604030504040204" pitchFamily="50" charset="-128"/>
            </a:endParaRPr>
          </a:p>
          <a:p>
            <a:pPr lvl="1"/>
            <a:r>
              <a:rPr lang="ja-JP" altLang="en-US" dirty="0">
                <a:latin typeface="メイリオ" panose="020B0604030504040204" pitchFamily="50" charset="-128"/>
                <a:ea typeface="メイリオ" panose="020B0604030504040204" pitchFamily="50" charset="-128"/>
              </a:rPr>
              <a:t>記号化された情報（メッセージ）の送信とそれを受信して解読する過程であるとされる</a:t>
            </a:r>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pPr lvl="1"/>
            <a:endParaRPr lang="en-US" altLang="ja-JP" dirty="0">
              <a:latin typeface="メイリオ" panose="020B0604030504040204" pitchFamily="50" charset="-128"/>
              <a:ea typeface="メイリオ" panose="020B0604030504040204" pitchFamily="50" charset="-128"/>
            </a:endParaRPr>
          </a:p>
          <a:p>
            <a:endParaRPr lang="ja-JP" altLang="en-US" dirty="0">
              <a:latin typeface="メイリオ" panose="020B0604030504040204" pitchFamily="50" charset="-128"/>
              <a:ea typeface="メイリオ" panose="020B0604030504040204" pitchFamily="50" charset="-128"/>
            </a:endParaRPr>
          </a:p>
        </p:txBody>
      </p:sp>
      <p:sp>
        <p:nvSpPr>
          <p:cNvPr id="8196" name="スライド番号プレースホルダ 3">
            <a:extLst>
              <a:ext uri="{FF2B5EF4-FFF2-40B4-BE49-F238E27FC236}">
                <a16:creationId xmlns:a16="http://schemas.microsoft.com/office/drawing/2014/main" id="{E2C15A05-3E5F-4293-0AE4-38D89D7A4AF7}"/>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7EADA6F8-A829-4A90-BC39-8440178F2587}"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8</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pic>
        <p:nvPicPr>
          <p:cNvPr id="8197" name="図 1">
            <a:extLst>
              <a:ext uri="{FF2B5EF4-FFF2-40B4-BE49-F238E27FC236}">
                <a16:creationId xmlns:a16="http://schemas.microsoft.com/office/drawing/2014/main" id="{BB7C3FB2-E96C-2DD6-1BF1-9CB15361A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457" y="4092479"/>
            <a:ext cx="5544343" cy="2130616"/>
          </a:xfrm>
          <a:prstGeom prst="rect">
            <a:avLst/>
          </a:prstGeom>
          <a:noFill/>
          <a:ln w="50800">
            <a:solidFill>
              <a:schemeClr val="tx1">
                <a:lumMod val="50000"/>
                <a:lumOff val="50000"/>
              </a:schemeClr>
            </a:solidFill>
            <a:prstDash val="sysDash"/>
            <a:miter lim="800000"/>
            <a:headEnd/>
            <a:tailEnd/>
          </a:ln>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7B32D654-3B4B-4343-8DA4-54C6CC9193A1}"/>
              </a:ext>
            </a:extLst>
          </p:cNvPr>
          <p:cNvSpPr txBox="1"/>
          <p:nvPr/>
        </p:nvSpPr>
        <p:spPr>
          <a:xfrm>
            <a:off x="1187624" y="6381328"/>
            <a:ext cx="7537641" cy="369332"/>
          </a:xfrm>
          <a:prstGeom prst="rect">
            <a:avLst/>
          </a:prstGeom>
          <a:noFill/>
        </p:spPr>
        <p:txBody>
          <a:bodyPr wrap="none" rtlCol="0">
            <a:spAutoFit/>
          </a:bodyPr>
          <a:lstStyle/>
          <a:p>
            <a:r>
              <a:rPr lang="ja-JP" altLang="en-US" dirty="0">
                <a:latin typeface="ＭＳゴシック"/>
              </a:rPr>
              <a:t>図</a:t>
            </a:r>
            <a:r>
              <a:rPr lang="en-US" altLang="ja-JP" dirty="0">
                <a:latin typeface="ＭＳゴシック"/>
              </a:rPr>
              <a:t>5-1</a:t>
            </a:r>
            <a:r>
              <a:rPr lang="ja-JP" altLang="en-US" dirty="0">
                <a:latin typeface="ＭＳゴシック"/>
              </a:rPr>
              <a:t>出典：</a:t>
            </a:r>
            <a:r>
              <a:rPr lang="zh-TW" altLang="en-US" sz="1800" b="0" i="0" u="none" strike="noStrike" baseline="0" dirty="0">
                <a:latin typeface="ＭＳゴシック"/>
              </a:rPr>
              <a:t>系統看護学講座基礎分野人間関係論</a:t>
            </a:r>
            <a:r>
              <a:rPr lang="ja-JP" altLang="en-US" sz="1800" b="0" i="0" u="none" strike="noStrike" baseline="0" dirty="0">
                <a:latin typeface="ＭＳゴシック"/>
              </a:rPr>
              <a:t>　（医学書院）をもとに改編</a:t>
            </a:r>
            <a:endParaRPr kumimoji="1" lang="ja-JP" altLang="en-US" dirty="0"/>
          </a:p>
        </p:txBody>
      </p:sp>
      <p:sp>
        <p:nvSpPr>
          <p:cNvPr id="2" name="テキスト ボックス 1">
            <a:extLst>
              <a:ext uri="{FF2B5EF4-FFF2-40B4-BE49-F238E27FC236}">
                <a16:creationId xmlns:a16="http://schemas.microsoft.com/office/drawing/2014/main" id="{2F8331FC-2AE8-6B56-8D16-B61A0DED8EB7}"/>
              </a:ext>
            </a:extLst>
          </p:cNvPr>
          <p:cNvSpPr txBox="1"/>
          <p:nvPr/>
        </p:nvSpPr>
        <p:spPr>
          <a:xfrm>
            <a:off x="1773451" y="4391258"/>
            <a:ext cx="415498" cy="369332"/>
          </a:xfrm>
          <a:prstGeom prst="rect">
            <a:avLst/>
          </a:prstGeom>
          <a:noFill/>
        </p:spPr>
        <p:txBody>
          <a:bodyPr wrap="none" rtlCol="0">
            <a:spAutoFit/>
          </a:bodyPr>
          <a:lstStyle/>
          <a:p>
            <a:r>
              <a:rPr kumimoji="1" lang="ja-JP" altLang="en-US" dirty="0"/>
              <a:t>★</a:t>
            </a:r>
          </a:p>
        </p:txBody>
      </p:sp>
      <p:sp>
        <p:nvSpPr>
          <p:cNvPr id="4" name="テキスト ボックス 3">
            <a:extLst>
              <a:ext uri="{FF2B5EF4-FFF2-40B4-BE49-F238E27FC236}">
                <a16:creationId xmlns:a16="http://schemas.microsoft.com/office/drawing/2014/main" id="{7E639F01-F974-6F00-330E-CE736D6B9FF1}"/>
              </a:ext>
            </a:extLst>
          </p:cNvPr>
          <p:cNvSpPr txBox="1"/>
          <p:nvPr/>
        </p:nvSpPr>
        <p:spPr>
          <a:xfrm>
            <a:off x="3975130" y="5139146"/>
            <a:ext cx="415498" cy="369332"/>
          </a:xfrm>
          <a:prstGeom prst="rect">
            <a:avLst/>
          </a:prstGeom>
          <a:noFill/>
        </p:spPr>
        <p:txBody>
          <a:bodyPr wrap="none" rtlCol="0">
            <a:spAutoFit/>
          </a:bodyPr>
          <a:lstStyle/>
          <a:p>
            <a:r>
              <a:rPr kumimoji="1" lang="ja-JP" altLang="en-US" dirty="0"/>
              <a:t>★</a:t>
            </a:r>
          </a:p>
        </p:txBody>
      </p:sp>
      <p:sp>
        <p:nvSpPr>
          <p:cNvPr id="5" name="テキスト ボックス 4">
            <a:extLst>
              <a:ext uri="{FF2B5EF4-FFF2-40B4-BE49-F238E27FC236}">
                <a16:creationId xmlns:a16="http://schemas.microsoft.com/office/drawing/2014/main" id="{E4A7C927-7036-2A15-4EC7-0FA98AECB92A}"/>
              </a:ext>
            </a:extLst>
          </p:cNvPr>
          <p:cNvSpPr txBox="1"/>
          <p:nvPr/>
        </p:nvSpPr>
        <p:spPr>
          <a:xfrm>
            <a:off x="4598858" y="4206592"/>
            <a:ext cx="415498" cy="369332"/>
          </a:xfrm>
          <a:prstGeom prst="rect">
            <a:avLst/>
          </a:prstGeom>
          <a:noFill/>
        </p:spPr>
        <p:txBody>
          <a:bodyPr wrap="none" rtlCol="0">
            <a:spAutoFit/>
          </a:bodyPr>
          <a:lstStyle/>
          <a:p>
            <a:r>
              <a:rPr kumimoji="1" lang="ja-JP" altLang="en-US" dirty="0"/>
              <a:t>★</a:t>
            </a:r>
          </a:p>
        </p:txBody>
      </p:sp>
      <p:sp>
        <p:nvSpPr>
          <p:cNvPr id="6" name="テキスト ボックス 5">
            <a:extLst>
              <a:ext uri="{FF2B5EF4-FFF2-40B4-BE49-F238E27FC236}">
                <a16:creationId xmlns:a16="http://schemas.microsoft.com/office/drawing/2014/main" id="{05B274CB-8CE1-BD79-EC42-C85C3790C43C}"/>
              </a:ext>
            </a:extLst>
          </p:cNvPr>
          <p:cNvSpPr txBox="1"/>
          <p:nvPr/>
        </p:nvSpPr>
        <p:spPr>
          <a:xfrm>
            <a:off x="6566619" y="4253902"/>
            <a:ext cx="415498" cy="369332"/>
          </a:xfrm>
          <a:prstGeom prst="rect">
            <a:avLst/>
          </a:prstGeom>
          <a:noFill/>
        </p:spPr>
        <p:txBody>
          <a:bodyPr wrap="none" rtlCol="0">
            <a:spAutoFit/>
          </a:bodyPr>
          <a:lstStyle/>
          <a:p>
            <a:r>
              <a:rPr kumimoji="1" lang="ja-JP" altLang="en-US" dirty="0"/>
              <a:t>★</a:t>
            </a:r>
          </a:p>
        </p:txBody>
      </p:sp>
      <p:pic>
        <p:nvPicPr>
          <p:cNvPr id="3" name="図 2">
            <a:extLst>
              <a:ext uri="{FF2B5EF4-FFF2-40B4-BE49-F238E27FC236}">
                <a16:creationId xmlns:a16="http://schemas.microsoft.com/office/drawing/2014/main" id="{DE5E5467-46DF-8387-83D3-41AB5EE21461}"/>
              </a:ext>
            </a:extLst>
          </p:cNvPr>
          <p:cNvPicPr>
            <a:picLocks noChangeAspect="1"/>
          </p:cNvPicPr>
          <p:nvPr/>
        </p:nvPicPr>
        <p:blipFill>
          <a:blip r:embed="rId4"/>
          <a:srcRect l="74965" t="10092" r="11212" b="17563"/>
          <a:stretch/>
        </p:blipFill>
        <p:spPr>
          <a:xfrm>
            <a:off x="7234957" y="3939283"/>
            <a:ext cx="1413747" cy="2466302"/>
          </a:xfrm>
          <a:prstGeom prst="rect">
            <a:avLst/>
          </a:prstGeom>
        </p:spPr>
      </p:pic>
      <p:sp>
        <p:nvSpPr>
          <p:cNvPr id="7" name="テキスト ボックス 6">
            <a:extLst>
              <a:ext uri="{FF2B5EF4-FFF2-40B4-BE49-F238E27FC236}">
                <a16:creationId xmlns:a16="http://schemas.microsoft.com/office/drawing/2014/main" id="{2DEF66D5-F2A6-3B86-FD58-9EC92A0B8163}"/>
              </a:ext>
            </a:extLst>
          </p:cNvPr>
          <p:cNvSpPr txBox="1"/>
          <p:nvPr/>
        </p:nvSpPr>
        <p:spPr>
          <a:xfrm>
            <a:off x="7505146" y="4623234"/>
            <a:ext cx="415498" cy="369332"/>
          </a:xfrm>
          <a:prstGeom prst="rect">
            <a:avLst/>
          </a:prstGeom>
          <a:noFill/>
        </p:spPr>
        <p:txBody>
          <a:bodyPr wrap="none" rtlCol="0">
            <a:spAutoFit/>
          </a:bodyPr>
          <a:lstStyle/>
          <a:p>
            <a:r>
              <a:rPr kumimoji="1" lang="ja-JP" altLang="en-US" dirty="0"/>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コンテンツ プレースホルダー 2">
            <a:extLst>
              <a:ext uri="{FF2B5EF4-FFF2-40B4-BE49-F238E27FC236}">
                <a16:creationId xmlns:a16="http://schemas.microsoft.com/office/drawing/2014/main" id="{7309FBB6-DB9A-AF24-7B2D-7663B9F17BBC}"/>
              </a:ext>
            </a:extLst>
          </p:cNvPr>
          <p:cNvSpPr>
            <a:spLocks noGrp="1" noChangeArrowheads="1"/>
          </p:cNvSpPr>
          <p:nvPr>
            <p:ph idx="1"/>
          </p:nvPr>
        </p:nvSpPr>
        <p:spPr/>
        <p:txBody>
          <a:bodyPr/>
          <a:lstStyle/>
          <a:p>
            <a:pPr marL="0" indent="0">
              <a:buFont typeface="Wingdings" panose="05000000000000000000" pitchFamily="2" charset="2"/>
              <a:buNone/>
            </a:pPr>
            <a:r>
              <a:rPr lang="en-US" altLang="ja-JP" sz="3200" dirty="0"/>
              <a:t>〈</a:t>
            </a:r>
            <a:r>
              <a:rPr lang="ja-JP" altLang="en-US" sz="3200" dirty="0"/>
              <a:t>東西「自分の捉え方」比べ</a:t>
            </a:r>
            <a:r>
              <a:rPr lang="en-US" altLang="ja-JP" sz="3200" dirty="0"/>
              <a:t>〉</a:t>
            </a:r>
          </a:p>
          <a:p>
            <a:pPr marL="438150" lvl="1" indent="0">
              <a:buFont typeface="Wingdings" panose="05000000000000000000" pitchFamily="2" charset="2"/>
              <a:buNone/>
            </a:pPr>
            <a:r>
              <a:rPr lang="ja-JP" altLang="en-US" sz="2800" dirty="0"/>
              <a:t>・欧米文化圏と東アジア文化圏では、自分の捉え方に違いがある</a:t>
            </a:r>
            <a:endParaRPr lang="en-US" altLang="ja-JP" sz="2800" dirty="0"/>
          </a:p>
          <a:p>
            <a:pPr marL="438150" lvl="1" indent="0">
              <a:buFont typeface="Wingdings" panose="05000000000000000000" pitchFamily="2" charset="2"/>
              <a:buNone/>
            </a:pPr>
            <a:r>
              <a:rPr lang="ja-JP" altLang="en-US" sz="2800" dirty="0"/>
              <a:t>　欧米文化圏→相互独立的自己観</a:t>
            </a:r>
            <a:endParaRPr lang="en-US" altLang="ja-JP" sz="2800" dirty="0"/>
          </a:p>
          <a:p>
            <a:pPr marL="438150" lvl="1" indent="0">
              <a:buFont typeface="Wingdings" panose="05000000000000000000" pitchFamily="2" charset="2"/>
              <a:buNone/>
            </a:pPr>
            <a:r>
              <a:rPr lang="ja-JP" altLang="en-US" sz="2800" dirty="0"/>
              <a:t>　東アジア文化圏→　相互協調的自己観</a:t>
            </a:r>
          </a:p>
          <a:p>
            <a:pPr marL="438150" lvl="1" indent="0">
              <a:buFont typeface="Wingdings" panose="05000000000000000000" pitchFamily="2" charset="2"/>
              <a:buNone/>
            </a:pPr>
            <a:endParaRPr lang="en-US" altLang="ja-JP" sz="2800" dirty="0"/>
          </a:p>
          <a:p>
            <a:pPr marL="438150" lvl="1" indent="0">
              <a:buFont typeface="Wingdings" panose="05000000000000000000" pitchFamily="2" charset="2"/>
              <a:buNone/>
            </a:pPr>
            <a:br>
              <a:rPr lang="ja-JP" altLang="en-US" dirty="0"/>
            </a:br>
            <a:endParaRPr lang="ja-JP" altLang="en-US" dirty="0"/>
          </a:p>
        </p:txBody>
      </p:sp>
      <p:sp>
        <p:nvSpPr>
          <p:cNvPr id="18435" name="スライド番号プレースホルダー 3">
            <a:extLst>
              <a:ext uri="{FF2B5EF4-FFF2-40B4-BE49-F238E27FC236}">
                <a16:creationId xmlns:a16="http://schemas.microsoft.com/office/drawing/2014/main" id="{D8C36214-C6DE-0EBD-203B-BB4701E6708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DFAB60EE-466D-4309-8D65-876F99572DCB}" type="slidenum">
              <a:rPr kumimoji="0" lang="en-US" altLang="ja-JP">
                <a:solidFill>
                  <a:srgbClr val="000000"/>
                </a:solidFill>
                <a:latin typeface="Verdana" panose="020B0604030504040204" pitchFamily="34" charset="0"/>
              </a:rPr>
              <a:pPr/>
              <a:t>80</a:t>
            </a:fld>
            <a:endParaRPr kumimoji="0" lang="en-US" altLang="ja-JP" dirty="0">
              <a:solidFill>
                <a:srgbClr val="000000"/>
              </a:solidFill>
              <a:latin typeface="Verdana" panose="020B0604030504040204" pitchFamily="34" charset="0"/>
            </a:endParaRPr>
          </a:p>
        </p:txBody>
      </p:sp>
      <p:sp>
        <p:nvSpPr>
          <p:cNvPr id="18436" name="正方形/長方形 2">
            <a:extLst>
              <a:ext uri="{FF2B5EF4-FFF2-40B4-BE49-F238E27FC236}">
                <a16:creationId xmlns:a16="http://schemas.microsoft.com/office/drawing/2014/main" id="{545F7525-EB37-9D48-8205-6257BC8AD432}"/>
              </a:ext>
            </a:extLst>
          </p:cNvPr>
          <p:cNvSpPr>
            <a:spLocks noChangeArrowheads="1"/>
          </p:cNvSpPr>
          <p:nvPr/>
        </p:nvSpPr>
        <p:spPr bwMode="auto">
          <a:xfrm>
            <a:off x="4537075" y="4437063"/>
            <a:ext cx="412645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a:defRPr kumimoji="1">
                <a:solidFill>
                  <a:schemeClr val="tx1"/>
                </a:solidFill>
                <a:latin typeface="Arial" panose="020B0604020202020204" pitchFamily="34" charset="0"/>
                <a:ea typeface="ＭＳ Ｐゴシック" panose="020B0600070205080204" pitchFamily="50" charset="-128"/>
              </a:defRPr>
            </a:lvl1pPr>
            <a:lvl2pPr marL="4381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lvl="1">
              <a:buFont typeface="Wingdings" panose="05000000000000000000" pitchFamily="2" charset="2"/>
              <a:buNone/>
            </a:pPr>
            <a:r>
              <a:rPr lang="ja-JP" altLang="en-US" sz="2800" dirty="0"/>
              <a:t>（マーカス</a:t>
            </a:r>
            <a:r>
              <a:rPr lang="en-US" altLang="ja-JP" sz="2800" dirty="0"/>
              <a:t>,H.R</a:t>
            </a:r>
            <a:r>
              <a:rPr lang="ja-JP" altLang="en-US" sz="2800" dirty="0"/>
              <a:t>と北山）</a:t>
            </a:r>
            <a:endParaRPr lang="en-US" altLang="ja-JP" sz="2800" dirty="0"/>
          </a:p>
        </p:txBody>
      </p:sp>
      <p:sp>
        <p:nvSpPr>
          <p:cNvPr id="18437" name="タイトル 1">
            <a:extLst>
              <a:ext uri="{FF2B5EF4-FFF2-40B4-BE49-F238E27FC236}">
                <a16:creationId xmlns:a16="http://schemas.microsoft.com/office/drawing/2014/main" id="{26091991-38B5-D608-E68B-C47681B0ADB0}"/>
              </a:ext>
            </a:extLst>
          </p:cNvPr>
          <p:cNvSpPr>
            <a:spLocks noGrp="1" noChangeArrowheads="1"/>
          </p:cNvSpPr>
          <p:nvPr>
            <p:ph type="title"/>
          </p:nvPr>
        </p:nvSpPr>
        <p:spPr>
          <a:xfrm>
            <a:off x="1116013" y="333375"/>
            <a:ext cx="7172325" cy="1216025"/>
          </a:xfrm>
        </p:spPr>
        <p:txBody>
          <a:bodyPr/>
          <a:lstStyle/>
          <a:p>
            <a:pPr>
              <a:lnSpc>
                <a:spcPts val="4063"/>
              </a:lnSpc>
            </a:pPr>
            <a:r>
              <a:rPr lang="ja-JP" altLang="en-US"/>
              <a:t>　２．「自分」の中の自分と</a:t>
            </a:r>
            <a:br>
              <a:rPr lang="en-US" altLang="ja-JP"/>
            </a:br>
            <a:r>
              <a:rPr lang="ja-JP" altLang="en-US"/>
              <a:t>　　　「他者」が見ている自分</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番号プレースホルダー 3">
            <a:extLst>
              <a:ext uri="{FF2B5EF4-FFF2-40B4-BE49-F238E27FC236}">
                <a16:creationId xmlns:a16="http://schemas.microsoft.com/office/drawing/2014/main" id="{CFE7CC7B-00B0-3E25-B09F-23DB4CB19E6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B48C20-6A64-4945-8C8C-811EA872D77F}" type="slidenum">
              <a:rPr kumimoji="0" lang="en-US" altLang="ja-JP">
                <a:solidFill>
                  <a:srgbClr val="000000"/>
                </a:solidFill>
                <a:latin typeface="Verdana" panose="020B0604030504040204" pitchFamily="34" charset="0"/>
              </a:rPr>
              <a:pPr/>
              <a:t>81</a:t>
            </a:fld>
            <a:endParaRPr kumimoji="0" lang="en-US" altLang="ja-JP">
              <a:solidFill>
                <a:srgbClr val="000000"/>
              </a:solidFill>
              <a:latin typeface="Verdana" panose="020B0604030504040204" pitchFamily="34" charset="0"/>
            </a:endParaRPr>
          </a:p>
        </p:txBody>
      </p:sp>
      <p:sp>
        <p:nvSpPr>
          <p:cNvPr id="19459" name="タイトル 1">
            <a:extLst>
              <a:ext uri="{FF2B5EF4-FFF2-40B4-BE49-F238E27FC236}">
                <a16:creationId xmlns:a16="http://schemas.microsoft.com/office/drawing/2014/main" id="{5C150624-7356-6EC9-6443-67943EBCC707}"/>
              </a:ext>
            </a:extLst>
          </p:cNvPr>
          <p:cNvSpPr>
            <a:spLocks noGrp="1" noChangeArrowheads="1"/>
          </p:cNvSpPr>
          <p:nvPr>
            <p:ph type="title"/>
          </p:nvPr>
        </p:nvSpPr>
        <p:spPr>
          <a:xfrm>
            <a:off x="539750" y="675224"/>
            <a:ext cx="7172325" cy="792162"/>
          </a:xfrm>
        </p:spPr>
        <p:txBody>
          <a:bodyPr/>
          <a:lstStyle/>
          <a:p>
            <a:pPr algn="ctr"/>
            <a:r>
              <a:rPr lang="ja-JP" altLang="en-US" dirty="0"/>
              <a:t>３</a:t>
            </a:r>
            <a:r>
              <a:rPr lang="en-US" altLang="ja-JP" dirty="0"/>
              <a:t>.</a:t>
            </a:r>
            <a:r>
              <a:rPr lang="ja-JP" altLang="en-US" dirty="0"/>
              <a:t> 「ジョハリの窓」で</a:t>
            </a:r>
            <a:br>
              <a:rPr lang="en-US" altLang="ja-JP" dirty="0"/>
            </a:br>
            <a:r>
              <a:rPr lang="ja-JP" altLang="en-US" dirty="0"/>
              <a:t>　　　自己分析をしてみよう</a:t>
            </a:r>
          </a:p>
        </p:txBody>
      </p:sp>
      <p:sp>
        <p:nvSpPr>
          <p:cNvPr id="19460" name="テキスト ボックス 13">
            <a:extLst>
              <a:ext uri="{FF2B5EF4-FFF2-40B4-BE49-F238E27FC236}">
                <a16:creationId xmlns:a16="http://schemas.microsoft.com/office/drawing/2014/main" id="{930AED6E-655B-A3F5-1007-3A6964EE24AA}"/>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pic>
        <p:nvPicPr>
          <p:cNvPr id="19461" name="図 28" descr="スクリーンショット, 抽象 が含まれている画像&#10;&#10;自動的に生成された説明">
            <a:extLst>
              <a:ext uri="{FF2B5EF4-FFF2-40B4-BE49-F238E27FC236}">
                <a16:creationId xmlns:a16="http://schemas.microsoft.com/office/drawing/2014/main" id="{69936601-CACB-0F2D-8263-765AD87F1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660" t="12576" r="3690" b="4292"/>
          <a:stretch>
            <a:fillRect/>
          </a:stretch>
        </p:blipFill>
        <p:spPr bwMode="auto">
          <a:xfrm>
            <a:off x="1979613" y="2074863"/>
            <a:ext cx="6048375" cy="399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コンテンツ プレースホルダー 3">
            <a:extLst>
              <a:ext uri="{FF2B5EF4-FFF2-40B4-BE49-F238E27FC236}">
                <a16:creationId xmlns:a16="http://schemas.microsoft.com/office/drawing/2014/main" id="{BF63EA49-C17A-F3F2-9A7F-353FDB7FB51E}"/>
              </a:ext>
            </a:extLst>
          </p:cNvPr>
          <p:cNvSpPr>
            <a:spLocks noGrp="1"/>
          </p:cNvSpPr>
          <p:nvPr>
            <p:ph idx="1"/>
          </p:nvPr>
        </p:nvSpPr>
        <p:spPr/>
        <p:txBody>
          <a:bodyPr/>
          <a:lstStyle/>
          <a:p>
            <a:pPr>
              <a:defRPr/>
            </a:pPr>
            <a:r>
              <a:rPr lang="ja-JP" altLang="en-US" dirty="0"/>
              <a:t>「ジョハリの窓」</a:t>
            </a:r>
            <a:endParaRPr lang="en-US" altLang="ja-JP" dirty="0"/>
          </a:p>
          <a:p>
            <a:pPr marL="0" indent="0">
              <a:buFont typeface="Wingdings" panose="05000000000000000000" pitchFamily="2" charset="2"/>
              <a:buNone/>
              <a:defRPr/>
            </a:pPr>
            <a:endParaRPr lang="ja-JP" alt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グループ化 2">
            <a:extLst>
              <a:ext uri="{FF2B5EF4-FFF2-40B4-BE49-F238E27FC236}">
                <a16:creationId xmlns:a16="http://schemas.microsoft.com/office/drawing/2014/main" id="{55FADE07-C2CF-3E13-9AD6-C3846590C1F0}"/>
              </a:ext>
            </a:extLst>
          </p:cNvPr>
          <p:cNvGrpSpPr>
            <a:grpSpLocks/>
          </p:cNvGrpSpPr>
          <p:nvPr/>
        </p:nvGrpSpPr>
        <p:grpSpPr bwMode="auto">
          <a:xfrm>
            <a:off x="5484813" y="4652963"/>
            <a:ext cx="2832100" cy="1425575"/>
            <a:chOff x="-1218876" y="4652578"/>
            <a:chExt cx="2833073" cy="1424979"/>
          </a:xfrm>
        </p:grpSpPr>
        <p:sp>
          <p:nvSpPr>
            <p:cNvPr id="32" name="正方形/長方形 31">
              <a:extLst>
                <a:ext uri="{FF2B5EF4-FFF2-40B4-BE49-F238E27FC236}">
                  <a16:creationId xmlns:a16="http://schemas.microsoft.com/office/drawing/2014/main" id="{B9C23DC1-AAE4-6205-5DAE-262F636C790F}"/>
                </a:ext>
              </a:extLst>
            </p:cNvPr>
            <p:cNvSpPr/>
            <p:nvPr/>
          </p:nvSpPr>
          <p:spPr>
            <a:xfrm>
              <a:off x="-1207760" y="4652578"/>
              <a:ext cx="2734614" cy="1375787"/>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33" name="直線コネクタ 32">
              <a:extLst>
                <a:ext uri="{FF2B5EF4-FFF2-40B4-BE49-F238E27FC236}">
                  <a16:creationId xmlns:a16="http://schemas.microsoft.com/office/drawing/2014/main" id="{125CB930-083C-CD97-23A4-C95AE92A5281}"/>
                </a:ext>
              </a:extLst>
            </p:cNvPr>
            <p:cNvCxnSpPr>
              <a:cxnSpLocks/>
            </p:cNvCxnSpPr>
            <p:nvPr/>
          </p:nvCxnSpPr>
          <p:spPr>
            <a:xfrm flipV="1">
              <a:off x="766181" y="4652578"/>
              <a:ext cx="0" cy="1375787"/>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8F60CA89-D10E-FA03-FACF-AF0F1063AA72}"/>
                </a:ext>
              </a:extLst>
            </p:cNvPr>
            <p:cNvCxnSpPr/>
            <p:nvPr/>
          </p:nvCxnSpPr>
          <p:spPr>
            <a:xfrm>
              <a:off x="-1218876" y="5793513"/>
              <a:ext cx="2734614"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512" name="テキスト ボックス 35">
              <a:extLst>
                <a:ext uri="{FF2B5EF4-FFF2-40B4-BE49-F238E27FC236}">
                  <a16:creationId xmlns:a16="http://schemas.microsoft.com/office/drawing/2014/main" id="{7BE87FC9-1FB3-05C5-2C9E-E3BD332BFAC0}"/>
                </a:ext>
              </a:extLst>
            </p:cNvPr>
            <p:cNvSpPr txBox="1">
              <a:spLocks noChangeArrowheads="1"/>
            </p:cNvSpPr>
            <p:nvPr/>
          </p:nvSpPr>
          <p:spPr bwMode="auto">
            <a:xfrm>
              <a:off x="-873036" y="5245903"/>
              <a:ext cx="9605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800">
                  <a:latin typeface="ＭＳ Ｐゴシック" panose="020B0600070205080204" pitchFamily="50" charset="-128"/>
                </a:rPr>
                <a:t>（オープンな領域）</a:t>
              </a:r>
            </a:p>
          </p:txBody>
        </p:sp>
        <p:sp>
          <p:nvSpPr>
            <p:cNvPr id="20513" name="テキスト ボックス 36">
              <a:extLst>
                <a:ext uri="{FF2B5EF4-FFF2-40B4-BE49-F238E27FC236}">
                  <a16:creationId xmlns:a16="http://schemas.microsoft.com/office/drawing/2014/main" id="{27144B7D-ACD5-AB7F-3898-E686234AB949}"/>
                </a:ext>
              </a:extLst>
            </p:cNvPr>
            <p:cNvSpPr txBox="1">
              <a:spLocks noChangeArrowheads="1"/>
            </p:cNvSpPr>
            <p:nvPr/>
          </p:nvSpPr>
          <p:spPr bwMode="auto">
            <a:xfrm>
              <a:off x="-582891" y="5037474"/>
              <a:ext cx="316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b="1">
                  <a:latin typeface="ＭＳ Ｐゴシック" panose="020B0600070205080204" pitchFamily="50" charset="-128"/>
                </a:rPr>
                <a:t>A</a:t>
              </a:r>
              <a:endParaRPr lang="ja-JP" altLang="en-US" sz="1600" b="1">
                <a:latin typeface="ＭＳ Ｐゴシック" panose="020B0600070205080204" pitchFamily="50" charset="-128"/>
              </a:endParaRPr>
            </a:p>
          </p:txBody>
        </p:sp>
        <p:sp>
          <p:nvSpPr>
            <p:cNvPr id="38" name="テキスト ボックス 37">
              <a:extLst>
                <a:ext uri="{FF2B5EF4-FFF2-40B4-BE49-F238E27FC236}">
                  <a16:creationId xmlns:a16="http://schemas.microsoft.com/office/drawing/2014/main" id="{EF6901C9-E984-4C9B-99B0-7C06AC20DBF6}"/>
                </a:ext>
              </a:extLst>
            </p:cNvPr>
            <p:cNvSpPr txBox="1"/>
            <p:nvPr/>
          </p:nvSpPr>
          <p:spPr>
            <a:xfrm>
              <a:off x="831290" y="5260336"/>
              <a:ext cx="614574" cy="339583"/>
            </a:xfrm>
            <a:prstGeom prst="rect">
              <a:avLst/>
            </a:prstGeom>
            <a:noFill/>
          </p:spPr>
          <p:txBody>
            <a:bodyPr wrap="none">
              <a:spAutoFit/>
            </a:bodyPr>
            <a:lstStyle/>
            <a:p>
              <a:pPr algn="ctr">
                <a:defRPr/>
              </a:pPr>
              <a:r>
                <a:rPr lang="ja-JP" altLang="en-US" sz="800" spc="-50">
                  <a:latin typeface="MS PGothic" panose="020B0600070205080204" pitchFamily="34" charset="-128"/>
                  <a:ea typeface="MS PGothic" panose="020B0600070205080204" pitchFamily="34" charset="-128"/>
                </a:rPr>
                <a:t>（自己盲点</a:t>
              </a:r>
              <a:endParaRPr lang="en-US" altLang="ja-JP" sz="800" spc="-50" dirty="0">
                <a:latin typeface="MS PGothic" panose="020B0600070205080204" pitchFamily="34" charset="-128"/>
                <a:ea typeface="MS PGothic" panose="020B0600070205080204" pitchFamily="34" charset="-128"/>
              </a:endParaRPr>
            </a:p>
            <a:p>
              <a:pPr algn="ctr">
                <a:defRPr/>
              </a:pPr>
              <a:r>
                <a:rPr lang="ja-JP" altLang="en-US" sz="800" spc="-50">
                  <a:latin typeface="MS PGothic" panose="020B0600070205080204" pitchFamily="34" charset="-128"/>
                  <a:ea typeface="MS PGothic" panose="020B0600070205080204" pitchFamily="34" charset="-128"/>
                </a:rPr>
                <a:t>の領域）</a:t>
              </a:r>
            </a:p>
          </p:txBody>
        </p:sp>
        <p:sp>
          <p:nvSpPr>
            <p:cNvPr id="20515" name="テキスト ボックス 38">
              <a:extLst>
                <a:ext uri="{FF2B5EF4-FFF2-40B4-BE49-F238E27FC236}">
                  <a16:creationId xmlns:a16="http://schemas.microsoft.com/office/drawing/2014/main" id="{0911B8AD-1FE4-C33B-CD7C-34B9A1567F8D}"/>
                </a:ext>
              </a:extLst>
            </p:cNvPr>
            <p:cNvSpPr txBox="1">
              <a:spLocks noChangeArrowheads="1"/>
            </p:cNvSpPr>
            <p:nvPr/>
          </p:nvSpPr>
          <p:spPr bwMode="auto">
            <a:xfrm>
              <a:off x="982489" y="5006357"/>
              <a:ext cx="3321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a:latin typeface="ＭＳ Ｐゴシック" panose="020B0600070205080204" pitchFamily="50" charset="-128"/>
                </a:rPr>
                <a:t>B</a:t>
              </a:r>
              <a:endParaRPr lang="ja-JP" altLang="en-US" b="1">
                <a:latin typeface="ＭＳ Ｐゴシック" panose="020B0600070205080204" pitchFamily="50" charset="-128"/>
              </a:endParaRPr>
            </a:p>
          </p:txBody>
        </p:sp>
        <p:sp>
          <p:nvSpPr>
            <p:cNvPr id="40" name="テキスト ボックス 39">
              <a:extLst>
                <a:ext uri="{FF2B5EF4-FFF2-40B4-BE49-F238E27FC236}">
                  <a16:creationId xmlns:a16="http://schemas.microsoft.com/office/drawing/2014/main" id="{CE812B56-8433-947B-4AE1-7F18F45A3D3D}"/>
                </a:ext>
              </a:extLst>
            </p:cNvPr>
            <p:cNvSpPr txBox="1"/>
            <p:nvPr/>
          </p:nvSpPr>
          <p:spPr>
            <a:xfrm>
              <a:off x="858287" y="5814142"/>
              <a:ext cx="755910" cy="215810"/>
            </a:xfrm>
            <a:prstGeom prst="rect">
              <a:avLst/>
            </a:prstGeom>
            <a:noFill/>
          </p:spPr>
          <p:txBody>
            <a:bodyPr wrap="none">
              <a:spAutoFit/>
            </a:bodyPr>
            <a:lstStyle/>
            <a:p>
              <a:pPr algn="ctr">
                <a:defRPr/>
              </a:pPr>
              <a:r>
                <a:rPr lang="ja-JP" altLang="en-US" sz="800" spc="-50">
                  <a:latin typeface="MS PGothic" panose="020B0600070205080204" pitchFamily="34" charset="-128"/>
                  <a:ea typeface="MS PGothic" panose="020B0600070205080204" pitchFamily="34" charset="-128"/>
                </a:rPr>
                <a:t>（未知の領域）</a:t>
              </a:r>
            </a:p>
          </p:txBody>
        </p:sp>
        <p:sp>
          <p:nvSpPr>
            <p:cNvPr id="20517" name="テキスト ボックス 40">
              <a:extLst>
                <a:ext uri="{FF2B5EF4-FFF2-40B4-BE49-F238E27FC236}">
                  <a16:creationId xmlns:a16="http://schemas.microsoft.com/office/drawing/2014/main" id="{8BA63E69-5EA0-D72E-5C94-839181EEEBEF}"/>
                </a:ext>
              </a:extLst>
            </p:cNvPr>
            <p:cNvSpPr txBox="1">
              <a:spLocks noChangeArrowheads="1"/>
            </p:cNvSpPr>
            <p:nvPr/>
          </p:nvSpPr>
          <p:spPr bwMode="auto">
            <a:xfrm>
              <a:off x="706467" y="5739003"/>
              <a:ext cx="34176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b="1">
                  <a:latin typeface="ＭＳ Ｐゴシック" panose="020B0600070205080204" pitchFamily="50" charset="-128"/>
                </a:rPr>
                <a:t>Ｄ</a:t>
              </a:r>
            </a:p>
          </p:txBody>
        </p:sp>
        <p:sp>
          <p:nvSpPr>
            <p:cNvPr id="20518" name="テキスト ボックス 41">
              <a:extLst>
                <a:ext uri="{FF2B5EF4-FFF2-40B4-BE49-F238E27FC236}">
                  <a16:creationId xmlns:a16="http://schemas.microsoft.com/office/drawing/2014/main" id="{60992C04-AB77-5D41-2F98-3DABD1D786A4}"/>
                </a:ext>
              </a:extLst>
            </p:cNvPr>
            <p:cNvSpPr txBox="1">
              <a:spLocks noChangeArrowheads="1"/>
            </p:cNvSpPr>
            <p:nvPr/>
          </p:nvSpPr>
          <p:spPr bwMode="auto">
            <a:xfrm>
              <a:off x="-469338" y="5792864"/>
              <a:ext cx="80021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800">
                  <a:latin typeface="ＭＳ Ｐゴシック" panose="020B0600070205080204" pitchFamily="50" charset="-128"/>
                </a:rPr>
                <a:t>（秘密の領域）</a:t>
              </a:r>
            </a:p>
          </p:txBody>
        </p:sp>
        <p:sp>
          <p:nvSpPr>
            <p:cNvPr id="20519" name="テキスト ボックス 42">
              <a:extLst>
                <a:ext uri="{FF2B5EF4-FFF2-40B4-BE49-F238E27FC236}">
                  <a16:creationId xmlns:a16="http://schemas.microsoft.com/office/drawing/2014/main" id="{3A39EE15-D39B-6629-1AD6-035E0BB0C2A0}"/>
                </a:ext>
              </a:extLst>
            </p:cNvPr>
            <p:cNvSpPr txBox="1">
              <a:spLocks noChangeArrowheads="1"/>
            </p:cNvSpPr>
            <p:nvPr/>
          </p:nvSpPr>
          <p:spPr bwMode="auto">
            <a:xfrm>
              <a:off x="-616629" y="5725177"/>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b="1">
                  <a:latin typeface="ＭＳ Ｐゴシック" panose="020B0600070205080204" pitchFamily="50" charset="-128"/>
                </a:rPr>
                <a:t>C</a:t>
              </a:r>
              <a:endParaRPr lang="ja-JP" altLang="en-US" sz="1600" b="1">
                <a:latin typeface="ＭＳ Ｐゴシック" panose="020B0600070205080204" pitchFamily="50" charset="-128"/>
              </a:endParaRPr>
            </a:p>
          </p:txBody>
        </p:sp>
      </p:grpSp>
      <p:grpSp>
        <p:nvGrpSpPr>
          <p:cNvPr id="20483" name="グループ化 1">
            <a:extLst>
              <a:ext uri="{FF2B5EF4-FFF2-40B4-BE49-F238E27FC236}">
                <a16:creationId xmlns:a16="http://schemas.microsoft.com/office/drawing/2014/main" id="{4C28DE36-0B98-ED80-D06B-A7B8CE6E4D44}"/>
              </a:ext>
            </a:extLst>
          </p:cNvPr>
          <p:cNvGrpSpPr>
            <a:grpSpLocks/>
          </p:cNvGrpSpPr>
          <p:nvPr/>
        </p:nvGrpSpPr>
        <p:grpSpPr bwMode="auto">
          <a:xfrm>
            <a:off x="1025525" y="4570413"/>
            <a:ext cx="2767013" cy="1441450"/>
            <a:chOff x="-1249518" y="2891136"/>
            <a:chExt cx="2765932" cy="1441406"/>
          </a:xfrm>
        </p:grpSpPr>
        <p:grpSp>
          <p:nvGrpSpPr>
            <p:cNvPr id="20494" name="グループ化 14">
              <a:extLst>
                <a:ext uri="{FF2B5EF4-FFF2-40B4-BE49-F238E27FC236}">
                  <a16:creationId xmlns:a16="http://schemas.microsoft.com/office/drawing/2014/main" id="{F0E45DBB-AB87-4133-EC33-9302331E4314}"/>
                </a:ext>
              </a:extLst>
            </p:cNvPr>
            <p:cNvGrpSpPr>
              <a:grpSpLocks/>
            </p:cNvGrpSpPr>
            <p:nvPr/>
          </p:nvGrpSpPr>
          <p:grpSpPr bwMode="auto">
            <a:xfrm>
              <a:off x="-1249518" y="2891136"/>
              <a:ext cx="680956" cy="531594"/>
              <a:chOff x="740081" y="870097"/>
              <a:chExt cx="680956" cy="531594"/>
            </a:xfrm>
          </p:grpSpPr>
          <p:sp>
            <p:nvSpPr>
              <p:cNvPr id="16" name="テキスト ボックス 15">
                <a:extLst>
                  <a:ext uri="{FF2B5EF4-FFF2-40B4-BE49-F238E27FC236}">
                    <a16:creationId xmlns:a16="http://schemas.microsoft.com/office/drawing/2014/main" id="{E30328CE-B9AD-B44F-6FE3-173FA39434AC}"/>
                  </a:ext>
                </a:extLst>
              </p:cNvPr>
              <p:cNvSpPr txBox="1"/>
              <p:nvPr/>
            </p:nvSpPr>
            <p:spPr>
              <a:xfrm>
                <a:off x="740081" y="1078053"/>
                <a:ext cx="680772" cy="323840"/>
              </a:xfrm>
              <a:prstGeom prst="rect">
                <a:avLst/>
              </a:prstGeom>
              <a:noFill/>
            </p:spPr>
            <p:txBody>
              <a:bodyPr wrap="none">
                <a:spAutoFit/>
              </a:bodyPr>
              <a:lstStyle/>
              <a:p>
                <a:pPr algn="ctr">
                  <a:lnSpc>
                    <a:spcPts val="880"/>
                  </a:lnSpc>
                  <a:defRPr/>
                </a:pPr>
                <a:r>
                  <a:rPr lang="ja-JP" altLang="en-US" sz="800" spc="-30">
                    <a:latin typeface="MS PGothic" panose="020B0600070205080204" pitchFamily="34" charset="-128"/>
                    <a:ea typeface="MS PGothic" panose="020B0600070205080204" pitchFamily="34" charset="-128"/>
                  </a:rPr>
                  <a:t>（オープンな</a:t>
                </a:r>
                <a:endParaRPr lang="en-US" altLang="ja-JP" sz="800" spc="-30" dirty="0">
                  <a:latin typeface="MS PGothic" panose="020B0600070205080204" pitchFamily="34" charset="-128"/>
                  <a:ea typeface="MS PGothic" panose="020B0600070205080204" pitchFamily="34" charset="-128"/>
                </a:endParaRPr>
              </a:p>
              <a:p>
                <a:pPr algn="ctr">
                  <a:lnSpc>
                    <a:spcPts val="880"/>
                  </a:lnSpc>
                  <a:defRPr/>
                </a:pPr>
                <a:r>
                  <a:rPr lang="ja-JP" altLang="en-US" sz="800" spc="-30">
                    <a:latin typeface="MS PGothic" panose="020B0600070205080204" pitchFamily="34" charset="-128"/>
                    <a:ea typeface="MS PGothic" panose="020B0600070205080204" pitchFamily="34" charset="-128"/>
                  </a:rPr>
                  <a:t>領域）</a:t>
                </a:r>
              </a:p>
            </p:txBody>
          </p:sp>
          <p:sp>
            <p:nvSpPr>
              <p:cNvPr id="20508" name="テキスト ボックス 16">
                <a:extLst>
                  <a:ext uri="{FF2B5EF4-FFF2-40B4-BE49-F238E27FC236}">
                    <a16:creationId xmlns:a16="http://schemas.microsoft.com/office/drawing/2014/main" id="{9BCE6CC2-EED7-C19F-89F5-E5876110E092}"/>
                  </a:ext>
                </a:extLst>
              </p:cNvPr>
              <p:cNvSpPr txBox="1">
                <a:spLocks noChangeArrowheads="1"/>
              </p:cNvSpPr>
              <p:nvPr/>
            </p:nvSpPr>
            <p:spPr bwMode="auto">
              <a:xfrm>
                <a:off x="890445" y="870097"/>
                <a:ext cx="3161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b="1">
                    <a:latin typeface="ＭＳ Ｐゴシック" panose="020B0600070205080204" pitchFamily="50" charset="-128"/>
                  </a:rPr>
                  <a:t>A</a:t>
                </a:r>
                <a:endParaRPr lang="ja-JP" altLang="en-US" sz="1600" b="1">
                  <a:latin typeface="ＭＳ Ｐゴシック" panose="020B0600070205080204" pitchFamily="50" charset="-128"/>
                </a:endParaRPr>
              </a:p>
            </p:txBody>
          </p:sp>
        </p:grpSp>
        <p:sp>
          <p:nvSpPr>
            <p:cNvPr id="18" name="正方形/長方形 17">
              <a:extLst>
                <a:ext uri="{FF2B5EF4-FFF2-40B4-BE49-F238E27FC236}">
                  <a16:creationId xmlns:a16="http://schemas.microsoft.com/office/drawing/2014/main" id="{65D53BF9-5F57-DF42-DE06-AB6536A48D3B}"/>
                </a:ext>
              </a:extLst>
            </p:cNvPr>
            <p:cNvSpPr/>
            <p:nvPr/>
          </p:nvSpPr>
          <p:spPr>
            <a:xfrm>
              <a:off x="-1219367" y="2949871"/>
              <a:ext cx="2735781" cy="1376321"/>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cxnSp>
          <p:nvCxnSpPr>
            <p:cNvPr id="19" name="直線コネクタ 18">
              <a:extLst>
                <a:ext uri="{FF2B5EF4-FFF2-40B4-BE49-F238E27FC236}">
                  <a16:creationId xmlns:a16="http://schemas.microsoft.com/office/drawing/2014/main" id="{E65DA29D-7C18-8F5E-C0C1-A746BF520B0C}"/>
                </a:ext>
              </a:extLst>
            </p:cNvPr>
            <p:cNvCxnSpPr>
              <a:cxnSpLocks/>
            </p:cNvCxnSpPr>
            <p:nvPr/>
          </p:nvCxnSpPr>
          <p:spPr>
            <a:xfrm flipV="1">
              <a:off x="-611592" y="2956221"/>
              <a:ext cx="0" cy="1376321"/>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5F7FBD3-0DE4-2731-EACE-AE92C21A1D67}"/>
                </a:ext>
              </a:extLst>
            </p:cNvPr>
            <p:cNvCxnSpPr/>
            <p:nvPr/>
          </p:nvCxnSpPr>
          <p:spPr>
            <a:xfrm>
              <a:off x="-1219367" y="3400707"/>
              <a:ext cx="2735781" cy="0"/>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0498" name="グループ化 22">
              <a:extLst>
                <a:ext uri="{FF2B5EF4-FFF2-40B4-BE49-F238E27FC236}">
                  <a16:creationId xmlns:a16="http://schemas.microsoft.com/office/drawing/2014/main" id="{F99569F3-853D-7A6E-3BB6-509383CEF73D}"/>
                </a:ext>
              </a:extLst>
            </p:cNvPr>
            <p:cNvGrpSpPr>
              <a:grpSpLocks/>
            </p:cNvGrpSpPr>
            <p:nvPr/>
          </p:nvGrpSpPr>
          <p:grpSpPr bwMode="auto">
            <a:xfrm>
              <a:off x="-32493" y="2920790"/>
              <a:ext cx="1005403" cy="453866"/>
              <a:chOff x="2406860" y="965152"/>
              <a:chExt cx="1216538" cy="453866"/>
            </a:xfrm>
          </p:grpSpPr>
          <p:sp>
            <p:nvSpPr>
              <p:cNvPr id="20505" name="テキスト ボックス 23">
                <a:extLst>
                  <a:ext uri="{FF2B5EF4-FFF2-40B4-BE49-F238E27FC236}">
                    <a16:creationId xmlns:a16="http://schemas.microsoft.com/office/drawing/2014/main" id="{018F7E7E-E01C-019A-CAC8-12FC17763FE3}"/>
                  </a:ext>
                </a:extLst>
              </p:cNvPr>
              <p:cNvSpPr txBox="1">
                <a:spLocks noChangeArrowheads="1"/>
              </p:cNvSpPr>
              <p:nvPr/>
            </p:nvSpPr>
            <p:spPr bwMode="auto">
              <a:xfrm>
                <a:off x="2406860" y="1203574"/>
                <a:ext cx="121653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800">
                    <a:latin typeface="ＭＳ Ｐゴシック" panose="020B0600070205080204" pitchFamily="50" charset="-128"/>
                  </a:rPr>
                  <a:t>（自己盲点の領域）</a:t>
                </a:r>
              </a:p>
            </p:txBody>
          </p:sp>
          <p:sp>
            <p:nvSpPr>
              <p:cNvPr id="20506" name="テキスト ボックス 24">
                <a:extLst>
                  <a:ext uri="{FF2B5EF4-FFF2-40B4-BE49-F238E27FC236}">
                    <a16:creationId xmlns:a16="http://schemas.microsoft.com/office/drawing/2014/main" id="{5F631B7D-9D8B-9D53-9B2B-2D0D80651E08}"/>
                  </a:ext>
                </a:extLst>
              </p:cNvPr>
              <p:cNvSpPr txBox="1">
                <a:spLocks noChangeArrowheads="1"/>
              </p:cNvSpPr>
              <p:nvPr/>
            </p:nvSpPr>
            <p:spPr bwMode="auto">
              <a:xfrm>
                <a:off x="2824212" y="965152"/>
                <a:ext cx="4018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b="1">
                    <a:latin typeface="ＭＳ Ｐゴシック" panose="020B0600070205080204" pitchFamily="50" charset="-128"/>
                  </a:rPr>
                  <a:t>B</a:t>
                </a:r>
                <a:endParaRPr lang="ja-JP" altLang="en-US" b="1">
                  <a:latin typeface="ＭＳ Ｐゴシック" panose="020B0600070205080204" pitchFamily="50" charset="-128"/>
                </a:endParaRPr>
              </a:p>
            </p:txBody>
          </p:sp>
        </p:grpSp>
        <p:grpSp>
          <p:nvGrpSpPr>
            <p:cNvPr id="20499" name="グループ化 25">
              <a:extLst>
                <a:ext uri="{FF2B5EF4-FFF2-40B4-BE49-F238E27FC236}">
                  <a16:creationId xmlns:a16="http://schemas.microsoft.com/office/drawing/2014/main" id="{CB698E11-7E78-48B8-C6D4-0496A5F89B0A}"/>
                </a:ext>
              </a:extLst>
            </p:cNvPr>
            <p:cNvGrpSpPr>
              <a:grpSpLocks/>
            </p:cNvGrpSpPr>
            <p:nvPr/>
          </p:nvGrpSpPr>
          <p:grpSpPr bwMode="auto">
            <a:xfrm>
              <a:off x="-1194263" y="3616666"/>
              <a:ext cx="543739" cy="546105"/>
              <a:chOff x="959910" y="2084559"/>
              <a:chExt cx="543739" cy="546105"/>
            </a:xfrm>
          </p:grpSpPr>
          <p:sp>
            <p:nvSpPr>
              <p:cNvPr id="20503" name="テキスト ボックス 26">
                <a:extLst>
                  <a:ext uri="{FF2B5EF4-FFF2-40B4-BE49-F238E27FC236}">
                    <a16:creationId xmlns:a16="http://schemas.microsoft.com/office/drawing/2014/main" id="{18D831FE-9B7B-F2EA-B7CB-CEB796665921}"/>
                  </a:ext>
                </a:extLst>
              </p:cNvPr>
              <p:cNvSpPr txBox="1">
                <a:spLocks noChangeArrowheads="1"/>
              </p:cNvSpPr>
              <p:nvPr/>
            </p:nvSpPr>
            <p:spPr bwMode="auto">
              <a:xfrm>
                <a:off x="959910" y="2307499"/>
                <a:ext cx="543739"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lnSpc>
                    <a:spcPts val="875"/>
                  </a:lnSpc>
                </a:pPr>
                <a:r>
                  <a:rPr lang="ja-JP" altLang="en-US" sz="800">
                    <a:latin typeface="ＭＳ Ｐゴシック" panose="020B0600070205080204" pitchFamily="50" charset="-128"/>
                  </a:rPr>
                  <a:t>（秘密の</a:t>
                </a:r>
                <a:endParaRPr lang="en-US" altLang="ja-JP" sz="800">
                  <a:latin typeface="ＭＳ Ｐゴシック" panose="020B0600070205080204" pitchFamily="50" charset="-128"/>
                </a:endParaRPr>
              </a:p>
              <a:p>
                <a:pPr algn="ctr">
                  <a:lnSpc>
                    <a:spcPts val="875"/>
                  </a:lnSpc>
                </a:pPr>
                <a:r>
                  <a:rPr lang="ja-JP" altLang="en-US" sz="800">
                    <a:latin typeface="ＭＳ Ｐゴシック" panose="020B0600070205080204" pitchFamily="50" charset="-128"/>
                  </a:rPr>
                  <a:t>領域）</a:t>
                </a:r>
              </a:p>
            </p:txBody>
          </p:sp>
          <p:sp>
            <p:nvSpPr>
              <p:cNvPr id="20504" name="テキスト ボックス 27">
                <a:extLst>
                  <a:ext uri="{FF2B5EF4-FFF2-40B4-BE49-F238E27FC236}">
                    <a16:creationId xmlns:a16="http://schemas.microsoft.com/office/drawing/2014/main" id="{CFE796AA-473A-84FB-56F1-DE1F2544B740}"/>
                  </a:ext>
                </a:extLst>
              </p:cNvPr>
              <p:cNvSpPr txBox="1">
                <a:spLocks noChangeArrowheads="1"/>
              </p:cNvSpPr>
              <p:nvPr/>
            </p:nvSpPr>
            <p:spPr bwMode="auto">
              <a:xfrm>
                <a:off x="1051255" y="2084559"/>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sz="1600" b="1">
                    <a:latin typeface="ＭＳ Ｐゴシック" panose="020B0600070205080204" pitchFamily="50" charset="-128"/>
                  </a:rPr>
                  <a:t>C</a:t>
                </a:r>
                <a:endParaRPr lang="ja-JP" altLang="en-US" sz="1600" b="1">
                  <a:latin typeface="ＭＳ Ｐゴシック" panose="020B0600070205080204" pitchFamily="50" charset="-128"/>
                </a:endParaRPr>
              </a:p>
            </p:txBody>
          </p:sp>
        </p:grpSp>
        <p:grpSp>
          <p:nvGrpSpPr>
            <p:cNvPr id="20500" name="グループ化 28">
              <a:extLst>
                <a:ext uri="{FF2B5EF4-FFF2-40B4-BE49-F238E27FC236}">
                  <a16:creationId xmlns:a16="http://schemas.microsoft.com/office/drawing/2014/main" id="{C3838C2D-B8D5-4A25-EE80-C7DB0FA01EC8}"/>
                </a:ext>
              </a:extLst>
            </p:cNvPr>
            <p:cNvGrpSpPr>
              <a:grpSpLocks/>
            </p:cNvGrpSpPr>
            <p:nvPr/>
          </p:nvGrpSpPr>
          <p:grpSpPr bwMode="auto">
            <a:xfrm>
              <a:off x="76263" y="3623085"/>
              <a:ext cx="800219" cy="416900"/>
              <a:chOff x="2539992" y="2122964"/>
              <a:chExt cx="968265" cy="416900"/>
            </a:xfrm>
          </p:grpSpPr>
          <p:sp>
            <p:nvSpPr>
              <p:cNvPr id="20501" name="テキスト ボックス 29">
                <a:extLst>
                  <a:ext uri="{FF2B5EF4-FFF2-40B4-BE49-F238E27FC236}">
                    <a16:creationId xmlns:a16="http://schemas.microsoft.com/office/drawing/2014/main" id="{5DA88B77-D7A9-4502-6B07-EA25A0608FF4}"/>
                  </a:ext>
                </a:extLst>
              </p:cNvPr>
              <p:cNvSpPr txBox="1">
                <a:spLocks noChangeArrowheads="1"/>
              </p:cNvSpPr>
              <p:nvPr/>
            </p:nvSpPr>
            <p:spPr bwMode="auto">
              <a:xfrm>
                <a:off x="2539992" y="2324420"/>
                <a:ext cx="968265"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a:r>
                  <a:rPr lang="ja-JP" altLang="en-US" sz="800">
                    <a:latin typeface="ＭＳ Ｐゴシック" panose="020B0600070205080204" pitchFamily="50" charset="-128"/>
                  </a:rPr>
                  <a:t>（未知の領域）</a:t>
                </a:r>
              </a:p>
            </p:txBody>
          </p:sp>
          <p:sp>
            <p:nvSpPr>
              <p:cNvPr id="20502" name="テキスト ボックス 30">
                <a:extLst>
                  <a:ext uri="{FF2B5EF4-FFF2-40B4-BE49-F238E27FC236}">
                    <a16:creationId xmlns:a16="http://schemas.microsoft.com/office/drawing/2014/main" id="{AEF78CC4-3331-0303-382C-C76FC1FA6D74}"/>
                  </a:ext>
                </a:extLst>
              </p:cNvPr>
              <p:cNvSpPr txBox="1">
                <a:spLocks noChangeArrowheads="1"/>
              </p:cNvSpPr>
              <p:nvPr/>
            </p:nvSpPr>
            <p:spPr bwMode="auto">
              <a:xfrm>
                <a:off x="2814773" y="2122964"/>
                <a:ext cx="41353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b="1">
                    <a:latin typeface="ＭＳ Ｐゴシック" panose="020B0600070205080204" pitchFamily="50" charset="-128"/>
                  </a:rPr>
                  <a:t>Ｄ</a:t>
                </a:r>
              </a:p>
            </p:txBody>
          </p:sp>
        </p:grpSp>
      </p:grpSp>
      <p:pic>
        <p:nvPicPr>
          <p:cNvPr id="20484" name="図 44" descr="挿絵 が含まれている画像&#10;&#10;自動的に生成された説明">
            <a:extLst>
              <a:ext uri="{FF2B5EF4-FFF2-40B4-BE49-F238E27FC236}">
                <a16:creationId xmlns:a16="http://schemas.microsoft.com/office/drawing/2014/main" id="{19D290A1-B942-C18F-F271-4F40C730FA8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53569" r="1192"/>
          <a:stretch>
            <a:fillRect/>
          </a:stretch>
        </p:blipFill>
        <p:spPr bwMode="auto">
          <a:xfrm>
            <a:off x="6443663" y="3195638"/>
            <a:ext cx="922337"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図 43" descr="挿絵 が含まれている画像&#10;&#10;自動的に生成された説明">
            <a:extLst>
              <a:ext uri="{FF2B5EF4-FFF2-40B4-BE49-F238E27FC236}">
                <a16:creationId xmlns:a16="http://schemas.microsoft.com/office/drawing/2014/main" id="{3B9509B1-1528-067E-4C17-EF7FB7F87BF6}"/>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58" t="2013" r="633" b="52122"/>
          <a:stretch>
            <a:fillRect/>
          </a:stretch>
        </p:blipFill>
        <p:spPr bwMode="auto">
          <a:xfrm>
            <a:off x="1827213" y="3168650"/>
            <a:ext cx="922337" cy="137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コンテンツ プレースホルダー 3">
            <a:extLst>
              <a:ext uri="{FF2B5EF4-FFF2-40B4-BE49-F238E27FC236}">
                <a16:creationId xmlns:a16="http://schemas.microsoft.com/office/drawing/2014/main" id="{DB6F3ED4-08A3-1C98-C354-625363AE6305}"/>
              </a:ext>
            </a:extLst>
          </p:cNvPr>
          <p:cNvSpPr>
            <a:spLocks noGrp="1" noChangeArrowheads="1"/>
          </p:cNvSpPr>
          <p:nvPr>
            <p:ph idx="1"/>
          </p:nvPr>
        </p:nvSpPr>
        <p:spPr/>
        <p:txBody>
          <a:bodyPr/>
          <a:lstStyle/>
          <a:p>
            <a:pPr marL="0" indent="0">
              <a:buFont typeface="Wingdings" panose="05000000000000000000" pitchFamily="2" charset="2"/>
              <a:buNone/>
            </a:pPr>
            <a:endParaRPr lang="ja-JP" altLang="en-US"/>
          </a:p>
        </p:txBody>
      </p:sp>
      <p:sp>
        <p:nvSpPr>
          <p:cNvPr id="10" name="右矢印 9">
            <a:extLst>
              <a:ext uri="{FF2B5EF4-FFF2-40B4-BE49-F238E27FC236}">
                <a16:creationId xmlns:a16="http://schemas.microsoft.com/office/drawing/2014/main" id="{6037468C-E0C1-0F29-05E1-1F37A2E8014B}"/>
              </a:ext>
            </a:extLst>
          </p:cNvPr>
          <p:cNvSpPr/>
          <p:nvPr/>
        </p:nvSpPr>
        <p:spPr>
          <a:xfrm>
            <a:off x="3370263" y="3128963"/>
            <a:ext cx="2354262" cy="1333500"/>
          </a:xfrm>
          <a:prstGeom prst="rightArrow">
            <a:avLst>
              <a:gd name="adj1" fmla="val 50000"/>
              <a:gd name="adj2" fmla="val 4601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488" name="スライド番号プレースホルダー 3">
            <a:extLst>
              <a:ext uri="{FF2B5EF4-FFF2-40B4-BE49-F238E27FC236}">
                <a16:creationId xmlns:a16="http://schemas.microsoft.com/office/drawing/2014/main" id="{3838C864-305E-BD42-59E2-B542CC911AB4}"/>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D5A5E8E-B691-40F6-A931-87F2D34FD0CD}" type="slidenum">
              <a:rPr kumimoji="0" lang="en-US" altLang="ja-JP">
                <a:solidFill>
                  <a:srgbClr val="000000"/>
                </a:solidFill>
                <a:latin typeface="Verdana" panose="020B0604030504040204" pitchFamily="34" charset="0"/>
              </a:rPr>
              <a:pPr/>
              <a:t>82</a:t>
            </a:fld>
            <a:endParaRPr kumimoji="0" lang="en-US" altLang="ja-JP">
              <a:solidFill>
                <a:srgbClr val="000000"/>
              </a:solidFill>
              <a:latin typeface="Verdana" panose="020B0604030504040204" pitchFamily="34" charset="0"/>
            </a:endParaRPr>
          </a:p>
        </p:txBody>
      </p:sp>
      <p:sp>
        <p:nvSpPr>
          <p:cNvPr id="20489" name="テキスト ボックス 13">
            <a:extLst>
              <a:ext uri="{FF2B5EF4-FFF2-40B4-BE49-F238E27FC236}">
                <a16:creationId xmlns:a16="http://schemas.microsoft.com/office/drawing/2014/main" id="{AFC3F97B-9DEF-5BBD-03BE-B8DD68394F5C}"/>
              </a:ext>
            </a:extLst>
          </p:cNvPr>
          <p:cNvSpPr txBox="1">
            <a:spLocks noChangeArrowheads="1"/>
          </p:cNvSpPr>
          <p:nvPr/>
        </p:nvSpPr>
        <p:spPr bwMode="auto">
          <a:xfrm>
            <a:off x="6164263" y="6276975"/>
            <a:ext cx="2209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endParaRPr lang="ja-JP" altLang="en-US" sz="1200">
              <a:latin typeface="ＭＳ Ｐゴシック" panose="020B0600070205080204" pitchFamily="50" charset="-128"/>
            </a:endParaRPr>
          </a:p>
        </p:txBody>
      </p:sp>
      <p:sp>
        <p:nvSpPr>
          <p:cNvPr id="20490" name="テキスト ボックス 7">
            <a:extLst>
              <a:ext uri="{FF2B5EF4-FFF2-40B4-BE49-F238E27FC236}">
                <a16:creationId xmlns:a16="http://schemas.microsoft.com/office/drawing/2014/main" id="{0E4DA559-B236-4403-1831-3096197A84D3}"/>
              </a:ext>
            </a:extLst>
          </p:cNvPr>
          <p:cNvSpPr txBox="1">
            <a:spLocks noChangeArrowheads="1"/>
          </p:cNvSpPr>
          <p:nvPr/>
        </p:nvSpPr>
        <p:spPr bwMode="auto">
          <a:xfrm>
            <a:off x="1127125" y="2363788"/>
            <a:ext cx="2705100"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引っ込み思案で、自分の意見をあまり言わない。</a:t>
            </a:r>
          </a:p>
        </p:txBody>
      </p:sp>
      <p:sp>
        <p:nvSpPr>
          <p:cNvPr id="20491" name="テキスト ボックス 15">
            <a:extLst>
              <a:ext uri="{FF2B5EF4-FFF2-40B4-BE49-F238E27FC236}">
                <a16:creationId xmlns:a16="http://schemas.microsoft.com/office/drawing/2014/main" id="{2E8BDA78-E4B7-1C17-222F-183A4D6B832B}"/>
              </a:ext>
            </a:extLst>
          </p:cNvPr>
          <p:cNvSpPr txBox="1">
            <a:spLocks noChangeArrowheads="1"/>
          </p:cNvSpPr>
          <p:nvPr/>
        </p:nvSpPr>
        <p:spPr bwMode="auto">
          <a:xfrm>
            <a:off x="5535613" y="2363788"/>
            <a:ext cx="27035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t>オープンな領域が増え、未知の領域から新たな自分が発掘される可能性も！</a:t>
            </a:r>
          </a:p>
        </p:txBody>
      </p:sp>
      <p:sp>
        <p:nvSpPr>
          <p:cNvPr id="20492" name="テキスト ボックス 8">
            <a:extLst>
              <a:ext uri="{FF2B5EF4-FFF2-40B4-BE49-F238E27FC236}">
                <a16:creationId xmlns:a16="http://schemas.microsoft.com/office/drawing/2014/main" id="{750EE37D-AFFE-33FE-E633-A5FBA61B0C45}"/>
              </a:ext>
            </a:extLst>
          </p:cNvPr>
          <p:cNvSpPr txBox="1">
            <a:spLocks noChangeArrowheads="1"/>
          </p:cNvSpPr>
          <p:nvPr/>
        </p:nvSpPr>
        <p:spPr bwMode="auto">
          <a:xfrm>
            <a:off x="3522663" y="3533775"/>
            <a:ext cx="18637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t>積極的に自分のことを</a:t>
            </a:r>
            <a:endParaRPr lang="en-US" altLang="ja-JP" sz="1400"/>
          </a:p>
          <a:p>
            <a:r>
              <a:rPr lang="ja-JP" altLang="en-US" sz="1400"/>
              <a:t>伝えようとすると・・・</a:t>
            </a:r>
          </a:p>
        </p:txBody>
      </p:sp>
      <p:sp>
        <p:nvSpPr>
          <p:cNvPr id="20493" name="タイトル 1">
            <a:extLst>
              <a:ext uri="{FF2B5EF4-FFF2-40B4-BE49-F238E27FC236}">
                <a16:creationId xmlns:a16="http://schemas.microsoft.com/office/drawing/2014/main" id="{BBCA1EE6-6990-39D8-32DC-72DE5BF0C794}"/>
              </a:ext>
            </a:extLst>
          </p:cNvPr>
          <p:cNvSpPr>
            <a:spLocks noGrp="1" noChangeArrowheads="1"/>
          </p:cNvSpPr>
          <p:nvPr>
            <p:ph type="title"/>
          </p:nvPr>
        </p:nvSpPr>
        <p:spPr>
          <a:xfrm>
            <a:off x="581330" y="765086"/>
            <a:ext cx="8361486" cy="792163"/>
          </a:xfrm>
        </p:spPr>
        <p:txBody>
          <a:bodyPr/>
          <a:lstStyle/>
          <a:p>
            <a:pPr algn="ctr"/>
            <a:r>
              <a:rPr lang="ja-JP" altLang="en-US" dirty="0"/>
              <a:t>４</a:t>
            </a:r>
            <a:r>
              <a:rPr lang="en-US" altLang="ja-JP" dirty="0"/>
              <a:t>.</a:t>
            </a:r>
            <a:r>
              <a:rPr lang="ja-JP" altLang="en-US" dirty="0"/>
              <a:t> 「ジョハリの窓」は変えられる</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タイトル 1">
            <a:extLst>
              <a:ext uri="{FF2B5EF4-FFF2-40B4-BE49-F238E27FC236}">
                <a16:creationId xmlns:a16="http://schemas.microsoft.com/office/drawing/2014/main" id="{D212BCF6-E88A-38DE-F57B-096D41FAB192}"/>
              </a:ext>
            </a:extLst>
          </p:cNvPr>
          <p:cNvSpPr>
            <a:spLocks noGrp="1" noChangeArrowheads="1"/>
          </p:cNvSpPr>
          <p:nvPr>
            <p:ph type="title"/>
          </p:nvPr>
        </p:nvSpPr>
        <p:spPr>
          <a:xfrm>
            <a:off x="1431925" y="52388"/>
            <a:ext cx="7388547" cy="1216025"/>
          </a:xfrm>
        </p:spPr>
        <p:txBody>
          <a:bodyPr/>
          <a:lstStyle/>
          <a:p>
            <a:r>
              <a:rPr lang="en-US" altLang="ja-JP" dirty="0"/>
              <a:t>5</a:t>
            </a:r>
            <a:r>
              <a:rPr lang="ja-JP" altLang="en-US" dirty="0"/>
              <a:t>．自分の価値をどう決めるのか</a:t>
            </a:r>
          </a:p>
        </p:txBody>
      </p:sp>
      <p:sp>
        <p:nvSpPr>
          <p:cNvPr id="22531" name="コンテンツ プレースホルダー 2">
            <a:extLst>
              <a:ext uri="{FF2B5EF4-FFF2-40B4-BE49-F238E27FC236}">
                <a16:creationId xmlns:a16="http://schemas.microsoft.com/office/drawing/2014/main" id="{F9216066-BB45-0603-0566-81AB884C84EC}"/>
              </a:ext>
            </a:extLst>
          </p:cNvPr>
          <p:cNvSpPr>
            <a:spLocks noGrp="1" noChangeArrowheads="1"/>
          </p:cNvSpPr>
          <p:nvPr>
            <p:ph idx="1"/>
          </p:nvPr>
        </p:nvSpPr>
        <p:spPr>
          <a:xfrm>
            <a:off x="571500" y="1916832"/>
            <a:ext cx="8001000" cy="4267200"/>
          </a:xfrm>
        </p:spPr>
        <p:txBody>
          <a:bodyPr/>
          <a:lstStyle/>
          <a:p>
            <a:r>
              <a:rPr lang="ja-JP" altLang="en-US" dirty="0"/>
              <a:t>自己評価とは？</a:t>
            </a:r>
            <a:endParaRPr lang="en-US" altLang="ja-JP" dirty="0"/>
          </a:p>
          <a:p>
            <a:pPr lvl="1"/>
            <a:r>
              <a:rPr lang="ja-JP" altLang="en-US" dirty="0"/>
              <a:t>自分をどう評価しているのか</a:t>
            </a:r>
            <a:endParaRPr lang="en-US" altLang="ja-JP" dirty="0"/>
          </a:p>
          <a:p>
            <a:pPr lvl="1"/>
            <a:r>
              <a:rPr lang="ja-JP" altLang="en-US" dirty="0"/>
              <a:t>自己評価の高い人・低い人</a:t>
            </a:r>
            <a:endParaRPr lang="en-US" altLang="ja-JP" dirty="0"/>
          </a:p>
          <a:p>
            <a:pPr lvl="1"/>
            <a:r>
              <a:rPr lang="ja-JP" altLang="en-US" dirty="0"/>
              <a:t>自尊感情は、育った環境にも左右される</a:t>
            </a:r>
            <a:br>
              <a:rPr lang="ja-JP" altLang="en-US" dirty="0"/>
            </a:br>
            <a:endParaRPr lang="ja-JP" altLang="en-US" dirty="0"/>
          </a:p>
        </p:txBody>
      </p:sp>
      <p:sp>
        <p:nvSpPr>
          <p:cNvPr id="22532" name="スライド番号プレースホルダー 3">
            <a:extLst>
              <a:ext uri="{FF2B5EF4-FFF2-40B4-BE49-F238E27FC236}">
                <a16:creationId xmlns:a16="http://schemas.microsoft.com/office/drawing/2014/main" id="{DB7A9C99-E272-853A-426B-F1A9D590D7E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F442F515-B48F-452D-B9D5-F4006487E62F}" type="slidenum">
              <a:rPr kumimoji="0" lang="en-US" altLang="ja-JP">
                <a:solidFill>
                  <a:srgbClr val="000000"/>
                </a:solidFill>
                <a:latin typeface="Verdana" panose="020B0604030504040204" pitchFamily="34" charset="0"/>
              </a:rPr>
              <a:pPr/>
              <a:t>83</a:t>
            </a:fld>
            <a:endParaRPr kumimoji="0" lang="en-US" altLang="ja-JP">
              <a:solidFill>
                <a:srgbClr val="000000"/>
              </a:solidFill>
              <a:latin typeface="Verdana" panose="020B060403050404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スライド番号プレースホルダー 3">
            <a:extLst>
              <a:ext uri="{FF2B5EF4-FFF2-40B4-BE49-F238E27FC236}">
                <a16:creationId xmlns:a16="http://schemas.microsoft.com/office/drawing/2014/main" id="{D0D18BBD-8D17-BFAF-0040-4CDD6AA925C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48EDAF2-1DB2-4FD1-BC05-4F30A1AF0D0B}" type="slidenum">
              <a:rPr kumimoji="0" lang="en-US" altLang="ja-JP">
                <a:solidFill>
                  <a:srgbClr val="000000"/>
                </a:solidFill>
                <a:latin typeface="Verdana" panose="020B0604030504040204" pitchFamily="34" charset="0"/>
              </a:rPr>
              <a:pPr/>
              <a:t>84</a:t>
            </a:fld>
            <a:endParaRPr kumimoji="0" lang="en-US" altLang="ja-JP">
              <a:solidFill>
                <a:srgbClr val="000000"/>
              </a:solidFill>
              <a:latin typeface="Verdana" panose="020B0604030504040204" pitchFamily="34" charset="0"/>
            </a:endParaRPr>
          </a:p>
        </p:txBody>
      </p:sp>
      <p:sp>
        <p:nvSpPr>
          <p:cNvPr id="3" name="コンテンツ プレースホルダー 2">
            <a:extLst>
              <a:ext uri="{FF2B5EF4-FFF2-40B4-BE49-F238E27FC236}">
                <a16:creationId xmlns:a16="http://schemas.microsoft.com/office/drawing/2014/main" id="{1D9D23B8-057B-F884-32EE-7BED8591ED7A}"/>
              </a:ext>
            </a:extLst>
          </p:cNvPr>
          <p:cNvSpPr>
            <a:spLocks noGrp="1"/>
          </p:cNvSpPr>
          <p:nvPr>
            <p:ph idx="1"/>
          </p:nvPr>
        </p:nvSpPr>
        <p:spPr>
          <a:xfrm>
            <a:off x="571500" y="1828602"/>
            <a:ext cx="8001000" cy="4267200"/>
          </a:xfrm>
        </p:spPr>
        <p:txBody>
          <a:bodyPr/>
          <a:lstStyle/>
          <a:p>
            <a:pPr>
              <a:defRPr/>
            </a:pPr>
            <a:r>
              <a:rPr lang="ja-JP" altLang="en-US" dirty="0"/>
              <a:t>テッサーの自己評価維持モデル</a:t>
            </a:r>
            <a:endParaRPr lang="en-US" altLang="ja-JP" dirty="0"/>
          </a:p>
          <a:p>
            <a:pPr lvl="1">
              <a:defRPr/>
            </a:pPr>
            <a:r>
              <a:rPr lang="ja-JP" altLang="en-US" dirty="0"/>
              <a:t>自己評価を決める３つの要因</a:t>
            </a:r>
            <a:endParaRPr lang="en-US" altLang="ja-JP" dirty="0"/>
          </a:p>
          <a:p>
            <a:pPr marL="471487" lvl="1" indent="0">
              <a:buFont typeface="Wingdings" panose="05000000000000000000" pitchFamily="2" charset="2"/>
              <a:buNone/>
              <a:defRPr/>
            </a:pPr>
            <a:r>
              <a:rPr lang="ja-JP" altLang="en-US" dirty="0"/>
              <a:t>　　・自分と他者の心理的距離</a:t>
            </a:r>
            <a:endParaRPr lang="en-US" altLang="ja-JP" dirty="0"/>
          </a:p>
          <a:p>
            <a:pPr marL="471487" lvl="1" indent="0">
              <a:buFont typeface="Wingdings" panose="05000000000000000000" pitchFamily="2" charset="2"/>
              <a:buNone/>
              <a:defRPr/>
            </a:pPr>
            <a:r>
              <a:rPr lang="ja-JP" altLang="en-US" dirty="0"/>
              <a:t>　　・自分との関連性</a:t>
            </a:r>
            <a:endParaRPr lang="en-US" altLang="ja-JP" dirty="0"/>
          </a:p>
          <a:p>
            <a:pPr marL="471487" lvl="1" indent="0">
              <a:buFont typeface="Wingdings" panose="05000000000000000000" pitchFamily="2" charset="2"/>
              <a:buNone/>
              <a:defRPr/>
            </a:pPr>
            <a:r>
              <a:rPr lang="ja-JP" altLang="en-US" dirty="0"/>
              <a:t>　　・他者の遂行レベル</a:t>
            </a:r>
            <a:endParaRPr lang="en-US" altLang="ja-JP" dirty="0"/>
          </a:p>
          <a:p>
            <a:pPr marL="895350" lvl="1" indent="-457200">
              <a:defRPr/>
            </a:pPr>
            <a:r>
              <a:rPr lang="ja-JP" altLang="en-US" dirty="0"/>
              <a:t>自己評価が下がらないようにする２つの過程</a:t>
            </a:r>
            <a:endParaRPr lang="en-US" altLang="ja-JP" dirty="0"/>
          </a:p>
          <a:p>
            <a:pPr marL="438150" lvl="1" indent="0">
              <a:buFont typeface="Wingdings" panose="05000000000000000000" pitchFamily="2" charset="2"/>
              <a:buNone/>
              <a:defRPr/>
            </a:pPr>
            <a:r>
              <a:rPr lang="ja-JP" altLang="en-US" dirty="0"/>
              <a:t>　　・比較過程</a:t>
            </a:r>
            <a:endParaRPr lang="en-US" altLang="ja-JP" dirty="0"/>
          </a:p>
          <a:p>
            <a:pPr marL="438150" lvl="1" indent="0">
              <a:buFont typeface="Wingdings" panose="05000000000000000000" pitchFamily="2" charset="2"/>
              <a:buNone/>
              <a:defRPr/>
            </a:pPr>
            <a:r>
              <a:rPr lang="ja-JP" altLang="en-US" dirty="0"/>
              <a:t>　　・威光過程</a:t>
            </a:r>
          </a:p>
        </p:txBody>
      </p:sp>
      <p:sp>
        <p:nvSpPr>
          <p:cNvPr id="5" name="タイトル 1">
            <a:extLst>
              <a:ext uri="{FF2B5EF4-FFF2-40B4-BE49-F238E27FC236}">
                <a16:creationId xmlns:a16="http://schemas.microsoft.com/office/drawing/2014/main" id="{2CCEE942-BAD7-D8AA-6C81-96EF63B80E81}"/>
              </a:ext>
            </a:extLst>
          </p:cNvPr>
          <p:cNvSpPr txBox="1">
            <a:spLocks noChangeArrowheads="1"/>
          </p:cNvSpPr>
          <p:nvPr/>
        </p:nvSpPr>
        <p:spPr bwMode="auto">
          <a:xfrm>
            <a:off x="1619250" y="260350"/>
            <a:ext cx="7172325" cy="1233488"/>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6</a:t>
            </a:r>
            <a:r>
              <a:rPr lang="ja-JP" altLang="en-US" kern="0" dirty="0"/>
              <a:t>．他者と比較して自分が傷つかないための自己防衛機能</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9" name="スライド番号プレースホルダー 3">
            <a:extLst>
              <a:ext uri="{FF2B5EF4-FFF2-40B4-BE49-F238E27FC236}">
                <a16:creationId xmlns:a16="http://schemas.microsoft.com/office/drawing/2014/main" id="{B0E53B41-17C1-BAA8-B8AD-93A0F7CD2B9A}"/>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70F3AA4-0EC2-4FF4-8A5F-FA5018A82DFE}" type="slidenum">
              <a:rPr kumimoji="0" lang="en-US" altLang="ja-JP">
                <a:solidFill>
                  <a:srgbClr val="000000"/>
                </a:solidFill>
                <a:latin typeface="メイリオ" panose="020B0604030504040204" pitchFamily="50" charset="-128"/>
                <a:ea typeface="メイリオ" panose="020B0604030504040204" pitchFamily="50" charset="-128"/>
              </a:rPr>
              <a:pPr/>
              <a:t>85</a:t>
            </a:fld>
            <a:endParaRPr kumimoji="0" lang="en-US" altLang="ja-JP">
              <a:solidFill>
                <a:srgbClr val="000000"/>
              </a:solidFill>
              <a:latin typeface="メイリオ" panose="020B0604030504040204" pitchFamily="50" charset="-128"/>
              <a:ea typeface="メイリオ" panose="020B0604030504040204" pitchFamily="50" charset="-128"/>
            </a:endParaRPr>
          </a:p>
        </p:txBody>
      </p:sp>
      <p:sp>
        <p:nvSpPr>
          <p:cNvPr id="12" name="コンテンツ プレースホルダー 2">
            <a:extLst>
              <a:ext uri="{FF2B5EF4-FFF2-40B4-BE49-F238E27FC236}">
                <a16:creationId xmlns:a16="http://schemas.microsoft.com/office/drawing/2014/main" id="{4BA345D3-5103-9ABB-F940-9735842A9D23}"/>
              </a:ext>
            </a:extLst>
          </p:cNvPr>
          <p:cNvSpPr txBox="1">
            <a:spLocks/>
          </p:cNvSpPr>
          <p:nvPr/>
        </p:nvSpPr>
        <p:spPr bwMode="auto">
          <a:xfrm>
            <a:off x="107950" y="1700213"/>
            <a:ext cx="5688013" cy="860425"/>
          </a:xfrm>
          <a:prstGeom prst="rect">
            <a:avLst/>
          </a:prstGeom>
          <a:noFill/>
          <a:ln>
            <a:noFill/>
          </a:ln>
        </p:spPr>
        <p:txBody>
          <a:bodyPr/>
          <a:lstStyle>
            <a:lvl1pPr marL="469900" indent="-469900" algn="l" rtl="0" eaLnBrk="0" fontAlgn="base" hangingPunct="0">
              <a:spcBef>
                <a:spcPct val="20000"/>
              </a:spcBef>
              <a:spcAft>
                <a:spcPct val="0"/>
              </a:spcAft>
              <a:buClr>
                <a:srgbClr val="669900"/>
              </a:buClr>
              <a:buFont typeface="Wingdings" pitchFamily="2" charset="2"/>
              <a:buChar char="o"/>
              <a:defRPr kumimoji="1" sz="3000">
                <a:solidFill>
                  <a:schemeClr val="tx1"/>
                </a:solidFill>
                <a:latin typeface="+mn-lt"/>
                <a:ea typeface="+mn-ea"/>
                <a:cs typeface="+mn-cs"/>
              </a:defRPr>
            </a:lvl1pPr>
            <a:lvl2pPr marL="908050" indent="-436563" algn="l" rtl="0" eaLnBrk="0" fontAlgn="base" hangingPunct="0">
              <a:spcBef>
                <a:spcPct val="20000"/>
              </a:spcBef>
              <a:spcAft>
                <a:spcPct val="0"/>
              </a:spcAft>
              <a:buClr>
                <a:srgbClr val="669900"/>
              </a:buClr>
              <a:buFont typeface="Wingdings" pitchFamily="2" charset="2"/>
              <a:buChar char="n"/>
              <a:defRPr kumimoji="1" sz="2600">
                <a:solidFill>
                  <a:schemeClr val="tx1"/>
                </a:solidFill>
                <a:latin typeface="+mn-lt"/>
                <a:ea typeface="+mn-ea"/>
              </a:defRPr>
            </a:lvl2pPr>
            <a:lvl3pPr marL="1304925" indent="-395288" algn="l" rtl="0" eaLnBrk="0" fontAlgn="base" hangingPunct="0">
              <a:spcBef>
                <a:spcPct val="20000"/>
              </a:spcBef>
              <a:spcAft>
                <a:spcPct val="0"/>
              </a:spcAft>
              <a:buClr>
                <a:srgbClr val="669900"/>
              </a:buClr>
              <a:buFont typeface="Wingdings" pitchFamily="2" charset="2"/>
              <a:buChar char="o"/>
              <a:defRPr kumimoji="1" sz="2300">
                <a:solidFill>
                  <a:schemeClr val="tx1"/>
                </a:solidFill>
                <a:latin typeface="+mn-lt"/>
                <a:ea typeface="+mn-ea"/>
              </a:defRPr>
            </a:lvl3pPr>
            <a:lvl4pPr marL="1693863" indent="-387350" algn="l" rtl="0" eaLnBrk="0" fontAlgn="base" hangingPunct="0">
              <a:spcBef>
                <a:spcPct val="20000"/>
              </a:spcBef>
              <a:spcAft>
                <a:spcPct val="0"/>
              </a:spcAft>
              <a:buClr>
                <a:srgbClr val="669900"/>
              </a:buClr>
              <a:buFont typeface="Wingdings" pitchFamily="2" charset="2"/>
              <a:buChar char="n"/>
              <a:defRPr kumimoji="1" sz="2000">
                <a:solidFill>
                  <a:schemeClr val="tx1"/>
                </a:solidFill>
                <a:latin typeface="+mn-lt"/>
                <a:ea typeface="+mn-ea"/>
              </a:defRPr>
            </a:lvl4pPr>
            <a:lvl5pPr marL="2093913" indent="-398463" algn="l" rtl="0" eaLnBrk="0" fontAlgn="base" hangingPunct="0">
              <a:spcBef>
                <a:spcPct val="25000"/>
              </a:spcBef>
              <a:spcAft>
                <a:spcPct val="0"/>
              </a:spcAft>
              <a:buClr>
                <a:srgbClr val="669900"/>
              </a:buClr>
              <a:buFont typeface="Wingdings" pitchFamily="2" charset="2"/>
              <a:buChar char="§"/>
              <a:defRPr kumimoji="1" sz="2000">
                <a:solidFill>
                  <a:schemeClr val="tx1"/>
                </a:solidFill>
                <a:latin typeface="+mn-lt"/>
                <a:ea typeface="+mn-ea"/>
              </a:defRPr>
            </a:lvl5pPr>
            <a:lvl6pPr marL="25511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6pPr>
            <a:lvl7pPr marL="30083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7pPr>
            <a:lvl8pPr marL="34655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8pPr>
            <a:lvl9pPr marL="3922713" indent="-398463" algn="l" rtl="0" fontAlgn="base">
              <a:spcBef>
                <a:spcPct val="25000"/>
              </a:spcBef>
              <a:spcAft>
                <a:spcPct val="0"/>
              </a:spcAft>
              <a:buClr>
                <a:srgbClr val="669900"/>
              </a:buClr>
              <a:buFont typeface="Wingdings" pitchFamily="2" charset="2"/>
              <a:buChar char="§"/>
              <a:defRPr kumimoji="1" sz="2000">
                <a:solidFill>
                  <a:schemeClr val="tx1"/>
                </a:solidFill>
                <a:latin typeface="+mn-lt"/>
                <a:ea typeface="+mn-ea"/>
              </a:defRPr>
            </a:lvl9pPr>
          </a:lstStyle>
          <a:p>
            <a:pPr lvl="1">
              <a:defRPr/>
            </a:pPr>
            <a:endParaRPr lang="ja-JP" altLang="en-US" kern="0" dirty="0">
              <a:latin typeface="メイリオ" panose="020B0604030504040204" pitchFamily="50" charset="-128"/>
              <a:ea typeface="メイリオ" panose="020B0604030504040204" pitchFamily="50" charset="-128"/>
            </a:endParaRPr>
          </a:p>
        </p:txBody>
      </p:sp>
      <p:sp>
        <p:nvSpPr>
          <p:cNvPr id="24582" name="タイトル 1">
            <a:extLst>
              <a:ext uri="{FF2B5EF4-FFF2-40B4-BE49-F238E27FC236}">
                <a16:creationId xmlns:a16="http://schemas.microsoft.com/office/drawing/2014/main" id="{A7024CAB-53C8-A18E-423D-444549E469E5}"/>
              </a:ext>
            </a:extLst>
          </p:cNvPr>
          <p:cNvSpPr>
            <a:spLocks noGrp="1" noChangeArrowheads="1"/>
          </p:cNvSpPr>
          <p:nvPr>
            <p:ph type="title"/>
          </p:nvPr>
        </p:nvSpPr>
        <p:spPr>
          <a:xfrm>
            <a:off x="828539" y="621357"/>
            <a:ext cx="3240360" cy="2406649"/>
          </a:xfrm>
        </p:spPr>
        <p:txBody>
          <a:bodyPr/>
          <a:lstStyle/>
          <a:p>
            <a:pPr lvl="1">
              <a:defRPr/>
            </a:pPr>
            <a:r>
              <a:rPr lang="ja-JP" altLang="en-US" kern="0" dirty="0">
                <a:latin typeface="メイリオ" panose="020B0604030504040204" pitchFamily="50" charset="-128"/>
                <a:ea typeface="メイリオ" panose="020B0604030504040204" pitchFamily="50" charset="-128"/>
              </a:rPr>
              <a:t>テッサーの</a:t>
            </a:r>
            <a:br>
              <a:rPr lang="en-US" altLang="ja-JP" kern="0" dirty="0">
                <a:latin typeface="メイリオ" panose="020B0604030504040204" pitchFamily="50" charset="-128"/>
                <a:ea typeface="メイリオ" panose="020B0604030504040204" pitchFamily="50" charset="-128"/>
              </a:rPr>
            </a:br>
            <a:r>
              <a:rPr lang="ja-JP" altLang="en-US" kern="0" dirty="0">
                <a:latin typeface="メイリオ" panose="020B0604030504040204" pitchFamily="50" charset="-128"/>
                <a:ea typeface="メイリオ" panose="020B0604030504040204" pitchFamily="50" charset="-128"/>
              </a:rPr>
              <a:t>自己評価</a:t>
            </a:r>
            <a:br>
              <a:rPr lang="en-US" altLang="ja-JP" kern="0" dirty="0">
                <a:latin typeface="メイリオ" panose="020B0604030504040204" pitchFamily="50" charset="-128"/>
                <a:ea typeface="メイリオ" panose="020B0604030504040204" pitchFamily="50" charset="-128"/>
              </a:rPr>
            </a:br>
            <a:r>
              <a:rPr lang="ja-JP" altLang="en-US" kern="0" dirty="0">
                <a:latin typeface="メイリオ" panose="020B0604030504040204" pitchFamily="50" charset="-128"/>
                <a:ea typeface="メイリオ" panose="020B0604030504040204" pitchFamily="50" charset="-128"/>
              </a:rPr>
              <a:t>維持モデル</a:t>
            </a:r>
            <a:br>
              <a:rPr lang="en-US" altLang="ja-JP" kern="0" dirty="0">
                <a:latin typeface="メイリオ" panose="020B0604030504040204" pitchFamily="50" charset="-128"/>
                <a:ea typeface="メイリオ" panose="020B0604030504040204" pitchFamily="50" charset="-128"/>
              </a:rPr>
            </a:br>
            <a:endParaRPr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B482B0C7-470E-AE94-A40D-461D61B9CFAB}"/>
              </a:ext>
            </a:extLst>
          </p:cNvPr>
          <p:cNvSpPr>
            <a:spLocks noGrp="1"/>
          </p:cNvSpPr>
          <p:nvPr>
            <p:ph idx="1"/>
          </p:nvPr>
        </p:nvSpPr>
        <p:spPr/>
        <p:txBody>
          <a:bodyPr/>
          <a:lstStyle/>
          <a:p>
            <a:endParaRPr kumimoji="1" lang="ja-JP" altLang="en-US" dirty="0"/>
          </a:p>
        </p:txBody>
      </p:sp>
      <p:cxnSp>
        <p:nvCxnSpPr>
          <p:cNvPr id="4" name="直線矢印コネクタ 3">
            <a:extLst>
              <a:ext uri="{FF2B5EF4-FFF2-40B4-BE49-F238E27FC236}">
                <a16:creationId xmlns:a16="http://schemas.microsoft.com/office/drawing/2014/main" id="{E1E29FB1-494A-F17A-13CD-2CD6444A9709}"/>
              </a:ext>
            </a:extLst>
          </p:cNvPr>
          <p:cNvCxnSpPr>
            <a:cxnSpLocks/>
          </p:cNvCxnSpPr>
          <p:nvPr/>
        </p:nvCxnSpPr>
        <p:spPr>
          <a:xfrm flipH="1">
            <a:off x="6927011" y="2944869"/>
            <a:ext cx="119621" cy="27204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 name="直線矢印コネクタ 4">
            <a:extLst>
              <a:ext uri="{FF2B5EF4-FFF2-40B4-BE49-F238E27FC236}">
                <a16:creationId xmlns:a16="http://schemas.microsoft.com/office/drawing/2014/main" id="{79E95F71-E67F-B6CC-8452-3D5E1184D23A}"/>
              </a:ext>
            </a:extLst>
          </p:cNvPr>
          <p:cNvCxnSpPr>
            <a:cxnSpLocks/>
          </p:cNvCxnSpPr>
          <p:nvPr/>
        </p:nvCxnSpPr>
        <p:spPr>
          <a:xfrm>
            <a:off x="5364865" y="2938765"/>
            <a:ext cx="452088" cy="296562"/>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直線矢印コネクタ 5">
            <a:extLst>
              <a:ext uri="{FF2B5EF4-FFF2-40B4-BE49-F238E27FC236}">
                <a16:creationId xmlns:a16="http://schemas.microsoft.com/office/drawing/2014/main" id="{E3F5333B-FE23-B9EF-6B0F-992134D765D5}"/>
              </a:ext>
            </a:extLst>
          </p:cNvPr>
          <p:cNvCxnSpPr>
            <a:cxnSpLocks/>
          </p:cNvCxnSpPr>
          <p:nvPr/>
        </p:nvCxnSpPr>
        <p:spPr>
          <a:xfrm flipH="1">
            <a:off x="7049248" y="2172501"/>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線矢印コネクタ 6">
            <a:extLst>
              <a:ext uri="{FF2B5EF4-FFF2-40B4-BE49-F238E27FC236}">
                <a16:creationId xmlns:a16="http://schemas.microsoft.com/office/drawing/2014/main" id="{71B44AE2-650B-6964-FBD5-C8C5A90F9AB7}"/>
              </a:ext>
            </a:extLst>
          </p:cNvPr>
          <p:cNvCxnSpPr>
            <a:cxnSpLocks/>
          </p:cNvCxnSpPr>
          <p:nvPr/>
        </p:nvCxnSpPr>
        <p:spPr>
          <a:xfrm flipH="1">
            <a:off x="7050071" y="1396639"/>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a:extLst>
              <a:ext uri="{FF2B5EF4-FFF2-40B4-BE49-F238E27FC236}">
                <a16:creationId xmlns:a16="http://schemas.microsoft.com/office/drawing/2014/main" id="{B9F24CBF-FE10-591E-678B-926F4FE59D9B}"/>
              </a:ext>
            </a:extLst>
          </p:cNvPr>
          <p:cNvCxnSpPr>
            <a:cxnSpLocks/>
          </p:cNvCxnSpPr>
          <p:nvPr/>
        </p:nvCxnSpPr>
        <p:spPr>
          <a:xfrm flipH="1">
            <a:off x="8067174" y="2179931"/>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a:extLst>
              <a:ext uri="{FF2B5EF4-FFF2-40B4-BE49-F238E27FC236}">
                <a16:creationId xmlns:a16="http://schemas.microsoft.com/office/drawing/2014/main" id="{EEE67C02-077A-4D7F-339D-287EFCE15359}"/>
              </a:ext>
            </a:extLst>
          </p:cNvPr>
          <p:cNvCxnSpPr>
            <a:cxnSpLocks/>
          </p:cNvCxnSpPr>
          <p:nvPr/>
        </p:nvCxnSpPr>
        <p:spPr>
          <a:xfrm flipH="1">
            <a:off x="8067997" y="1404069"/>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a:extLst>
              <a:ext uri="{FF2B5EF4-FFF2-40B4-BE49-F238E27FC236}">
                <a16:creationId xmlns:a16="http://schemas.microsoft.com/office/drawing/2014/main" id="{CFF754FC-3522-85CF-360F-0F876765E59F}"/>
              </a:ext>
            </a:extLst>
          </p:cNvPr>
          <p:cNvCxnSpPr>
            <a:cxnSpLocks/>
          </p:cNvCxnSpPr>
          <p:nvPr/>
        </p:nvCxnSpPr>
        <p:spPr>
          <a:xfrm flipV="1">
            <a:off x="5954613" y="3717780"/>
            <a:ext cx="119621" cy="272046"/>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線矢印コネクタ 10">
            <a:extLst>
              <a:ext uri="{FF2B5EF4-FFF2-40B4-BE49-F238E27FC236}">
                <a16:creationId xmlns:a16="http://schemas.microsoft.com/office/drawing/2014/main" id="{3B02B33B-C836-BE88-2C8A-35DF6225192E}"/>
              </a:ext>
            </a:extLst>
          </p:cNvPr>
          <p:cNvCxnSpPr>
            <a:cxnSpLocks/>
          </p:cNvCxnSpPr>
          <p:nvPr/>
        </p:nvCxnSpPr>
        <p:spPr>
          <a:xfrm flipH="1" flipV="1">
            <a:off x="5954613" y="5339932"/>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id="{56102307-55A3-B450-CE65-DE12A64CF523}"/>
              </a:ext>
            </a:extLst>
          </p:cNvPr>
          <p:cNvCxnSpPr>
            <a:cxnSpLocks/>
          </p:cNvCxnSpPr>
          <p:nvPr/>
        </p:nvCxnSpPr>
        <p:spPr>
          <a:xfrm flipH="1" flipV="1">
            <a:off x="5955436" y="4564070"/>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40009C0F-5D1F-71BC-9445-DF7D64F8F3CF}"/>
              </a:ext>
            </a:extLst>
          </p:cNvPr>
          <p:cNvCxnSpPr>
            <a:cxnSpLocks/>
          </p:cNvCxnSpPr>
          <p:nvPr/>
        </p:nvCxnSpPr>
        <p:spPr>
          <a:xfrm flipH="1" flipV="1">
            <a:off x="6972539" y="5347362"/>
            <a:ext cx="912" cy="20590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id="{23FA35A7-933C-C8C5-A4C9-882E4124EB5C}"/>
              </a:ext>
            </a:extLst>
          </p:cNvPr>
          <p:cNvCxnSpPr>
            <a:cxnSpLocks/>
          </p:cNvCxnSpPr>
          <p:nvPr/>
        </p:nvCxnSpPr>
        <p:spPr>
          <a:xfrm flipH="1" flipV="1">
            <a:off x="6973362" y="4571500"/>
            <a:ext cx="912" cy="20590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CFB0876E-62AC-128E-60C9-B7715DA83C70}"/>
              </a:ext>
            </a:extLst>
          </p:cNvPr>
          <p:cNvCxnSpPr>
            <a:cxnSpLocks/>
          </p:cNvCxnSpPr>
          <p:nvPr/>
        </p:nvCxnSpPr>
        <p:spPr>
          <a:xfrm flipH="1" flipV="1">
            <a:off x="6849581" y="3731072"/>
            <a:ext cx="119621" cy="2720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7" name="角丸四角形 96">
            <a:extLst>
              <a:ext uri="{FF2B5EF4-FFF2-40B4-BE49-F238E27FC236}">
                <a16:creationId xmlns:a16="http://schemas.microsoft.com/office/drawing/2014/main" id="{8506F081-8933-564F-F48B-888EBEC95B83}"/>
              </a:ext>
            </a:extLst>
          </p:cNvPr>
          <p:cNvSpPr/>
          <p:nvPr/>
        </p:nvSpPr>
        <p:spPr>
          <a:xfrm>
            <a:off x="4464469" y="1602117"/>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8" name="角丸四角形 97">
            <a:extLst>
              <a:ext uri="{FF2B5EF4-FFF2-40B4-BE49-F238E27FC236}">
                <a16:creationId xmlns:a16="http://schemas.microsoft.com/office/drawing/2014/main" id="{A9B95108-8F4E-857C-BBF6-26C812719A7C}"/>
              </a:ext>
            </a:extLst>
          </p:cNvPr>
          <p:cNvSpPr/>
          <p:nvPr/>
        </p:nvSpPr>
        <p:spPr>
          <a:xfrm>
            <a:off x="4473483" y="2367264"/>
            <a:ext cx="933462" cy="586577"/>
          </a:xfrm>
          <a:prstGeom prst="roundRect">
            <a:avLst/>
          </a:prstGeom>
          <a:solidFill>
            <a:schemeClr val="bg1">
              <a:lumMod val="6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19" name="角丸四角形 98">
            <a:extLst>
              <a:ext uri="{FF2B5EF4-FFF2-40B4-BE49-F238E27FC236}">
                <a16:creationId xmlns:a16="http://schemas.microsoft.com/office/drawing/2014/main" id="{99718AC6-94C3-89C4-D590-D128C4E2D5C9}"/>
              </a:ext>
            </a:extLst>
          </p:cNvPr>
          <p:cNvSpPr/>
          <p:nvPr/>
        </p:nvSpPr>
        <p:spPr>
          <a:xfrm>
            <a:off x="5472156" y="1597375"/>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0" name="角丸四角形 99">
            <a:extLst>
              <a:ext uri="{FF2B5EF4-FFF2-40B4-BE49-F238E27FC236}">
                <a16:creationId xmlns:a16="http://schemas.microsoft.com/office/drawing/2014/main" id="{70C044CB-F350-F5F0-47F3-1A3972A5049A}"/>
              </a:ext>
            </a:extLst>
          </p:cNvPr>
          <p:cNvSpPr/>
          <p:nvPr/>
        </p:nvSpPr>
        <p:spPr>
          <a:xfrm>
            <a:off x="5468915" y="2367265"/>
            <a:ext cx="933462" cy="586577"/>
          </a:xfrm>
          <a:prstGeom prst="roundRect">
            <a:avLst/>
          </a:prstGeom>
          <a:solidFill>
            <a:schemeClr val="bg1">
              <a:lumMod val="6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1" name="角丸四角形 100">
            <a:extLst>
              <a:ext uri="{FF2B5EF4-FFF2-40B4-BE49-F238E27FC236}">
                <a16:creationId xmlns:a16="http://schemas.microsoft.com/office/drawing/2014/main" id="{4E2A4A5F-08CE-1D18-66FA-B8C4A7321A52}"/>
              </a:ext>
            </a:extLst>
          </p:cNvPr>
          <p:cNvSpPr/>
          <p:nvPr/>
        </p:nvSpPr>
        <p:spPr>
          <a:xfrm>
            <a:off x="6581185" y="1601537"/>
            <a:ext cx="933462" cy="586577"/>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2" name="角丸四角形 101">
            <a:extLst>
              <a:ext uri="{FF2B5EF4-FFF2-40B4-BE49-F238E27FC236}">
                <a16:creationId xmlns:a16="http://schemas.microsoft.com/office/drawing/2014/main" id="{B16048C2-052A-406A-13DE-4636FC61953D}"/>
              </a:ext>
            </a:extLst>
          </p:cNvPr>
          <p:cNvSpPr/>
          <p:nvPr/>
        </p:nvSpPr>
        <p:spPr>
          <a:xfrm>
            <a:off x="6577945" y="2377437"/>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3" name="角丸四角形 102">
            <a:extLst>
              <a:ext uri="{FF2B5EF4-FFF2-40B4-BE49-F238E27FC236}">
                <a16:creationId xmlns:a16="http://schemas.microsoft.com/office/drawing/2014/main" id="{35E94BC1-37B5-E115-28AF-218968ABA899}"/>
              </a:ext>
            </a:extLst>
          </p:cNvPr>
          <p:cNvSpPr/>
          <p:nvPr/>
        </p:nvSpPr>
        <p:spPr>
          <a:xfrm>
            <a:off x="7588872" y="1600934"/>
            <a:ext cx="933462" cy="586577"/>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 name="角丸四角形 103">
            <a:extLst>
              <a:ext uri="{FF2B5EF4-FFF2-40B4-BE49-F238E27FC236}">
                <a16:creationId xmlns:a16="http://schemas.microsoft.com/office/drawing/2014/main" id="{BB6F3BAC-E72A-E241-A541-4546BF9FA045}"/>
              </a:ext>
            </a:extLst>
          </p:cNvPr>
          <p:cNvSpPr/>
          <p:nvPr/>
        </p:nvSpPr>
        <p:spPr>
          <a:xfrm>
            <a:off x="7585631" y="2370823"/>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5" name="テキスト ボックス 24">
            <a:extLst>
              <a:ext uri="{FF2B5EF4-FFF2-40B4-BE49-F238E27FC236}">
                <a16:creationId xmlns:a16="http://schemas.microsoft.com/office/drawing/2014/main" id="{8280705B-4DAC-D352-1810-91AE2F6F06B0}"/>
              </a:ext>
            </a:extLst>
          </p:cNvPr>
          <p:cNvSpPr txBox="1"/>
          <p:nvPr/>
        </p:nvSpPr>
        <p:spPr>
          <a:xfrm>
            <a:off x="6544145" y="1594347"/>
            <a:ext cx="1015663" cy="351378"/>
          </a:xfrm>
          <a:prstGeom prst="rect">
            <a:avLst/>
          </a:prstGeom>
          <a:noFill/>
        </p:spPr>
        <p:txBody>
          <a:bodyPr wrap="none" rtlCol="0">
            <a:spAutoFit/>
          </a:bodyPr>
          <a:lstStyle/>
          <a:p>
            <a:pPr>
              <a:lnSpc>
                <a:spcPts val="950"/>
              </a:lnSpc>
            </a:pPr>
            <a:r>
              <a:rPr kumimoji="1" lang="ja-JP" altLang="en-US" sz="900" spc="-90">
                <a:latin typeface="メイリオ" panose="020B0604030504040204" pitchFamily="50" charset="-128"/>
                <a:ea typeface="メイリオ" panose="020B0604030504040204" pitchFamily="50" charset="-128"/>
              </a:rPr>
              <a:t>他者の遂行レベル</a:t>
            </a:r>
            <a:endParaRPr kumimoji="1" lang="en-US" altLang="ja-JP" sz="900" spc="-90" dirty="0">
              <a:latin typeface="メイリオ" panose="020B0604030504040204" pitchFamily="50" charset="-128"/>
              <a:ea typeface="メイリオ" panose="020B0604030504040204" pitchFamily="50" charset="-128"/>
            </a:endParaRPr>
          </a:p>
          <a:p>
            <a:pPr>
              <a:lnSpc>
                <a:spcPts val="950"/>
              </a:lnSpc>
            </a:pPr>
            <a:r>
              <a:rPr kumimoji="1" lang="ja-JP" altLang="en-US" sz="900" spc="-70">
                <a:latin typeface="メイリオ" panose="020B0604030504040204" pitchFamily="50" charset="-128"/>
                <a:ea typeface="メイリオ" panose="020B0604030504040204" pitchFamily="50" charset="-128"/>
              </a:rPr>
              <a:t>のほうが低い</a:t>
            </a:r>
            <a:endParaRPr kumimoji="1" lang="en-US" altLang="ja-JP" sz="900" spc="-7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981845E7-766E-A54C-323B-02B7B2580235}"/>
              </a:ext>
            </a:extLst>
          </p:cNvPr>
          <p:cNvSpPr txBox="1"/>
          <p:nvPr/>
        </p:nvSpPr>
        <p:spPr>
          <a:xfrm>
            <a:off x="7556228" y="1586071"/>
            <a:ext cx="1015663" cy="351378"/>
          </a:xfrm>
          <a:prstGeom prst="rect">
            <a:avLst/>
          </a:prstGeom>
          <a:noFill/>
        </p:spPr>
        <p:txBody>
          <a:bodyPr wrap="none" rtlCol="0">
            <a:spAutoFit/>
          </a:bodyPr>
          <a:lstStyle/>
          <a:p>
            <a:pPr>
              <a:lnSpc>
                <a:spcPts val="950"/>
              </a:lnSpc>
            </a:pPr>
            <a:r>
              <a:rPr kumimoji="1" lang="ja-JP" altLang="en-US" sz="900" spc="-90">
                <a:latin typeface="メイリオ" panose="020B0604030504040204" pitchFamily="50" charset="-128"/>
                <a:ea typeface="メイリオ" panose="020B0604030504040204" pitchFamily="50" charset="-128"/>
              </a:rPr>
              <a:t>他者の遂行レベル</a:t>
            </a:r>
            <a:endParaRPr kumimoji="1" lang="en-US" altLang="ja-JP" sz="900" spc="-90" dirty="0">
              <a:latin typeface="メイリオ" panose="020B0604030504040204" pitchFamily="50" charset="-128"/>
              <a:ea typeface="メイリオ" panose="020B0604030504040204" pitchFamily="50" charset="-128"/>
            </a:endParaRPr>
          </a:p>
          <a:p>
            <a:pPr>
              <a:lnSpc>
                <a:spcPts val="950"/>
              </a:lnSpc>
            </a:pPr>
            <a:r>
              <a:rPr kumimoji="1" lang="ja-JP" altLang="en-US" sz="900">
                <a:latin typeface="メイリオ" panose="020B0604030504040204" pitchFamily="50" charset="-128"/>
                <a:ea typeface="メイリオ" panose="020B0604030504040204" pitchFamily="50" charset="-128"/>
              </a:rPr>
              <a:t>の</a:t>
            </a:r>
            <a:r>
              <a:rPr kumimoji="1" lang="ja-JP" altLang="en-US" sz="900" spc="-70">
                <a:latin typeface="メイリオ" panose="020B0604030504040204" pitchFamily="50" charset="-128"/>
                <a:ea typeface="メイリオ" panose="020B0604030504040204" pitchFamily="50" charset="-128"/>
              </a:rPr>
              <a:t>ほうが高い</a:t>
            </a:r>
            <a:endParaRPr kumimoji="1" lang="en-US" altLang="ja-JP" sz="900" spc="-7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704B6B93-777E-4916-A72C-CF1BFC24722F}"/>
              </a:ext>
            </a:extLst>
          </p:cNvPr>
          <p:cNvSpPr txBox="1"/>
          <p:nvPr/>
        </p:nvSpPr>
        <p:spPr>
          <a:xfrm>
            <a:off x="7647796" y="2399687"/>
            <a:ext cx="877163"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関連性を低く</a:t>
            </a:r>
            <a:endParaRPr kumimoji="1" lang="en-US" altLang="ja-JP" sz="9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04A13420-5FA4-B782-7533-8F350ADBAAA9}"/>
              </a:ext>
            </a:extLst>
          </p:cNvPr>
          <p:cNvSpPr txBox="1"/>
          <p:nvPr/>
        </p:nvSpPr>
        <p:spPr>
          <a:xfrm>
            <a:off x="6633854" y="2397839"/>
            <a:ext cx="877163" cy="261610"/>
          </a:xfrm>
          <a:prstGeom prst="rect">
            <a:avLst/>
          </a:prstGeom>
          <a:noFill/>
        </p:spPr>
        <p:txBody>
          <a:bodyPr wrap="none" rtlCol="0">
            <a:spAutoFit/>
          </a:bodyPr>
          <a:lstStyle/>
          <a:p>
            <a:pPr>
              <a:lnSpc>
                <a:spcPts val="1350"/>
              </a:lnSpc>
            </a:pPr>
            <a:r>
              <a:rPr kumimoji="1" lang="ja-JP" altLang="en-US" sz="900" dirty="0">
                <a:latin typeface="メイリオ" panose="020B0604030504040204" pitchFamily="50" charset="-128"/>
                <a:ea typeface="メイリオ" panose="020B0604030504040204" pitchFamily="50" charset="-128"/>
              </a:rPr>
              <a:t>関連性を高く</a:t>
            </a:r>
            <a:endParaRPr kumimoji="1" lang="en-US" altLang="ja-JP" sz="900" dirty="0">
              <a:latin typeface="メイリオ" panose="020B0604030504040204" pitchFamily="50" charset="-128"/>
              <a:ea typeface="メイリオ" panose="020B0604030504040204" pitchFamily="50" charset="-128"/>
            </a:endParaRPr>
          </a:p>
        </p:txBody>
      </p:sp>
      <p:sp>
        <p:nvSpPr>
          <p:cNvPr id="29" name="テキスト ボックス 28">
            <a:extLst>
              <a:ext uri="{FF2B5EF4-FFF2-40B4-BE49-F238E27FC236}">
                <a16:creationId xmlns:a16="http://schemas.microsoft.com/office/drawing/2014/main" id="{CA5C1180-4044-D5C6-3692-AFC73E69D670}"/>
              </a:ext>
            </a:extLst>
          </p:cNvPr>
          <p:cNvSpPr txBox="1"/>
          <p:nvPr/>
        </p:nvSpPr>
        <p:spPr>
          <a:xfrm>
            <a:off x="7606797" y="2608721"/>
            <a:ext cx="967785" cy="348813"/>
          </a:xfrm>
          <a:prstGeom prst="rect">
            <a:avLst/>
          </a:prstGeom>
          <a:noFill/>
        </p:spPr>
        <p:txBody>
          <a:bodyPr wrap="square" rtlCol="0">
            <a:spAutoFit/>
          </a:bodyPr>
          <a:lstStyle/>
          <a:p>
            <a:pPr>
              <a:lnSpc>
                <a:spcPts val="950"/>
              </a:lnSpc>
            </a:pPr>
            <a:r>
              <a:rPr kumimoji="1" lang="ja-JP" altLang="en-US" sz="800">
                <a:latin typeface="メイリオ" panose="020B0604030504040204" pitchFamily="50" charset="-128"/>
                <a:ea typeface="メイリオ" panose="020B0604030504040204" pitchFamily="50" charset="-128"/>
              </a:rPr>
              <a:t>同じ試験を受けないようにする</a:t>
            </a:r>
            <a:endParaRPr kumimoji="1" lang="en-US" altLang="ja-JP" sz="8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A4505B3A-2FC8-2351-5BB8-66C0FA1E4057}"/>
              </a:ext>
            </a:extLst>
          </p:cNvPr>
          <p:cNvSpPr txBox="1"/>
          <p:nvPr/>
        </p:nvSpPr>
        <p:spPr>
          <a:xfrm>
            <a:off x="6573065" y="2608721"/>
            <a:ext cx="1033732"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より熱心にスキルアップに取り組む</a:t>
            </a:r>
            <a:endParaRPr kumimoji="1" lang="en-US" altLang="ja-JP" sz="8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23B31579-8BC0-52F8-FA08-58AE7FEB8361}"/>
              </a:ext>
            </a:extLst>
          </p:cNvPr>
          <p:cNvSpPr txBox="1"/>
          <p:nvPr/>
        </p:nvSpPr>
        <p:spPr>
          <a:xfrm>
            <a:off x="4364530" y="247012"/>
            <a:ext cx="3751470" cy="276999"/>
          </a:xfrm>
          <a:prstGeom prst="rect">
            <a:avLst/>
          </a:prstGeom>
          <a:noFill/>
        </p:spPr>
        <p:txBody>
          <a:bodyPr wrap="square" rtlCol="0">
            <a:spAutoFit/>
          </a:bodyPr>
          <a:lstStyle/>
          <a:p>
            <a:r>
              <a:rPr kumimoji="1" lang="ja-JP" altLang="en-US" sz="1200">
                <a:latin typeface="メイリオ" panose="020B0604030504040204" pitchFamily="50" charset="-128"/>
                <a:ea typeface="メイリオ" panose="020B0604030504040204" pitchFamily="50" charset="-128"/>
              </a:rPr>
              <a:t>図表２−５：テッサー</a:t>
            </a:r>
            <a:r>
              <a:rPr kumimoji="1" lang="en-US" altLang="ja-JP" sz="1200" dirty="0">
                <a:latin typeface="メイリオ" panose="020B0604030504040204" pitchFamily="50" charset="-128"/>
                <a:ea typeface="メイリオ" panose="020B0604030504040204" pitchFamily="50" charset="-128"/>
              </a:rPr>
              <a:t> </a:t>
            </a:r>
            <a:r>
              <a:rPr kumimoji="1" lang="ja-JP" altLang="en-US" sz="1200">
                <a:latin typeface="メイリオ" panose="020B0604030504040204" pitchFamily="50" charset="-128"/>
                <a:ea typeface="メイリオ" panose="020B0604030504040204" pitchFamily="50" charset="-128"/>
              </a:rPr>
              <a:t>「</a:t>
            </a:r>
            <a:r>
              <a:rPr lang="ja-JP" altLang="en-US" sz="1200">
                <a:latin typeface="メイリオ" panose="020B0604030504040204" pitchFamily="50" charset="-128"/>
                <a:ea typeface="メイリオ" panose="020B0604030504040204" pitchFamily="50" charset="-128"/>
              </a:rPr>
              <a:t>自己評価維持モデル」</a:t>
            </a:r>
            <a:endParaRPr kumimoji="1" lang="ja-JP" altLang="en-US" sz="120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6EBECD70-4B69-7225-8B4E-4AB657374F52}"/>
              </a:ext>
            </a:extLst>
          </p:cNvPr>
          <p:cNvSpPr txBox="1"/>
          <p:nvPr/>
        </p:nvSpPr>
        <p:spPr>
          <a:xfrm>
            <a:off x="4399070" y="1861580"/>
            <a:ext cx="1090410"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自分も昇進試験を受けた（不合格）</a:t>
            </a:r>
            <a:endParaRPr kumimoji="1" lang="en-US" altLang="ja-JP" sz="800" dirty="0">
              <a:latin typeface="メイリオ" panose="020B0604030504040204" pitchFamily="50" charset="-128"/>
              <a:ea typeface="メイリオ" panose="020B0604030504040204" pitchFamily="50" charset="-128"/>
            </a:endParaRPr>
          </a:p>
        </p:txBody>
      </p:sp>
      <p:sp>
        <p:nvSpPr>
          <p:cNvPr id="33" name="テキスト ボックス 32">
            <a:extLst>
              <a:ext uri="{FF2B5EF4-FFF2-40B4-BE49-F238E27FC236}">
                <a16:creationId xmlns:a16="http://schemas.microsoft.com/office/drawing/2014/main" id="{4D2673A6-9549-9565-9028-5D9B66ECBE2D}"/>
              </a:ext>
            </a:extLst>
          </p:cNvPr>
          <p:cNvSpPr txBox="1"/>
          <p:nvPr/>
        </p:nvSpPr>
        <p:spPr>
          <a:xfrm>
            <a:off x="4498454" y="1626014"/>
            <a:ext cx="877163"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関連性が高い</a:t>
            </a:r>
            <a:endParaRPr kumimoji="1" lang="en-US" altLang="ja-JP" sz="900" dirty="0">
              <a:latin typeface="メイリオ" panose="020B0604030504040204" pitchFamily="50" charset="-128"/>
              <a:ea typeface="メイリオ" panose="020B0604030504040204" pitchFamily="50" charset="-128"/>
            </a:endParaRPr>
          </a:p>
        </p:txBody>
      </p:sp>
      <p:sp>
        <p:nvSpPr>
          <p:cNvPr id="34" name="テキスト ボックス 33">
            <a:extLst>
              <a:ext uri="{FF2B5EF4-FFF2-40B4-BE49-F238E27FC236}">
                <a16:creationId xmlns:a16="http://schemas.microsoft.com/office/drawing/2014/main" id="{8A6FDCC9-0F4E-75A2-18B7-F56567083C7C}"/>
              </a:ext>
            </a:extLst>
          </p:cNvPr>
          <p:cNvSpPr txBox="1"/>
          <p:nvPr/>
        </p:nvSpPr>
        <p:spPr>
          <a:xfrm>
            <a:off x="4314271" y="6222868"/>
            <a:ext cx="4463702" cy="461665"/>
          </a:xfrm>
          <a:prstGeom prst="rect">
            <a:avLst/>
          </a:prstGeom>
          <a:noFill/>
        </p:spPr>
        <p:txBody>
          <a:bodyPr wrap="square" rtlCol="0">
            <a:spAutoFit/>
          </a:bodyPr>
          <a:lstStyle/>
          <a:p>
            <a:r>
              <a:rPr kumimoji="1" lang="ja-JP" altLang="en-US" sz="800" dirty="0">
                <a:latin typeface="メイリオ" panose="020B0604030504040204" pitchFamily="50" charset="-128"/>
                <a:ea typeface="メイリオ" panose="020B0604030504040204" pitchFamily="50" charset="-128"/>
              </a:rPr>
              <a:t>遠藤辰雄・井上祥治・蘭</a:t>
            </a:r>
            <a:r>
              <a:rPr kumimoji="1" lang="en-US" altLang="ja-JP"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千壽編</a:t>
            </a:r>
            <a:r>
              <a:rPr kumimoji="1" lang="en-US" altLang="ja-JP" sz="800" dirty="0">
                <a:latin typeface="メイリオ" panose="020B0604030504040204" pitchFamily="50" charset="-128"/>
                <a:ea typeface="メイリオ" panose="020B0604030504040204" pitchFamily="50" charset="-128"/>
              </a:rPr>
              <a:t>『</a:t>
            </a:r>
            <a:r>
              <a:rPr kumimoji="1" lang="ja-JP" altLang="en-US" sz="800" dirty="0">
                <a:latin typeface="メイリオ" panose="020B0604030504040204" pitchFamily="50" charset="-128"/>
                <a:ea typeface="メイリオ" panose="020B0604030504040204" pitchFamily="50" charset="-128"/>
              </a:rPr>
              <a:t>セルフ・エスティームの心理学</a:t>
            </a:r>
            <a:r>
              <a:rPr kumimoji="1" lang="en-US" altLang="ja-JP"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（ナカニシヤ出版）</a:t>
            </a:r>
            <a:r>
              <a:rPr kumimoji="1" lang="en-US" altLang="ja-JP" sz="800" dirty="0">
                <a:latin typeface="メイリオ" panose="020B0604030504040204" pitchFamily="50" charset="-128"/>
                <a:ea typeface="メイリオ" panose="020B0604030504040204" pitchFamily="50" charset="-128"/>
              </a:rPr>
              <a:t> </a:t>
            </a:r>
            <a:r>
              <a:rPr kumimoji="1" lang="ja-JP" altLang="en-US" sz="800" dirty="0">
                <a:latin typeface="メイリオ" panose="020B0604030504040204" pitchFamily="50" charset="-128"/>
                <a:ea typeface="メイリオ" panose="020B0604030504040204" pitchFamily="50" charset="-128"/>
              </a:rPr>
              <a:t>図</a:t>
            </a:r>
            <a:r>
              <a:rPr kumimoji="1" lang="en-US" altLang="ja-JP" sz="800" dirty="0">
                <a:latin typeface="メイリオ" panose="020B0604030504040204" pitchFamily="50" charset="-128"/>
                <a:ea typeface="メイリオ" panose="020B0604030504040204" pitchFamily="50" charset="-128"/>
              </a:rPr>
              <a:t>7-2 </a:t>
            </a:r>
            <a:r>
              <a:rPr kumimoji="1" lang="ja-JP" altLang="en-US" sz="800" dirty="0">
                <a:latin typeface="メイリオ" panose="020B0604030504040204" pitchFamily="50" charset="-128"/>
                <a:ea typeface="メイリオ" panose="020B0604030504040204" pitchFamily="50" charset="-128"/>
              </a:rPr>
              <a:t>自己評価維持過程のモデルにおける親密さ・パフォーマンス・関連性要因の関係</a:t>
            </a:r>
            <a:r>
              <a:rPr kumimoji="1" lang="en-US" altLang="ja-JP" sz="800" dirty="0">
                <a:latin typeface="メイリオ" panose="020B0604030504040204" pitchFamily="50" charset="-128"/>
                <a:ea typeface="メイリオ" panose="020B0604030504040204" pitchFamily="50" charset="-128"/>
              </a:rPr>
              <a:t>(</a:t>
            </a:r>
            <a:r>
              <a:rPr kumimoji="1" lang="en-US" altLang="ja-JP" sz="800" dirty="0" err="1">
                <a:latin typeface="メイリオ" panose="020B0604030504040204" pitchFamily="50" charset="-128"/>
                <a:ea typeface="メイリオ" panose="020B0604030504040204" pitchFamily="50" charset="-128"/>
              </a:rPr>
              <a:t>Tesser</a:t>
            </a:r>
            <a:r>
              <a:rPr kumimoji="1" lang="en-US" altLang="ja-JP" sz="800" dirty="0">
                <a:latin typeface="メイリオ" panose="020B0604030504040204" pitchFamily="50" charset="-128"/>
                <a:ea typeface="メイリオ" panose="020B0604030504040204" pitchFamily="50" charset="-128"/>
              </a:rPr>
              <a:t> &amp; Campbell,1982 )</a:t>
            </a:r>
            <a:r>
              <a:rPr kumimoji="1" lang="ja-JP" altLang="en-US" sz="800" dirty="0">
                <a:latin typeface="メイリオ" panose="020B0604030504040204" pitchFamily="50" charset="-128"/>
                <a:ea typeface="メイリオ" panose="020B0604030504040204" pitchFamily="50" charset="-128"/>
              </a:rPr>
              <a:t>をもとに著者作成</a:t>
            </a:r>
          </a:p>
        </p:txBody>
      </p:sp>
      <p:sp>
        <p:nvSpPr>
          <p:cNvPr id="35" name="テキスト ボックス 34">
            <a:extLst>
              <a:ext uri="{FF2B5EF4-FFF2-40B4-BE49-F238E27FC236}">
                <a16:creationId xmlns:a16="http://schemas.microsoft.com/office/drawing/2014/main" id="{40747764-95D9-9382-3622-92340E69D6A8}"/>
              </a:ext>
            </a:extLst>
          </p:cNvPr>
          <p:cNvSpPr txBox="1"/>
          <p:nvPr/>
        </p:nvSpPr>
        <p:spPr>
          <a:xfrm>
            <a:off x="4374477" y="2404303"/>
            <a:ext cx="1131079" cy="261610"/>
          </a:xfrm>
          <a:prstGeom prst="rect">
            <a:avLst/>
          </a:prstGeom>
          <a:noFill/>
        </p:spPr>
        <p:txBody>
          <a:bodyPr wrap="none" rtlCol="0">
            <a:spAutoFit/>
          </a:bodyPr>
          <a:lstStyle/>
          <a:p>
            <a:pPr>
              <a:lnSpc>
                <a:spcPts val="1350"/>
              </a:lnSpc>
            </a:pPr>
            <a:r>
              <a:rPr kumimoji="1" lang="ja-JP" altLang="en-US" sz="900" spc="-80" dirty="0">
                <a:latin typeface="メイリオ" panose="020B0604030504040204" pitchFamily="50" charset="-128"/>
                <a:ea typeface="メイリオ" panose="020B0604030504040204" pitchFamily="50" charset="-128"/>
              </a:rPr>
              <a:t>心理的距離を広げる</a:t>
            </a:r>
            <a:endParaRPr kumimoji="1" lang="en-US" altLang="ja-JP" sz="900" spc="-80" dirty="0">
              <a:latin typeface="メイリオ" panose="020B0604030504040204" pitchFamily="50" charset="-128"/>
              <a:ea typeface="メイリオ" panose="020B0604030504040204" pitchFamily="50" charset="-128"/>
            </a:endParaRPr>
          </a:p>
        </p:txBody>
      </p:sp>
      <p:sp>
        <p:nvSpPr>
          <p:cNvPr id="36" name="テキスト ボックス 35">
            <a:extLst>
              <a:ext uri="{FF2B5EF4-FFF2-40B4-BE49-F238E27FC236}">
                <a16:creationId xmlns:a16="http://schemas.microsoft.com/office/drawing/2014/main" id="{67774D7C-8CF3-EA49-C3FE-6EBC735FDF38}"/>
              </a:ext>
            </a:extLst>
          </p:cNvPr>
          <p:cNvSpPr txBox="1"/>
          <p:nvPr/>
        </p:nvSpPr>
        <p:spPr>
          <a:xfrm>
            <a:off x="4462445" y="2608721"/>
            <a:ext cx="967785"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嫉妬を感じ、距離を置こうする</a:t>
            </a:r>
            <a:endParaRPr kumimoji="1" lang="en-US" altLang="ja-JP" sz="800" dirty="0">
              <a:latin typeface="メイリオ" panose="020B0604030504040204" pitchFamily="50" charset="-128"/>
              <a:ea typeface="メイリオ" panose="020B0604030504040204" pitchFamily="50" charset="-128"/>
            </a:endParaRPr>
          </a:p>
        </p:txBody>
      </p:sp>
      <p:sp>
        <p:nvSpPr>
          <p:cNvPr id="37" name="テキスト ボックス 36">
            <a:extLst>
              <a:ext uri="{FF2B5EF4-FFF2-40B4-BE49-F238E27FC236}">
                <a16:creationId xmlns:a16="http://schemas.microsoft.com/office/drawing/2014/main" id="{B1E0AB57-0A48-A7D9-E260-456544904645}"/>
              </a:ext>
            </a:extLst>
          </p:cNvPr>
          <p:cNvSpPr txBox="1"/>
          <p:nvPr/>
        </p:nvSpPr>
        <p:spPr>
          <a:xfrm>
            <a:off x="5448591" y="1849166"/>
            <a:ext cx="1075883" cy="348813"/>
          </a:xfrm>
          <a:prstGeom prst="rect">
            <a:avLst/>
          </a:prstGeom>
          <a:noFill/>
        </p:spPr>
        <p:txBody>
          <a:bodyPr wrap="square" rtlCol="0">
            <a:spAutoFit/>
          </a:bodyPr>
          <a:lstStyle/>
          <a:p>
            <a:pPr>
              <a:lnSpc>
                <a:spcPts val="950"/>
              </a:lnSpc>
            </a:pPr>
            <a:r>
              <a:rPr kumimoji="1" lang="ja-JP" altLang="en-US" sz="800" kern="1100" spc="-70" dirty="0">
                <a:latin typeface="メイリオ" panose="020B0604030504040204" pitchFamily="50" charset="-128"/>
                <a:ea typeface="メイリオ" panose="020B0604030504040204" pitchFamily="50" charset="-128"/>
              </a:rPr>
              <a:t>来月退職するので試験を受けなかった</a:t>
            </a:r>
            <a:endParaRPr kumimoji="1" lang="en-US" altLang="ja-JP" sz="800" kern="1100" spc="-7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4F4D28F9-180B-9667-D348-770DCA78B518}"/>
              </a:ext>
            </a:extLst>
          </p:cNvPr>
          <p:cNvSpPr txBox="1"/>
          <p:nvPr/>
        </p:nvSpPr>
        <p:spPr>
          <a:xfrm>
            <a:off x="5503677" y="1613600"/>
            <a:ext cx="877163"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関連性が低い</a:t>
            </a:r>
            <a:endParaRPr kumimoji="1" lang="en-US" altLang="ja-JP" sz="900">
              <a:latin typeface="メイリオ" panose="020B0604030504040204" pitchFamily="50" charset="-128"/>
              <a:ea typeface="メイリオ" panose="020B0604030504040204" pitchFamily="50" charset="-128"/>
            </a:endParaRPr>
          </a:p>
        </p:txBody>
      </p:sp>
      <p:sp>
        <p:nvSpPr>
          <p:cNvPr id="39" name="テキスト ボックス 38">
            <a:extLst>
              <a:ext uri="{FF2B5EF4-FFF2-40B4-BE49-F238E27FC236}">
                <a16:creationId xmlns:a16="http://schemas.microsoft.com/office/drawing/2014/main" id="{91DA684C-0AF4-A456-F730-179078B8DF46}"/>
              </a:ext>
            </a:extLst>
          </p:cNvPr>
          <p:cNvSpPr txBox="1"/>
          <p:nvPr/>
        </p:nvSpPr>
        <p:spPr>
          <a:xfrm>
            <a:off x="5384896" y="2396235"/>
            <a:ext cx="1131079" cy="261610"/>
          </a:xfrm>
          <a:prstGeom prst="rect">
            <a:avLst/>
          </a:prstGeom>
          <a:noFill/>
        </p:spPr>
        <p:txBody>
          <a:bodyPr wrap="none" rtlCol="0">
            <a:spAutoFit/>
          </a:bodyPr>
          <a:lstStyle/>
          <a:p>
            <a:pPr>
              <a:lnSpc>
                <a:spcPts val="1350"/>
              </a:lnSpc>
            </a:pPr>
            <a:r>
              <a:rPr kumimoji="1" lang="ja-JP" altLang="en-US" sz="900" spc="-80">
                <a:latin typeface="メイリオ" panose="020B0604030504040204" pitchFamily="50" charset="-128"/>
                <a:ea typeface="メイリオ" panose="020B0604030504040204" pitchFamily="50" charset="-128"/>
              </a:rPr>
              <a:t>心理的距離を縮める</a:t>
            </a:r>
            <a:endParaRPr kumimoji="1" lang="en-US" altLang="ja-JP" sz="900" spc="-80" dirty="0">
              <a:latin typeface="メイリオ" panose="020B0604030504040204" pitchFamily="50" charset="-128"/>
              <a:ea typeface="メイリオ" panose="020B0604030504040204" pitchFamily="50" charset="-128"/>
            </a:endParaRPr>
          </a:p>
        </p:txBody>
      </p:sp>
      <p:sp>
        <p:nvSpPr>
          <p:cNvPr id="40" name="テキスト ボックス 39">
            <a:extLst>
              <a:ext uri="{FF2B5EF4-FFF2-40B4-BE49-F238E27FC236}">
                <a16:creationId xmlns:a16="http://schemas.microsoft.com/office/drawing/2014/main" id="{87CE2705-D64C-C5A4-15B3-9E58225F12FF}"/>
              </a:ext>
            </a:extLst>
          </p:cNvPr>
          <p:cNvSpPr txBox="1"/>
          <p:nvPr/>
        </p:nvSpPr>
        <p:spPr>
          <a:xfrm>
            <a:off x="5391424" y="2603690"/>
            <a:ext cx="1121420"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自分のことのように誇らしく、自慢する</a:t>
            </a:r>
            <a:endParaRPr kumimoji="1" lang="en-US" altLang="ja-JP" sz="800" dirty="0">
              <a:latin typeface="メイリオ" panose="020B0604030504040204" pitchFamily="50" charset="-128"/>
              <a:ea typeface="メイリオ" panose="020B0604030504040204" pitchFamily="50" charset="-128"/>
            </a:endParaRPr>
          </a:p>
        </p:txBody>
      </p:sp>
      <p:grpSp>
        <p:nvGrpSpPr>
          <p:cNvPr id="41" name="グループ化 40">
            <a:extLst>
              <a:ext uri="{FF2B5EF4-FFF2-40B4-BE49-F238E27FC236}">
                <a16:creationId xmlns:a16="http://schemas.microsoft.com/office/drawing/2014/main" id="{0523EFF5-E624-FCC7-A790-328478ECC2F8}"/>
              </a:ext>
            </a:extLst>
          </p:cNvPr>
          <p:cNvGrpSpPr/>
          <p:nvPr/>
        </p:nvGrpSpPr>
        <p:grpSpPr>
          <a:xfrm>
            <a:off x="4444950" y="829681"/>
            <a:ext cx="4077819" cy="591521"/>
            <a:chOff x="496221" y="751216"/>
            <a:chExt cx="4077819" cy="591521"/>
          </a:xfrm>
        </p:grpSpPr>
        <p:sp>
          <p:nvSpPr>
            <p:cNvPr id="42" name="角丸四角形 121">
              <a:extLst>
                <a:ext uri="{FF2B5EF4-FFF2-40B4-BE49-F238E27FC236}">
                  <a16:creationId xmlns:a16="http://schemas.microsoft.com/office/drawing/2014/main" id="{A5F35758-7D80-A97E-A951-FFA680242C94}"/>
                </a:ext>
              </a:extLst>
            </p:cNvPr>
            <p:cNvSpPr/>
            <p:nvPr/>
          </p:nvSpPr>
          <p:spPr>
            <a:xfrm>
              <a:off x="525062" y="975378"/>
              <a:ext cx="1927284" cy="350906"/>
            </a:xfrm>
            <a:prstGeom prst="round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3" name="角丸四角形 122">
              <a:extLst>
                <a:ext uri="{FF2B5EF4-FFF2-40B4-BE49-F238E27FC236}">
                  <a16:creationId xmlns:a16="http://schemas.microsoft.com/office/drawing/2014/main" id="{8C09DF20-A1F4-6670-AE96-6CB16330E1E1}"/>
                </a:ext>
              </a:extLst>
            </p:cNvPr>
            <p:cNvSpPr/>
            <p:nvPr/>
          </p:nvSpPr>
          <p:spPr>
            <a:xfrm>
              <a:off x="2646756" y="975378"/>
              <a:ext cx="1927284" cy="350906"/>
            </a:xfrm>
            <a:prstGeom prst="roundRect">
              <a:avLst/>
            </a:prstGeom>
            <a:solidFill>
              <a:schemeClr val="bg1">
                <a:lumMod val="6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44" name="テキスト ボックス 43">
              <a:extLst>
                <a:ext uri="{FF2B5EF4-FFF2-40B4-BE49-F238E27FC236}">
                  <a16:creationId xmlns:a16="http://schemas.microsoft.com/office/drawing/2014/main" id="{A4CE7510-C37D-08C1-0DAA-6FB5F232D24F}"/>
                </a:ext>
              </a:extLst>
            </p:cNvPr>
            <p:cNvSpPr txBox="1"/>
            <p:nvPr/>
          </p:nvSpPr>
          <p:spPr>
            <a:xfrm>
              <a:off x="676317" y="751829"/>
              <a:ext cx="1723549" cy="271869"/>
            </a:xfrm>
            <a:prstGeom prst="rect">
              <a:avLst/>
            </a:prstGeom>
            <a:noFill/>
          </p:spPr>
          <p:txBody>
            <a:bodyPr wrap="none" rtlCol="0">
              <a:spAutoFit/>
            </a:bodyPr>
            <a:lstStyle/>
            <a:p>
              <a:pPr>
                <a:lnSpc>
                  <a:spcPts val="1350"/>
                </a:lnSpc>
              </a:pPr>
              <a:r>
                <a:rPr kumimoji="1" lang="ja-JP" altLang="en-US" sz="1000">
                  <a:latin typeface="メイリオ" panose="020B0604030504040204" pitchFamily="50" charset="-128"/>
                  <a:ea typeface="メイリオ" panose="020B0604030504040204" pitchFamily="50" charset="-128"/>
                </a:rPr>
                <a:t>「心理的距離」で調整する</a:t>
              </a:r>
              <a:endParaRPr kumimoji="1" lang="en-US" altLang="ja-JP" sz="100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86CAF33B-CA1D-B060-66EB-078EBAD94D13}"/>
                </a:ext>
              </a:extLst>
            </p:cNvPr>
            <p:cNvSpPr txBox="1"/>
            <p:nvPr/>
          </p:nvSpPr>
          <p:spPr>
            <a:xfrm>
              <a:off x="2966022" y="751216"/>
              <a:ext cx="1467068" cy="271869"/>
            </a:xfrm>
            <a:prstGeom prst="rect">
              <a:avLst/>
            </a:prstGeom>
            <a:noFill/>
          </p:spPr>
          <p:txBody>
            <a:bodyPr wrap="none" rtlCol="0">
              <a:spAutoFit/>
            </a:bodyPr>
            <a:lstStyle/>
            <a:p>
              <a:pPr>
                <a:lnSpc>
                  <a:spcPts val="1350"/>
                </a:lnSpc>
              </a:pPr>
              <a:r>
                <a:rPr kumimoji="1" lang="ja-JP" altLang="en-US" sz="1000">
                  <a:latin typeface="メイリオ" panose="020B0604030504040204" pitchFamily="50" charset="-128"/>
                  <a:ea typeface="メイリオ" panose="020B0604030504040204" pitchFamily="50" charset="-128"/>
                </a:rPr>
                <a:t>「関連性」で調整する</a:t>
              </a:r>
              <a:endParaRPr kumimoji="1" lang="en-US" altLang="ja-JP" sz="100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D845D65B-159B-F66F-2BB1-6B5BEFA16D14}"/>
                </a:ext>
              </a:extLst>
            </p:cNvPr>
            <p:cNvSpPr txBox="1"/>
            <p:nvPr/>
          </p:nvSpPr>
          <p:spPr>
            <a:xfrm>
              <a:off x="496221" y="952682"/>
              <a:ext cx="1915909"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他者の遂行レベルが自分より高い</a:t>
              </a:r>
              <a:endParaRPr kumimoji="1" lang="en-US" altLang="ja-JP" sz="900">
                <a:latin typeface="メイリオ" panose="020B0604030504040204" pitchFamily="50" charset="-128"/>
                <a:ea typeface="メイリオ" panose="020B0604030504040204" pitchFamily="50" charset="-128"/>
              </a:endParaRPr>
            </a:p>
          </p:txBody>
        </p:sp>
        <p:sp>
          <p:nvSpPr>
            <p:cNvPr id="47" name="テキスト ボックス 46">
              <a:extLst>
                <a:ext uri="{FF2B5EF4-FFF2-40B4-BE49-F238E27FC236}">
                  <a16:creationId xmlns:a16="http://schemas.microsoft.com/office/drawing/2014/main" id="{B1659536-3EDD-385F-AD97-5FF6982C793F}"/>
                </a:ext>
              </a:extLst>
            </p:cNvPr>
            <p:cNvSpPr txBox="1"/>
            <p:nvPr/>
          </p:nvSpPr>
          <p:spPr>
            <a:xfrm>
              <a:off x="709651" y="1084974"/>
              <a:ext cx="1723549" cy="257763"/>
            </a:xfrm>
            <a:prstGeom prst="rect">
              <a:avLst/>
            </a:prstGeom>
            <a:noFill/>
          </p:spPr>
          <p:txBody>
            <a:bodyPr wrap="square" rtlCol="0">
              <a:spAutoFit/>
            </a:bodyPr>
            <a:lstStyle/>
            <a:p>
              <a:pPr>
                <a:lnSpc>
                  <a:spcPts val="1350"/>
                </a:lnSpc>
              </a:pPr>
              <a:r>
                <a:rPr kumimoji="1" lang="ja-JP" altLang="en-US" sz="800" dirty="0">
                  <a:latin typeface="メイリオ" panose="020B0604030504040204" pitchFamily="50" charset="-128"/>
                  <a:ea typeface="メイリオ" panose="020B0604030504040204" pitchFamily="50" charset="-128"/>
                </a:rPr>
                <a:t>（他者は昇進試験に合格した）</a:t>
              </a:r>
              <a:endParaRPr kumimoji="1" lang="en-US" altLang="ja-JP" sz="8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52675BDF-3DEA-B91E-4D6A-F7C276840980}"/>
                </a:ext>
              </a:extLst>
            </p:cNvPr>
            <p:cNvSpPr txBox="1"/>
            <p:nvPr/>
          </p:nvSpPr>
          <p:spPr>
            <a:xfrm>
              <a:off x="3075579" y="946787"/>
              <a:ext cx="1107996"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心理的距離が近い</a:t>
              </a:r>
              <a:endParaRPr kumimoji="1" lang="en-US" altLang="ja-JP" sz="900">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A9B31543-33E7-2C83-22E4-F3353331BFFA}"/>
                </a:ext>
              </a:extLst>
            </p:cNvPr>
            <p:cNvSpPr txBox="1"/>
            <p:nvPr/>
          </p:nvSpPr>
          <p:spPr>
            <a:xfrm>
              <a:off x="3048592" y="1079079"/>
              <a:ext cx="1210588" cy="257763"/>
            </a:xfrm>
            <a:prstGeom prst="rect">
              <a:avLst/>
            </a:prstGeom>
            <a:noFill/>
          </p:spPr>
          <p:txBody>
            <a:bodyPr wrap="none" rtlCol="0">
              <a:spAutoFit/>
            </a:bodyPr>
            <a:lstStyle/>
            <a:p>
              <a:pPr>
                <a:lnSpc>
                  <a:spcPts val="1350"/>
                </a:lnSpc>
              </a:pPr>
              <a:r>
                <a:rPr kumimoji="1" lang="ja-JP" altLang="en-US" sz="800" dirty="0">
                  <a:latin typeface="メイリオ" panose="020B0604030504040204" pitchFamily="50" charset="-128"/>
                  <a:ea typeface="メイリオ" panose="020B0604030504040204" pitchFamily="50" charset="-128"/>
                </a:rPr>
                <a:t>（自分と他者は親友）</a:t>
              </a:r>
              <a:endParaRPr kumimoji="1" lang="en-US" altLang="ja-JP" sz="800" dirty="0">
                <a:latin typeface="メイリオ" panose="020B0604030504040204" pitchFamily="50" charset="-128"/>
                <a:ea typeface="メイリオ" panose="020B0604030504040204" pitchFamily="50" charset="-128"/>
              </a:endParaRPr>
            </a:p>
          </p:txBody>
        </p:sp>
      </p:grpSp>
      <p:grpSp>
        <p:nvGrpSpPr>
          <p:cNvPr id="50" name="グループ化 49">
            <a:extLst>
              <a:ext uri="{FF2B5EF4-FFF2-40B4-BE49-F238E27FC236}">
                <a16:creationId xmlns:a16="http://schemas.microsoft.com/office/drawing/2014/main" id="{94A0720D-0AA8-4A65-5072-59885FCA37EA}"/>
              </a:ext>
            </a:extLst>
          </p:cNvPr>
          <p:cNvGrpSpPr/>
          <p:nvPr/>
        </p:nvGrpSpPr>
        <p:grpSpPr>
          <a:xfrm>
            <a:off x="5444368" y="5524463"/>
            <a:ext cx="2108269" cy="653079"/>
            <a:chOff x="1458397" y="5445998"/>
            <a:chExt cx="2108269" cy="653079"/>
          </a:xfrm>
        </p:grpSpPr>
        <p:sp>
          <p:nvSpPr>
            <p:cNvPr id="51" name="テキスト ボックス 50">
              <a:extLst>
                <a:ext uri="{FF2B5EF4-FFF2-40B4-BE49-F238E27FC236}">
                  <a16:creationId xmlns:a16="http://schemas.microsoft.com/office/drawing/2014/main" id="{9350E419-C0EF-3370-CBE3-48F716BF14A1}"/>
                </a:ext>
              </a:extLst>
            </p:cNvPr>
            <p:cNvSpPr txBox="1"/>
            <p:nvPr/>
          </p:nvSpPr>
          <p:spPr>
            <a:xfrm>
              <a:off x="1458397" y="5827208"/>
              <a:ext cx="2108269" cy="271869"/>
            </a:xfrm>
            <a:prstGeom prst="rect">
              <a:avLst/>
            </a:prstGeom>
            <a:noFill/>
          </p:spPr>
          <p:txBody>
            <a:bodyPr wrap="none" rtlCol="0">
              <a:spAutoFit/>
            </a:bodyPr>
            <a:lstStyle/>
            <a:p>
              <a:pPr>
                <a:lnSpc>
                  <a:spcPts val="1350"/>
                </a:lnSpc>
              </a:pPr>
              <a:r>
                <a:rPr kumimoji="1" lang="ja-JP" altLang="en-US" sz="1000" b="1">
                  <a:latin typeface="メイリオ" panose="020B0604030504040204" pitchFamily="50" charset="-128"/>
                  <a:ea typeface="メイリオ" panose="020B0604030504040204" pitchFamily="50" charset="-128"/>
                </a:rPr>
                <a:t>「他者の遂行レベル」で調整する</a:t>
              </a:r>
              <a:endParaRPr kumimoji="1" lang="en-US" altLang="ja-JP" sz="1000" b="1">
                <a:latin typeface="メイリオ" panose="020B0604030504040204" pitchFamily="50" charset="-128"/>
                <a:ea typeface="メイリオ" panose="020B0604030504040204" pitchFamily="50" charset="-128"/>
              </a:endParaRPr>
            </a:p>
          </p:txBody>
        </p:sp>
        <p:sp>
          <p:nvSpPr>
            <p:cNvPr id="52" name="角丸四角形 131">
              <a:extLst>
                <a:ext uri="{FF2B5EF4-FFF2-40B4-BE49-F238E27FC236}">
                  <a16:creationId xmlns:a16="http://schemas.microsoft.com/office/drawing/2014/main" id="{13C8EB64-FCB8-04D1-2BD7-3C729BAF5D7B}"/>
                </a:ext>
              </a:extLst>
            </p:cNvPr>
            <p:cNvSpPr/>
            <p:nvPr/>
          </p:nvSpPr>
          <p:spPr>
            <a:xfrm>
              <a:off x="1511142" y="5474589"/>
              <a:ext cx="1927284" cy="350906"/>
            </a:xfrm>
            <a:prstGeom prst="roundRect">
              <a:avLst/>
            </a:prstGeom>
            <a:solidFill>
              <a:schemeClr val="bg1">
                <a:lumMod val="6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3" name="テキスト ボックス 52">
              <a:extLst>
                <a:ext uri="{FF2B5EF4-FFF2-40B4-BE49-F238E27FC236}">
                  <a16:creationId xmlns:a16="http://schemas.microsoft.com/office/drawing/2014/main" id="{379FD16A-8D45-E02C-1C6A-DFEFF005D3CA}"/>
                </a:ext>
              </a:extLst>
            </p:cNvPr>
            <p:cNvSpPr txBox="1"/>
            <p:nvPr/>
          </p:nvSpPr>
          <p:spPr>
            <a:xfrm>
              <a:off x="1978391" y="5445998"/>
              <a:ext cx="1107996"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心理的距離が近い</a:t>
              </a:r>
              <a:endParaRPr kumimoji="1" lang="en-US" altLang="ja-JP" sz="90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8F2B808E-8121-CDDB-4223-AA326DAADBB8}"/>
                </a:ext>
              </a:extLst>
            </p:cNvPr>
            <p:cNvSpPr txBox="1"/>
            <p:nvPr/>
          </p:nvSpPr>
          <p:spPr>
            <a:xfrm>
              <a:off x="1939674" y="5578290"/>
              <a:ext cx="1210588" cy="257763"/>
            </a:xfrm>
            <a:prstGeom prst="rect">
              <a:avLst/>
            </a:prstGeom>
            <a:noFill/>
          </p:spPr>
          <p:txBody>
            <a:bodyPr wrap="none" rtlCol="0">
              <a:spAutoFit/>
            </a:bodyPr>
            <a:lstStyle/>
            <a:p>
              <a:pPr>
                <a:lnSpc>
                  <a:spcPts val="1350"/>
                </a:lnSpc>
              </a:pPr>
              <a:r>
                <a:rPr kumimoji="1" lang="ja-JP" altLang="en-US" sz="800" dirty="0">
                  <a:latin typeface="メイリオ" panose="020B0604030504040204" pitchFamily="50" charset="-128"/>
                  <a:ea typeface="メイリオ" panose="020B0604030504040204" pitchFamily="50" charset="-128"/>
                </a:rPr>
                <a:t>（自分と他者は親友）</a:t>
              </a:r>
              <a:endParaRPr kumimoji="1" lang="en-US" altLang="ja-JP" sz="800" dirty="0">
                <a:latin typeface="メイリオ" panose="020B0604030504040204" pitchFamily="50" charset="-128"/>
                <a:ea typeface="メイリオ" panose="020B0604030504040204" pitchFamily="50" charset="-128"/>
              </a:endParaRPr>
            </a:p>
          </p:txBody>
        </p:sp>
      </p:grpSp>
      <p:sp>
        <p:nvSpPr>
          <p:cNvPr id="55" name="角丸四角形 134">
            <a:extLst>
              <a:ext uri="{FF2B5EF4-FFF2-40B4-BE49-F238E27FC236}">
                <a16:creationId xmlns:a16="http://schemas.microsoft.com/office/drawing/2014/main" id="{21574818-B78F-D68F-C768-BD058F62C973}"/>
              </a:ext>
            </a:extLst>
          </p:cNvPr>
          <p:cNvSpPr/>
          <p:nvPr/>
        </p:nvSpPr>
        <p:spPr>
          <a:xfrm>
            <a:off x="5497113" y="3989429"/>
            <a:ext cx="933462" cy="586577"/>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6" name="角丸四角形 135">
            <a:extLst>
              <a:ext uri="{FF2B5EF4-FFF2-40B4-BE49-F238E27FC236}">
                <a16:creationId xmlns:a16="http://schemas.microsoft.com/office/drawing/2014/main" id="{81BCB70C-5B42-4635-E2CE-01A0C8FBD79B}"/>
              </a:ext>
            </a:extLst>
          </p:cNvPr>
          <p:cNvSpPr/>
          <p:nvPr/>
        </p:nvSpPr>
        <p:spPr>
          <a:xfrm>
            <a:off x="5493873" y="4759317"/>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7" name="角丸四角形 136">
            <a:extLst>
              <a:ext uri="{FF2B5EF4-FFF2-40B4-BE49-F238E27FC236}">
                <a16:creationId xmlns:a16="http://schemas.microsoft.com/office/drawing/2014/main" id="{2FF39F77-6919-B254-6588-7C6E9D52C35C}"/>
              </a:ext>
            </a:extLst>
          </p:cNvPr>
          <p:cNvSpPr/>
          <p:nvPr/>
        </p:nvSpPr>
        <p:spPr>
          <a:xfrm>
            <a:off x="6504800" y="3997102"/>
            <a:ext cx="933462" cy="586577"/>
          </a:xfrm>
          <a:prstGeom prst="roundRect">
            <a:avLst/>
          </a:prstGeom>
          <a:solidFill>
            <a:schemeClr val="bg1"/>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58" name="角丸四角形 137">
            <a:extLst>
              <a:ext uri="{FF2B5EF4-FFF2-40B4-BE49-F238E27FC236}">
                <a16:creationId xmlns:a16="http://schemas.microsoft.com/office/drawing/2014/main" id="{93AA382A-A1CF-6926-1B7D-DC7CA1D84C31}"/>
              </a:ext>
            </a:extLst>
          </p:cNvPr>
          <p:cNvSpPr/>
          <p:nvPr/>
        </p:nvSpPr>
        <p:spPr>
          <a:xfrm>
            <a:off x="6501559" y="4766991"/>
            <a:ext cx="933462" cy="586577"/>
          </a:xfrm>
          <a:prstGeom prst="roundRect">
            <a:avLst/>
          </a:prstGeom>
          <a:solidFill>
            <a:schemeClr val="bg1">
              <a:lumMod val="85000"/>
            </a:schemeClr>
          </a:solid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cxnSp>
        <p:nvCxnSpPr>
          <p:cNvPr id="59" name="直線矢印コネクタ 58">
            <a:extLst>
              <a:ext uri="{FF2B5EF4-FFF2-40B4-BE49-F238E27FC236}">
                <a16:creationId xmlns:a16="http://schemas.microsoft.com/office/drawing/2014/main" id="{E822E36B-038A-1DA2-1337-F28732E81026}"/>
              </a:ext>
            </a:extLst>
          </p:cNvPr>
          <p:cNvCxnSpPr>
            <a:cxnSpLocks/>
          </p:cNvCxnSpPr>
          <p:nvPr/>
        </p:nvCxnSpPr>
        <p:spPr>
          <a:xfrm flipH="1">
            <a:off x="4925802" y="2176044"/>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id="{0F1E8083-6EEF-697B-9EF3-377D5A7DDBAA}"/>
              </a:ext>
            </a:extLst>
          </p:cNvPr>
          <p:cNvCxnSpPr>
            <a:cxnSpLocks/>
          </p:cNvCxnSpPr>
          <p:nvPr/>
        </p:nvCxnSpPr>
        <p:spPr>
          <a:xfrm flipH="1">
            <a:off x="4926625" y="1393038"/>
            <a:ext cx="912" cy="205903"/>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id="{7C7FB17F-1611-09AC-B1FD-00888532C762}"/>
              </a:ext>
            </a:extLst>
          </p:cNvPr>
          <p:cNvCxnSpPr>
            <a:cxnSpLocks/>
          </p:cNvCxnSpPr>
          <p:nvPr/>
        </p:nvCxnSpPr>
        <p:spPr>
          <a:xfrm flipH="1">
            <a:off x="5943728" y="2176330"/>
            <a:ext cx="912" cy="20590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id="{9FD0B957-4A37-4EBD-67DC-24DD0F849053}"/>
              </a:ext>
            </a:extLst>
          </p:cNvPr>
          <p:cNvCxnSpPr>
            <a:cxnSpLocks/>
          </p:cNvCxnSpPr>
          <p:nvPr/>
        </p:nvCxnSpPr>
        <p:spPr>
          <a:xfrm flipH="1">
            <a:off x="5944551" y="1400468"/>
            <a:ext cx="912" cy="205903"/>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5F9B42D6-B3AA-9D0B-1CF4-7081DCB240E1}"/>
              </a:ext>
            </a:extLst>
          </p:cNvPr>
          <p:cNvSpPr txBox="1"/>
          <p:nvPr/>
        </p:nvSpPr>
        <p:spPr>
          <a:xfrm>
            <a:off x="5541883" y="4794007"/>
            <a:ext cx="877163"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関連性が高い</a:t>
            </a:r>
            <a:endParaRPr kumimoji="1" lang="en-US" altLang="ja-JP" sz="900">
              <a:latin typeface="メイリオ" panose="020B0604030504040204" pitchFamily="50" charset="-128"/>
              <a:ea typeface="メイリオ" panose="020B0604030504040204" pitchFamily="50" charset="-128"/>
            </a:endParaRPr>
          </a:p>
        </p:txBody>
      </p:sp>
      <p:sp>
        <p:nvSpPr>
          <p:cNvPr id="24576" name="テキスト ボックス 24575">
            <a:extLst>
              <a:ext uri="{FF2B5EF4-FFF2-40B4-BE49-F238E27FC236}">
                <a16:creationId xmlns:a16="http://schemas.microsoft.com/office/drawing/2014/main" id="{FD5CF12E-FEC5-2ACB-20D2-F4F94FBD1E48}"/>
              </a:ext>
            </a:extLst>
          </p:cNvPr>
          <p:cNvSpPr txBox="1"/>
          <p:nvPr/>
        </p:nvSpPr>
        <p:spPr>
          <a:xfrm>
            <a:off x="6568538" y="4794007"/>
            <a:ext cx="877163" cy="261610"/>
          </a:xfrm>
          <a:prstGeom prst="rect">
            <a:avLst/>
          </a:prstGeom>
          <a:noFill/>
        </p:spPr>
        <p:txBody>
          <a:bodyPr wrap="none" rtlCol="0">
            <a:spAutoFit/>
          </a:bodyPr>
          <a:lstStyle/>
          <a:p>
            <a:pPr>
              <a:lnSpc>
                <a:spcPts val="1350"/>
              </a:lnSpc>
            </a:pPr>
            <a:r>
              <a:rPr kumimoji="1" lang="ja-JP" altLang="en-US" sz="900">
                <a:latin typeface="メイリオ" panose="020B0604030504040204" pitchFamily="50" charset="-128"/>
                <a:ea typeface="メイリオ" panose="020B0604030504040204" pitchFamily="50" charset="-128"/>
              </a:rPr>
              <a:t>関連性が低い</a:t>
            </a:r>
            <a:endParaRPr kumimoji="1" lang="en-US" altLang="ja-JP" sz="900">
              <a:latin typeface="メイリオ" panose="020B0604030504040204" pitchFamily="50" charset="-128"/>
              <a:ea typeface="メイリオ" panose="020B0604030504040204" pitchFamily="50" charset="-128"/>
            </a:endParaRPr>
          </a:p>
        </p:txBody>
      </p:sp>
      <p:sp>
        <p:nvSpPr>
          <p:cNvPr id="24577" name="テキスト ボックス 24576">
            <a:extLst>
              <a:ext uri="{FF2B5EF4-FFF2-40B4-BE49-F238E27FC236}">
                <a16:creationId xmlns:a16="http://schemas.microsoft.com/office/drawing/2014/main" id="{0499890D-477F-9CAE-DEC1-039A4131FDDF}"/>
              </a:ext>
            </a:extLst>
          </p:cNvPr>
          <p:cNvSpPr txBox="1"/>
          <p:nvPr/>
        </p:nvSpPr>
        <p:spPr>
          <a:xfrm>
            <a:off x="5430577" y="4986019"/>
            <a:ext cx="1070981"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自分も昇進試験を受けた（不合格）</a:t>
            </a:r>
            <a:endParaRPr kumimoji="1" lang="en-US" altLang="ja-JP" sz="800" dirty="0">
              <a:latin typeface="メイリオ" panose="020B0604030504040204" pitchFamily="50" charset="-128"/>
              <a:ea typeface="メイリオ" panose="020B0604030504040204" pitchFamily="50" charset="-128"/>
            </a:endParaRPr>
          </a:p>
        </p:txBody>
      </p:sp>
      <p:sp>
        <p:nvSpPr>
          <p:cNvPr id="24581" name="テキスト ボックス 24580">
            <a:extLst>
              <a:ext uri="{FF2B5EF4-FFF2-40B4-BE49-F238E27FC236}">
                <a16:creationId xmlns:a16="http://schemas.microsoft.com/office/drawing/2014/main" id="{BFD0B200-3C61-2464-672B-B41546AFBBB2}"/>
              </a:ext>
            </a:extLst>
          </p:cNvPr>
          <p:cNvSpPr txBox="1"/>
          <p:nvPr/>
        </p:nvSpPr>
        <p:spPr>
          <a:xfrm>
            <a:off x="6471164" y="4994111"/>
            <a:ext cx="1075883" cy="348813"/>
          </a:xfrm>
          <a:prstGeom prst="rect">
            <a:avLst/>
          </a:prstGeom>
          <a:noFill/>
        </p:spPr>
        <p:txBody>
          <a:bodyPr wrap="square" rtlCol="0">
            <a:spAutoFit/>
          </a:bodyPr>
          <a:lstStyle/>
          <a:p>
            <a:pPr>
              <a:lnSpc>
                <a:spcPts val="950"/>
              </a:lnSpc>
            </a:pPr>
            <a:r>
              <a:rPr kumimoji="1" lang="ja-JP" altLang="en-US" sz="800" kern="1100" spc="-70">
                <a:latin typeface="メイリオ" panose="020B0604030504040204" pitchFamily="50" charset="-128"/>
                <a:ea typeface="メイリオ" panose="020B0604030504040204" pitchFamily="50" charset="-128"/>
              </a:rPr>
              <a:t>来月退職するので試験を受けなかった</a:t>
            </a:r>
            <a:endParaRPr kumimoji="1" lang="en-US" altLang="ja-JP" sz="800" kern="1100" spc="-70">
              <a:latin typeface="メイリオ" panose="020B0604030504040204" pitchFamily="50" charset="-128"/>
              <a:ea typeface="メイリオ" panose="020B0604030504040204" pitchFamily="50" charset="-128"/>
            </a:endParaRPr>
          </a:p>
        </p:txBody>
      </p:sp>
      <p:sp>
        <p:nvSpPr>
          <p:cNvPr id="24583" name="テキスト ボックス 24582">
            <a:extLst>
              <a:ext uri="{FF2B5EF4-FFF2-40B4-BE49-F238E27FC236}">
                <a16:creationId xmlns:a16="http://schemas.microsoft.com/office/drawing/2014/main" id="{C4E63699-E74F-CF4B-87E3-39E7A9B0DAEE}"/>
              </a:ext>
            </a:extLst>
          </p:cNvPr>
          <p:cNvSpPr txBox="1"/>
          <p:nvPr/>
        </p:nvSpPr>
        <p:spPr>
          <a:xfrm>
            <a:off x="5473936" y="3975929"/>
            <a:ext cx="1036181" cy="351378"/>
          </a:xfrm>
          <a:prstGeom prst="rect">
            <a:avLst/>
          </a:prstGeom>
          <a:noFill/>
        </p:spPr>
        <p:txBody>
          <a:bodyPr wrap="none" rtlCol="0">
            <a:spAutoFit/>
          </a:bodyPr>
          <a:lstStyle/>
          <a:p>
            <a:pPr>
              <a:lnSpc>
                <a:spcPts val="950"/>
              </a:lnSpc>
            </a:pPr>
            <a:r>
              <a:rPr kumimoji="1" lang="ja-JP" altLang="en-US" sz="900" spc="-70">
                <a:latin typeface="メイリオ" panose="020B0604030504040204" pitchFamily="50" charset="-128"/>
                <a:ea typeface="メイリオ" panose="020B0604030504040204" pitchFamily="50" charset="-128"/>
              </a:rPr>
              <a:t>他者の遂行</a:t>
            </a:r>
            <a:endParaRPr kumimoji="1" lang="en-US" altLang="ja-JP" sz="900" spc="-70">
              <a:latin typeface="メイリオ" panose="020B0604030504040204" pitchFamily="50" charset="-128"/>
              <a:ea typeface="メイリオ" panose="020B0604030504040204" pitchFamily="50" charset="-128"/>
            </a:endParaRPr>
          </a:p>
          <a:p>
            <a:pPr>
              <a:lnSpc>
                <a:spcPts val="950"/>
              </a:lnSpc>
            </a:pPr>
            <a:r>
              <a:rPr kumimoji="1" lang="ja-JP" altLang="en-US" sz="900" spc="-70">
                <a:latin typeface="メイリオ" panose="020B0604030504040204" pitchFamily="50" charset="-128"/>
                <a:ea typeface="メイリオ" panose="020B0604030504040204" pitchFamily="50" charset="-128"/>
              </a:rPr>
              <a:t>レベルを低く認知</a:t>
            </a:r>
            <a:endParaRPr kumimoji="1" lang="en-US" altLang="ja-JP" sz="900" spc="-70">
              <a:latin typeface="メイリオ" panose="020B0604030504040204" pitchFamily="50" charset="-128"/>
              <a:ea typeface="メイリオ" panose="020B0604030504040204" pitchFamily="50" charset="-128"/>
            </a:endParaRPr>
          </a:p>
        </p:txBody>
      </p:sp>
      <p:sp>
        <p:nvSpPr>
          <p:cNvPr id="24584" name="テキスト ボックス 24583">
            <a:extLst>
              <a:ext uri="{FF2B5EF4-FFF2-40B4-BE49-F238E27FC236}">
                <a16:creationId xmlns:a16="http://schemas.microsoft.com/office/drawing/2014/main" id="{D43D77F6-2865-B8DB-D4C3-DD9B1A9F5968}"/>
              </a:ext>
            </a:extLst>
          </p:cNvPr>
          <p:cNvSpPr txBox="1"/>
          <p:nvPr/>
        </p:nvSpPr>
        <p:spPr>
          <a:xfrm>
            <a:off x="5439322" y="4225922"/>
            <a:ext cx="1055559" cy="366126"/>
          </a:xfrm>
          <a:prstGeom prst="rect">
            <a:avLst/>
          </a:prstGeom>
          <a:noFill/>
        </p:spPr>
        <p:txBody>
          <a:bodyPr wrap="square" rtlCol="0">
            <a:spAutoFit/>
          </a:bodyPr>
          <a:lstStyle/>
          <a:p>
            <a:pPr>
              <a:lnSpc>
                <a:spcPts val="650"/>
              </a:lnSpc>
            </a:pPr>
            <a:r>
              <a:rPr lang="ja-JP" altLang="en-US" sz="700" dirty="0">
                <a:latin typeface="メイリオ" panose="020B0604030504040204" pitchFamily="50" charset="-128"/>
                <a:ea typeface="メイリオ" panose="020B0604030504040204" pitchFamily="50" charset="-128"/>
              </a:rPr>
              <a:t>他者</a:t>
            </a:r>
            <a:r>
              <a:rPr lang="ja-JP" altLang="ja-JP" sz="700" dirty="0">
                <a:latin typeface="メイリオ" panose="020B0604030504040204" pitchFamily="50" charset="-128"/>
                <a:ea typeface="メイリオ" panose="020B0604030504040204" pitchFamily="50" charset="-128"/>
              </a:rPr>
              <a:t>には十分な勉強時間があったから合格したんだと考える </a:t>
            </a:r>
            <a:endParaRPr kumimoji="1" lang="en-US" altLang="ja-JP" sz="700" dirty="0">
              <a:latin typeface="メイリオ" panose="020B0604030504040204" pitchFamily="50" charset="-128"/>
              <a:ea typeface="メイリオ" panose="020B0604030504040204" pitchFamily="50" charset="-128"/>
            </a:endParaRPr>
          </a:p>
        </p:txBody>
      </p:sp>
      <p:sp>
        <p:nvSpPr>
          <p:cNvPr id="24585" name="テキスト ボックス 24584">
            <a:extLst>
              <a:ext uri="{FF2B5EF4-FFF2-40B4-BE49-F238E27FC236}">
                <a16:creationId xmlns:a16="http://schemas.microsoft.com/office/drawing/2014/main" id="{1B7DF44E-9A45-6160-F308-B5407D0EC0D5}"/>
              </a:ext>
            </a:extLst>
          </p:cNvPr>
          <p:cNvSpPr txBox="1"/>
          <p:nvPr/>
        </p:nvSpPr>
        <p:spPr>
          <a:xfrm>
            <a:off x="6496090" y="3993708"/>
            <a:ext cx="1036181" cy="351378"/>
          </a:xfrm>
          <a:prstGeom prst="rect">
            <a:avLst/>
          </a:prstGeom>
          <a:noFill/>
        </p:spPr>
        <p:txBody>
          <a:bodyPr wrap="none" rtlCol="0">
            <a:spAutoFit/>
          </a:bodyPr>
          <a:lstStyle/>
          <a:p>
            <a:pPr>
              <a:lnSpc>
                <a:spcPts val="950"/>
              </a:lnSpc>
            </a:pPr>
            <a:r>
              <a:rPr kumimoji="1" lang="ja-JP" altLang="en-US" sz="900" spc="-70">
                <a:latin typeface="メイリオ" panose="020B0604030504040204" pitchFamily="50" charset="-128"/>
                <a:ea typeface="メイリオ" panose="020B0604030504040204" pitchFamily="50" charset="-128"/>
              </a:rPr>
              <a:t>他者の遂行</a:t>
            </a:r>
            <a:endParaRPr kumimoji="1" lang="en-US" altLang="ja-JP" sz="900" spc="-70">
              <a:latin typeface="メイリオ" panose="020B0604030504040204" pitchFamily="50" charset="-128"/>
              <a:ea typeface="メイリオ" panose="020B0604030504040204" pitchFamily="50" charset="-128"/>
            </a:endParaRPr>
          </a:p>
          <a:p>
            <a:pPr>
              <a:lnSpc>
                <a:spcPts val="950"/>
              </a:lnSpc>
            </a:pPr>
            <a:r>
              <a:rPr kumimoji="1" lang="ja-JP" altLang="en-US" sz="900" spc="-70">
                <a:latin typeface="メイリオ" panose="020B0604030504040204" pitchFamily="50" charset="-128"/>
                <a:ea typeface="メイリオ" panose="020B0604030504040204" pitchFamily="50" charset="-128"/>
              </a:rPr>
              <a:t>レベルを高く認知</a:t>
            </a:r>
            <a:endParaRPr kumimoji="1" lang="en-US" altLang="ja-JP" sz="900" spc="-70">
              <a:latin typeface="メイリオ" panose="020B0604030504040204" pitchFamily="50" charset="-128"/>
              <a:ea typeface="メイリオ" panose="020B0604030504040204" pitchFamily="50" charset="-128"/>
            </a:endParaRPr>
          </a:p>
        </p:txBody>
      </p:sp>
      <p:sp>
        <p:nvSpPr>
          <p:cNvPr id="24586" name="テキスト ボックス 24585">
            <a:extLst>
              <a:ext uri="{FF2B5EF4-FFF2-40B4-BE49-F238E27FC236}">
                <a16:creationId xmlns:a16="http://schemas.microsoft.com/office/drawing/2014/main" id="{6D0A0420-86EC-35BA-9308-29207674B623}"/>
              </a:ext>
            </a:extLst>
          </p:cNvPr>
          <p:cNvSpPr txBox="1"/>
          <p:nvPr/>
        </p:nvSpPr>
        <p:spPr>
          <a:xfrm>
            <a:off x="6478036" y="4260320"/>
            <a:ext cx="1019621" cy="348813"/>
          </a:xfrm>
          <a:prstGeom prst="rect">
            <a:avLst/>
          </a:prstGeom>
          <a:noFill/>
        </p:spPr>
        <p:txBody>
          <a:bodyPr wrap="square" rtlCol="0">
            <a:spAutoFit/>
          </a:bodyPr>
          <a:lstStyle/>
          <a:p>
            <a:pPr>
              <a:lnSpc>
                <a:spcPts val="950"/>
              </a:lnSpc>
            </a:pPr>
            <a:r>
              <a:rPr kumimoji="1" lang="ja-JP" altLang="en-US" sz="800" dirty="0">
                <a:latin typeface="メイリオ" panose="020B0604030504040204" pitchFamily="50" charset="-128"/>
                <a:ea typeface="メイリオ" panose="020B0604030504040204" pitchFamily="50" charset="-128"/>
              </a:rPr>
              <a:t>他者の活躍を応援する</a:t>
            </a:r>
            <a:endParaRPr kumimoji="1" lang="en-US" altLang="ja-JP" sz="800" dirty="0">
              <a:latin typeface="メイリオ" panose="020B0604030504040204" pitchFamily="50" charset="-128"/>
              <a:ea typeface="メイリオ" panose="020B0604030504040204" pitchFamily="50" charset="-128"/>
            </a:endParaRPr>
          </a:p>
        </p:txBody>
      </p:sp>
      <p:cxnSp>
        <p:nvCxnSpPr>
          <p:cNvPr id="24587" name="直線矢印コネクタ 24586">
            <a:extLst>
              <a:ext uri="{FF2B5EF4-FFF2-40B4-BE49-F238E27FC236}">
                <a16:creationId xmlns:a16="http://schemas.microsoft.com/office/drawing/2014/main" id="{1B4D7E89-F6B6-3FA8-C786-982E206008CD}"/>
              </a:ext>
            </a:extLst>
          </p:cNvPr>
          <p:cNvCxnSpPr>
            <a:cxnSpLocks/>
          </p:cNvCxnSpPr>
          <p:nvPr/>
        </p:nvCxnSpPr>
        <p:spPr>
          <a:xfrm>
            <a:off x="5955274" y="2957400"/>
            <a:ext cx="119621" cy="272046"/>
          </a:xfrm>
          <a:prstGeom prst="straightConnector1">
            <a:avLst/>
          </a:prstGeom>
          <a:ln w="38100">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588" name="直線矢印コネクタ 24587">
            <a:extLst>
              <a:ext uri="{FF2B5EF4-FFF2-40B4-BE49-F238E27FC236}">
                <a16:creationId xmlns:a16="http://schemas.microsoft.com/office/drawing/2014/main" id="{6499C616-924D-B5C9-851D-6074D05C6E9E}"/>
              </a:ext>
            </a:extLst>
          </p:cNvPr>
          <p:cNvCxnSpPr>
            <a:cxnSpLocks/>
          </p:cNvCxnSpPr>
          <p:nvPr/>
        </p:nvCxnSpPr>
        <p:spPr>
          <a:xfrm flipH="1">
            <a:off x="7120856" y="2937556"/>
            <a:ext cx="494030" cy="314464"/>
          </a:xfrm>
          <a:prstGeom prst="straightConnector1">
            <a:avLst/>
          </a:prstGeom>
          <a:ln w="38100">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4589" name="グループ化 24588">
            <a:extLst>
              <a:ext uri="{FF2B5EF4-FFF2-40B4-BE49-F238E27FC236}">
                <a16:creationId xmlns:a16="http://schemas.microsoft.com/office/drawing/2014/main" id="{BAE3BE63-EC52-D79E-3712-39AC22B09555}"/>
              </a:ext>
            </a:extLst>
          </p:cNvPr>
          <p:cNvGrpSpPr/>
          <p:nvPr/>
        </p:nvGrpSpPr>
        <p:grpSpPr>
          <a:xfrm>
            <a:off x="5796030" y="3209154"/>
            <a:ext cx="1327162" cy="522168"/>
            <a:chOff x="1881499" y="3267001"/>
            <a:chExt cx="1327162" cy="522168"/>
          </a:xfrm>
        </p:grpSpPr>
        <p:sp>
          <p:nvSpPr>
            <p:cNvPr id="24590" name="角丸四角形 153">
              <a:extLst>
                <a:ext uri="{FF2B5EF4-FFF2-40B4-BE49-F238E27FC236}">
                  <a16:creationId xmlns:a16="http://schemas.microsoft.com/office/drawing/2014/main" id="{682CBE59-AF62-9432-B8ED-D37C98C5D471}"/>
                </a:ext>
              </a:extLst>
            </p:cNvPr>
            <p:cNvSpPr/>
            <p:nvPr/>
          </p:nvSpPr>
          <p:spPr>
            <a:xfrm>
              <a:off x="1881499" y="3267001"/>
              <a:ext cx="1327162" cy="522168"/>
            </a:xfrm>
            <a:prstGeom prst="roundRect">
              <a:avLst/>
            </a:prstGeom>
            <a:solidFill>
              <a:schemeClr val="tx1"/>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591" name="テキスト ボックス 24590">
              <a:extLst>
                <a:ext uri="{FF2B5EF4-FFF2-40B4-BE49-F238E27FC236}">
                  <a16:creationId xmlns:a16="http://schemas.microsoft.com/office/drawing/2014/main" id="{717E0524-A351-BD44-ADA4-A43E4CD48D0A}"/>
                </a:ext>
              </a:extLst>
            </p:cNvPr>
            <p:cNvSpPr txBox="1"/>
            <p:nvPr/>
          </p:nvSpPr>
          <p:spPr>
            <a:xfrm>
              <a:off x="1999340" y="3395082"/>
              <a:ext cx="1082348" cy="271869"/>
            </a:xfrm>
            <a:prstGeom prst="rect">
              <a:avLst/>
            </a:prstGeom>
            <a:noFill/>
          </p:spPr>
          <p:txBody>
            <a:bodyPr wrap="none" rtlCol="0">
              <a:spAutoFit/>
            </a:bodyPr>
            <a:lstStyle/>
            <a:p>
              <a:pPr>
                <a:lnSpc>
                  <a:spcPts val="1350"/>
                </a:lnSpc>
              </a:pPr>
              <a:r>
                <a:rPr kumimoji="1" lang="ja-JP" altLang="en-US" sz="1000">
                  <a:solidFill>
                    <a:schemeClr val="bg1"/>
                  </a:solidFill>
                  <a:latin typeface="メイリオ" panose="020B0604030504040204" pitchFamily="50" charset="-128"/>
                  <a:ea typeface="メイリオ" panose="020B0604030504040204" pitchFamily="50" charset="-128"/>
                </a:rPr>
                <a:t>自己評価の維持</a:t>
              </a:r>
              <a:endParaRPr kumimoji="1" lang="en-US" altLang="ja-JP" sz="1000">
                <a:solidFill>
                  <a:schemeClr val="bg1"/>
                </a:solidFill>
                <a:latin typeface="メイリオ" panose="020B0604030504040204" pitchFamily="50" charset="-128"/>
                <a:ea typeface="メイリオ" panose="020B0604030504040204" pitchFamily="50" charset="-128"/>
              </a:endParaRPr>
            </a:p>
          </p:txBody>
        </p:sp>
      </p:grpSp>
      <p:grpSp>
        <p:nvGrpSpPr>
          <p:cNvPr id="24592" name="グループ化 24591">
            <a:extLst>
              <a:ext uri="{FF2B5EF4-FFF2-40B4-BE49-F238E27FC236}">
                <a16:creationId xmlns:a16="http://schemas.microsoft.com/office/drawing/2014/main" id="{3702441F-E992-F41A-09FB-2BEEF7585C20}"/>
              </a:ext>
            </a:extLst>
          </p:cNvPr>
          <p:cNvGrpSpPr/>
          <p:nvPr/>
        </p:nvGrpSpPr>
        <p:grpSpPr>
          <a:xfrm>
            <a:off x="4515464" y="3406123"/>
            <a:ext cx="964245" cy="223138"/>
            <a:chOff x="5299702" y="3549060"/>
            <a:chExt cx="964245" cy="223138"/>
          </a:xfrm>
        </p:grpSpPr>
        <p:cxnSp>
          <p:nvCxnSpPr>
            <p:cNvPr id="24593" name="直線コネクタ 24592">
              <a:extLst>
                <a:ext uri="{FF2B5EF4-FFF2-40B4-BE49-F238E27FC236}">
                  <a16:creationId xmlns:a16="http://schemas.microsoft.com/office/drawing/2014/main" id="{F4D51199-EF51-53F7-88DA-CC6A8CBD47A3}"/>
                </a:ext>
              </a:extLst>
            </p:cNvPr>
            <p:cNvCxnSpPr/>
            <p:nvPr/>
          </p:nvCxnSpPr>
          <p:spPr>
            <a:xfrm>
              <a:off x="5299702" y="3659347"/>
              <a:ext cx="384721"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4594" name="テキスト ボックス 24593">
              <a:extLst>
                <a:ext uri="{FF2B5EF4-FFF2-40B4-BE49-F238E27FC236}">
                  <a16:creationId xmlns:a16="http://schemas.microsoft.com/office/drawing/2014/main" id="{D95D3269-929A-B023-D51D-2254D21C9D72}"/>
                </a:ext>
              </a:extLst>
            </p:cNvPr>
            <p:cNvSpPr txBox="1"/>
            <p:nvPr/>
          </p:nvSpPr>
          <p:spPr>
            <a:xfrm>
              <a:off x="5617616" y="3549060"/>
              <a:ext cx="646331" cy="223138"/>
            </a:xfrm>
            <a:prstGeom prst="rect">
              <a:avLst/>
            </a:prstGeom>
            <a:noFill/>
          </p:spPr>
          <p:txBody>
            <a:bodyPr wrap="none" rtlCol="0">
              <a:spAutoFit/>
            </a:bodyPr>
            <a:lstStyle/>
            <a:p>
              <a:pPr>
                <a:lnSpc>
                  <a:spcPts val="950"/>
                </a:lnSpc>
              </a:pPr>
              <a:r>
                <a:rPr kumimoji="1" lang="ja-JP" altLang="en-US" sz="900">
                  <a:latin typeface="メイリオ" panose="020B0604030504040204" pitchFamily="50" charset="-128"/>
                  <a:ea typeface="メイリオ" panose="020B0604030504040204" pitchFamily="50" charset="-128"/>
                </a:rPr>
                <a:t>比較過程</a:t>
              </a:r>
              <a:endParaRPr kumimoji="1" lang="en-US" altLang="ja-JP" sz="900">
                <a:latin typeface="メイリオ" panose="020B0604030504040204" pitchFamily="50" charset="-128"/>
                <a:ea typeface="メイリオ" panose="020B0604030504040204" pitchFamily="50" charset="-128"/>
              </a:endParaRPr>
            </a:p>
          </p:txBody>
        </p:sp>
      </p:grpSp>
      <p:grpSp>
        <p:nvGrpSpPr>
          <p:cNvPr id="24595" name="グループ化 24594">
            <a:extLst>
              <a:ext uri="{FF2B5EF4-FFF2-40B4-BE49-F238E27FC236}">
                <a16:creationId xmlns:a16="http://schemas.microsoft.com/office/drawing/2014/main" id="{A5E6915C-3F36-497E-9213-BD42C4905BA0}"/>
              </a:ext>
            </a:extLst>
          </p:cNvPr>
          <p:cNvGrpSpPr/>
          <p:nvPr/>
        </p:nvGrpSpPr>
        <p:grpSpPr>
          <a:xfrm>
            <a:off x="4515464" y="3625240"/>
            <a:ext cx="964245" cy="223138"/>
            <a:chOff x="5306908" y="3768177"/>
            <a:chExt cx="964245" cy="223138"/>
          </a:xfrm>
        </p:grpSpPr>
        <p:cxnSp>
          <p:nvCxnSpPr>
            <p:cNvPr id="24596" name="直線コネクタ 24595">
              <a:extLst>
                <a:ext uri="{FF2B5EF4-FFF2-40B4-BE49-F238E27FC236}">
                  <a16:creationId xmlns:a16="http://schemas.microsoft.com/office/drawing/2014/main" id="{7D1B6A4B-A799-C639-5D37-000F320E71E4}"/>
                </a:ext>
              </a:extLst>
            </p:cNvPr>
            <p:cNvCxnSpPr/>
            <p:nvPr/>
          </p:nvCxnSpPr>
          <p:spPr>
            <a:xfrm>
              <a:off x="5306908" y="3878464"/>
              <a:ext cx="384721" cy="0"/>
            </a:xfrm>
            <a:prstGeom prst="line">
              <a:avLst/>
            </a:prstGeom>
            <a:ln w="381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4597" name="テキスト ボックス 24596">
              <a:extLst>
                <a:ext uri="{FF2B5EF4-FFF2-40B4-BE49-F238E27FC236}">
                  <a16:creationId xmlns:a16="http://schemas.microsoft.com/office/drawing/2014/main" id="{31398388-7B55-2C85-B013-FB1BFE18F57A}"/>
                </a:ext>
              </a:extLst>
            </p:cNvPr>
            <p:cNvSpPr txBox="1"/>
            <p:nvPr/>
          </p:nvSpPr>
          <p:spPr>
            <a:xfrm>
              <a:off x="5624822" y="3768177"/>
              <a:ext cx="646331" cy="223138"/>
            </a:xfrm>
            <a:prstGeom prst="rect">
              <a:avLst/>
            </a:prstGeom>
            <a:noFill/>
          </p:spPr>
          <p:txBody>
            <a:bodyPr wrap="none" rtlCol="0">
              <a:spAutoFit/>
            </a:bodyPr>
            <a:lstStyle/>
            <a:p>
              <a:pPr>
                <a:lnSpc>
                  <a:spcPts val="950"/>
                </a:lnSpc>
              </a:pPr>
              <a:r>
                <a:rPr kumimoji="1" lang="ja-JP" altLang="en-US" sz="900">
                  <a:latin typeface="メイリオ" panose="020B0604030504040204" pitchFamily="50" charset="-128"/>
                  <a:ea typeface="メイリオ" panose="020B0604030504040204" pitchFamily="50" charset="-128"/>
                </a:rPr>
                <a:t>威光過程</a:t>
              </a:r>
              <a:endParaRPr kumimoji="1" lang="en-US" altLang="ja-JP" sz="900">
                <a:latin typeface="メイリオ" panose="020B0604030504040204" pitchFamily="50" charset="-128"/>
                <a:ea typeface="メイリオ" panose="020B0604030504040204" pitchFamily="50" charset="-128"/>
              </a:endParaRPr>
            </a:p>
          </p:txBody>
        </p:sp>
      </p:grpSp>
      <p:sp>
        <p:nvSpPr>
          <p:cNvPr id="24598" name="正方形/長方形 24597">
            <a:extLst>
              <a:ext uri="{FF2B5EF4-FFF2-40B4-BE49-F238E27FC236}">
                <a16:creationId xmlns:a16="http://schemas.microsoft.com/office/drawing/2014/main" id="{F731B4E3-4E23-1EB5-3F1A-FB395902D959}"/>
              </a:ext>
            </a:extLst>
          </p:cNvPr>
          <p:cNvSpPr/>
          <p:nvPr/>
        </p:nvSpPr>
        <p:spPr>
          <a:xfrm>
            <a:off x="4287992" y="152400"/>
            <a:ext cx="4457120" cy="6553199"/>
          </a:xfrm>
          <a:prstGeom prst="rect">
            <a:avLst/>
          </a:prstGeom>
          <a:noFill/>
          <a:ln w="28575" cmpd="dbl">
            <a:solidFill>
              <a:schemeClr val="tx1"/>
            </a:solidFill>
            <a:prstDash val="solid"/>
            <a:extLst>
              <a:ext uri="{C807C97D-BFC1-408E-A445-0C87EB9F89A2}">
                <ask:lineSketchStyleProps xmlns:ask="http://schemas.microsoft.com/office/drawing/2018/sketchyshapes" sd="1219033472">
                  <a:custGeom>
                    <a:avLst/>
                    <a:gdLst>
                      <a:gd name="connsiteX0" fmla="*/ 0 w 4604657"/>
                      <a:gd name="connsiteY0" fmla="*/ 0 h 6553199"/>
                      <a:gd name="connsiteX1" fmla="*/ 4604657 w 4604657"/>
                      <a:gd name="connsiteY1" fmla="*/ 0 h 6553199"/>
                      <a:gd name="connsiteX2" fmla="*/ 4604657 w 4604657"/>
                      <a:gd name="connsiteY2" fmla="*/ 6553199 h 6553199"/>
                      <a:gd name="connsiteX3" fmla="*/ 0 w 4604657"/>
                      <a:gd name="connsiteY3" fmla="*/ 6553199 h 6553199"/>
                      <a:gd name="connsiteX4" fmla="*/ 0 w 4604657"/>
                      <a:gd name="connsiteY4" fmla="*/ 0 h 65531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4657" h="6553199" extrusionOk="0">
                        <a:moveTo>
                          <a:pt x="0" y="0"/>
                        </a:moveTo>
                        <a:cubicBezTo>
                          <a:pt x="579002" y="118645"/>
                          <a:pt x="3996748" y="116012"/>
                          <a:pt x="4604657" y="0"/>
                        </a:cubicBezTo>
                        <a:cubicBezTo>
                          <a:pt x="4471775" y="1686457"/>
                          <a:pt x="4689608" y="3556530"/>
                          <a:pt x="4604657" y="6553199"/>
                        </a:cubicBezTo>
                        <a:cubicBezTo>
                          <a:pt x="3812949" y="6687799"/>
                          <a:pt x="1896891" y="6396003"/>
                          <a:pt x="0" y="6553199"/>
                        </a:cubicBezTo>
                        <a:cubicBezTo>
                          <a:pt x="-20187" y="4055366"/>
                          <a:pt x="-152480" y="131404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4599" name="テキスト ボックス 24598">
            <a:extLst>
              <a:ext uri="{FF2B5EF4-FFF2-40B4-BE49-F238E27FC236}">
                <a16:creationId xmlns:a16="http://schemas.microsoft.com/office/drawing/2014/main" id="{8F69D219-36D3-8133-E9C7-4B03E76ABB73}"/>
              </a:ext>
            </a:extLst>
          </p:cNvPr>
          <p:cNvSpPr txBox="1"/>
          <p:nvPr/>
        </p:nvSpPr>
        <p:spPr>
          <a:xfrm>
            <a:off x="7557472" y="1845796"/>
            <a:ext cx="1033732" cy="348813"/>
          </a:xfrm>
          <a:prstGeom prst="rect">
            <a:avLst/>
          </a:prstGeom>
          <a:noFill/>
        </p:spPr>
        <p:txBody>
          <a:bodyPr wrap="square" rtlCol="0">
            <a:spAutoFit/>
          </a:bodyPr>
          <a:lstStyle/>
          <a:p>
            <a:pPr>
              <a:lnSpc>
                <a:spcPts val="950"/>
              </a:lnSpc>
            </a:pPr>
            <a:r>
              <a:rPr lang="ja-JP" altLang="en-US" sz="800" dirty="0">
                <a:latin typeface="メイリオ" panose="020B0604030504040204" pitchFamily="50" charset="-128"/>
                <a:ea typeface="メイリオ" panose="020B0604030504040204" pitchFamily="50" charset="-128"/>
              </a:rPr>
              <a:t>自分</a:t>
            </a:r>
            <a:r>
              <a:rPr lang="ja-JP" altLang="ja-JP" sz="800" dirty="0">
                <a:latin typeface="メイリオ" panose="020B0604030504040204" pitchFamily="50" charset="-128"/>
                <a:ea typeface="メイリオ" panose="020B0604030504040204" pitchFamily="50" charset="-128"/>
              </a:rPr>
              <a:t>は不合格で</a:t>
            </a:r>
            <a:r>
              <a:rPr lang="ja-JP" altLang="en-US" sz="800" dirty="0">
                <a:latin typeface="メイリオ" panose="020B0604030504040204" pitchFamily="50" charset="-128"/>
                <a:ea typeface="メイリオ" panose="020B0604030504040204" pitchFamily="50" charset="-128"/>
              </a:rPr>
              <a:t>他者</a:t>
            </a:r>
            <a:r>
              <a:rPr lang="ja-JP" altLang="ja-JP" sz="800" dirty="0">
                <a:latin typeface="メイリオ" panose="020B0604030504040204" pitchFamily="50" charset="-128"/>
                <a:ea typeface="メイリオ" panose="020B0604030504040204" pitchFamily="50" charset="-128"/>
              </a:rPr>
              <a:t>は合格 </a:t>
            </a:r>
            <a:endParaRPr kumimoji="1" lang="en-US" altLang="ja-JP" sz="800" dirty="0">
              <a:latin typeface="メイリオ" panose="020B0604030504040204" pitchFamily="50" charset="-128"/>
              <a:ea typeface="メイリオ" panose="020B0604030504040204" pitchFamily="50" charset="-128"/>
            </a:endParaRPr>
          </a:p>
        </p:txBody>
      </p:sp>
      <p:sp>
        <p:nvSpPr>
          <p:cNvPr id="24600" name="テキスト ボックス 24599">
            <a:extLst>
              <a:ext uri="{FF2B5EF4-FFF2-40B4-BE49-F238E27FC236}">
                <a16:creationId xmlns:a16="http://schemas.microsoft.com/office/drawing/2014/main" id="{513A1608-BF4C-0D1B-5C7D-3F74E41FD1F3}"/>
              </a:ext>
            </a:extLst>
          </p:cNvPr>
          <p:cNvSpPr txBox="1"/>
          <p:nvPr/>
        </p:nvSpPr>
        <p:spPr>
          <a:xfrm>
            <a:off x="6553369" y="1854072"/>
            <a:ext cx="1019621" cy="348813"/>
          </a:xfrm>
          <a:prstGeom prst="rect">
            <a:avLst/>
          </a:prstGeom>
          <a:noFill/>
        </p:spPr>
        <p:txBody>
          <a:bodyPr wrap="square" rtlCol="0">
            <a:spAutoFit/>
          </a:bodyPr>
          <a:lstStyle/>
          <a:p>
            <a:pPr>
              <a:lnSpc>
                <a:spcPts val="950"/>
              </a:lnSpc>
            </a:pPr>
            <a:r>
              <a:rPr lang="ja-JP" altLang="en-US" sz="800" dirty="0">
                <a:latin typeface="メイリオ" panose="020B0604030504040204" pitchFamily="50" charset="-128"/>
                <a:ea typeface="メイリオ" panose="020B0604030504040204" pitchFamily="50" charset="-128"/>
              </a:rPr>
              <a:t>自分</a:t>
            </a:r>
            <a:r>
              <a:rPr lang="ja-JP" altLang="ja-JP" sz="800" dirty="0">
                <a:latin typeface="メイリオ" panose="020B0604030504040204" pitchFamily="50" charset="-128"/>
                <a:ea typeface="メイリオ" panose="020B0604030504040204" pitchFamily="50" charset="-128"/>
              </a:rPr>
              <a:t>は合格で</a:t>
            </a:r>
            <a:endParaRPr lang="en-US" altLang="ja-JP" sz="800" dirty="0">
              <a:latin typeface="メイリオ" panose="020B0604030504040204" pitchFamily="50" charset="-128"/>
              <a:ea typeface="メイリオ" panose="020B0604030504040204" pitchFamily="50" charset="-128"/>
            </a:endParaRPr>
          </a:p>
          <a:p>
            <a:pPr>
              <a:lnSpc>
                <a:spcPts val="950"/>
              </a:lnSpc>
            </a:pPr>
            <a:r>
              <a:rPr lang="ja-JP" altLang="en-US" sz="800" dirty="0">
                <a:latin typeface="メイリオ" panose="020B0604030504040204" pitchFamily="50" charset="-128"/>
                <a:ea typeface="メイリオ" panose="020B0604030504040204" pitchFamily="50" charset="-128"/>
              </a:rPr>
              <a:t>他者</a:t>
            </a:r>
            <a:r>
              <a:rPr lang="ja-JP" altLang="ja-JP" sz="800" dirty="0">
                <a:latin typeface="メイリオ" panose="020B0604030504040204" pitchFamily="50" charset="-128"/>
                <a:ea typeface="メイリオ" panose="020B0604030504040204" pitchFamily="50" charset="-128"/>
              </a:rPr>
              <a:t>は不合格 </a:t>
            </a:r>
            <a:endParaRPr kumimoji="1" lang="en-US" altLang="ja-JP" sz="800" dirty="0">
              <a:latin typeface="メイリオ" panose="020B0604030504040204" pitchFamily="50" charset="-128"/>
              <a:ea typeface="メイリオ" panose="020B0604030504040204" pitchFamily="50" charset="-128"/>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タイトル 1">
            <a:extLst>
              <a:ext uri="{FF2B5EF4-FFF2-40B4-BE49-F238E27FC236}">
                <a16:creationId xmlns:a16="http://schemas.microsoft.com/office/drawing/2014/main" id="{729FB7F5-BCAF-73FB-57D8-1773B834EE59}"/>
              </a:ext>
            </a:extLst>
          </p:cNvPr>
          <p:cNvSpPr>
            <a:spLocks noGrp="1" noChangeArrowheads="1"/>
          </p:cNvSpPr>
          <p:nvPr>
            <p:ph type="title"/>
          </p:nvPr>
        </p:nvSpPr>
        <p:spPr>
          <a:xfrm>
            <a:off x="1431925" y="52388"/>
            <a:ext cx="7172325" cy="1216025"/>
          </a:xfrm>
        </p:spPr>
        <p:txBody>
          <a:bodyPr/>
          <a:lstStyle/>
          <a:p>
            <a:r>
              <a:rPr lang="en-US" altLang="ja-JP" dirty="0"/>
              <a:t>7</a:t>
            </a:r>
            <a:r>
              <a:rPr lang="ja-JP" altLang="en-US" dirty="0"/>
              <a:t>．自尊感情</a:t>
            </a:r>
            <a:r>
              <a:rPr lang="en-US" altLang="ja-JP" dirty="0"/>
              <a:t>(</a:t>
            </a:r>
            <a:r>
              <a:rPr lang="ja-JP" altLang="en-US" dirty="0"/>
              <a:t>自己肯定感）</a:t>
            </a:r>
          </a:p>
        </p:txBody>
      </p:sp>
      <p:sp>
        <p:nvSpPr>
          <p:cNvPr id="25603" name="コンテンツ プレースホルダー 2">
            <a:extLst>
              <a:ext uri="{FF2B5EF4-FFF2-40B4-BE49-F238E27FC236}">
                <a16:creationId xmlns:a16="http://schemas.microsoft.com/office/drawing/2014/main" id="{3D4BCAB5-1A56-AE6B-CD5C-ECF72113D85C}"/>
              </a:ext>
            </a:extLst>
          </p:cNvPr>
          <p:cNvSpPr>
            <a:spLocks noGrp="1" noChangeArrowheads="1"/>
          </p:cNvSpPr>
          <p:nvPr>
            <p:ph idx="1"/>
          </p:nvPr>
        </p:nvSpPr>
        <p:spPr>
          <a:xfrm>
            <a:off x="571500" y="1844824"/>
            <a:ext cx="8001000" cy="4267200"/>
          </a:xfrm>
        </p:spPr>
        <p:txBody>
          <a:bodyPr/>
          <a:lstStyle/>
          <a:p>
            <a:r>
              <a:rPr lang="ja-JP" altLang="en-US" dirty="0"/>
              <a:t>自尊感情（自己肯定感）とは、自分の存在を認め、尊重することです。</a:t>
            </a:r>
          </a:p>
          <a:p>
            <a:r>
              <a:rPr lang="ja-JP" altLang="en-US" dirty="0"/>
              <a:t>つまり、自分自身が今、ここで生きていることに価値を感じることです。</a:t>
            </a:r>
          </a:p>
        </p:txBody>
      </p:sp>
      <p:sp>
        <p:nvSpPr>
          <p:cNvPr id="25604" name="スライド番号プレースホルダー 3">
            <a:extLst>
              <a:ext uri="{FF2B5EF4-FFF2-40B4-BE49-F238E27FC236}">
                <a16:creationId xmlns:a16="http://schemas.microsoft.com/office/drawing/2014/main" id="{D3CDF746-CB8E-6427-4300-4DBE21562699}"/>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A11393F-D4A4-49B4-9FB3-DD71754F9DE3}" type="slidenum">
              <a:rPr kumimoji="0" lang="en-US" altLang="ja-JP">
                <a:solidFill>
                  <a:srgbClr val="000000"/>
                </a:solidFill>
                <a:latin typeface="Verdana" panose="020B0604030504040204" pitchFamily="34" charset="0"/>
              </a:rPr>
              <a:pPr/>
              <a:t>86</a:t>
            </a:fld>
            <a:endParaRPr kumimoji="0" lang="en-US" altLang="ja-JP">
              <a:solidFill>
                <a:srgbClr val="000000"/>
              </a:solidFill>
              <a:latin typeface="Verdana" panose="020B060403050404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タイトル 1">
            <a:extLst>
              <a:ext uri="{FF2B5EF4-FFF2-40B4-BE49-F238E27FC236}">
                <a16:creationId xmlns:a16="http://schemas.microsoft.com/office/drawing/2014/main" id="{B6000A7D-B217-9575-E930-1FB79FF95B13}"/>
              </a:ext>
            </a:extLst>
          </p:cNvPr>
          <p:cNvSpPr>
            <a:spLocks noGrp="1" noChangeArrowheads="1"/>
          </p:cNvSpPr>
          <p:nvPr>
            <p:ph type="title"/>
          </p:nvPr>
        </p:nvSpPr>
        <p:spPr>
          <a:xfrm>
            <a:off x="1397000" y="333375"/>
            <a:ext cx="7172325" cy="1216025"/>
          </a:xfrm>
        </p:spPr>
        <p:txBody>
          <a:bodyPr/>
          <a:lstStyle/>
          <a:p>
            <a:r>
              <a:rPr lang="en-US" altLang="ja-JP" dirty="0"/>
              <a:t>8</a:t>
            </a:r>
            <a:r>
              <a:rPr lang="ja-JP" altLang="en-US" dirty="0"/>
              <a:t>．立ち直る力</a:t>
            </a:r>
            <a:r>
              <a:rPr lang="en-US" altLang="ja-JP" dirty="0"/>
              <a:t>(</a:t>
            </a:r>
            <a:r>
              <a:rPr lang="ja-JP" altLang="en-US" dirty="0"/>
              <a:t>レジリエンス）の強い人・弱い人</a:t>
            </a:r>
          </a:p>
        </p:txBody>
      </p:sp>
      <p:sp>
        <p:nvSpPr>
          <p:cNvPr id="26627" name="コンテンツ プレースホルダー 2">
            <a:extLst>
              <a:ext uri="{FF2B5EF4-FFF2-40B4-BE49-F238E27FC236}">
                <a16:creationId xmlns:a16="http://schemas.microsoft.com/office/drawing/2014/main" id="{824ECAE5-B804-8F68-293C-4988E6CBEAB3}"/>
              </a:ext>
            </a:extLst>
          </p:cNvPr>
          <p:cNvSpPr>
            <a:spLocks noGrp="1" noChangeArrowheads="1"/>
          </p:cNvSpPr>
          <p:nvPr>
            <p:ph idx="1"/>
          </p:nvPr>
        </p:nvSpPr>
        <p:spPr>
          <a:xfrm>
            <a:off x="568325" y="1877559"/>
            <a:ext cx="8001000" cy="4267200"/>
          </a:xfrm>
        </p:spPr>
        <p:txBody>
          <a:bodyPr/>
          <a:lstStyle/>
          <a:p>
            <a:r>
              <a:rPr lang="ja-JP" altLang="en-US" sz="2800" dirty="0"/>
              <a:t>何かの失敗やトラブルで「私はダメだ」と自己評価が下がることがあったとき、何日も引きずってしまう人もいれば、翌日にはケロリと元気になる人もいます。同じ人間でありながら、不思議なものです。</a:t>
            </a:r>
          </a:p>
        </p:txBody>
      </p:sp>
      <p:sp>
        <p:nvSpPr>
          <p:cNvPr id="26628" name="スライド番号プレースホルダー 3">
            <a:extLst>
              <a:ext uri="{FF2B5EF4-FFF2-40B4-BE49-F238E27FC236}">
                <a16:creationId xmlns:a16="http://schemas.microsoft.com/office/drawing/2014/main" id="{E23485CF-DBEA-6252-C660-9C31AA56549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5BE4491B-9AD8-41F5-B07C-0D83A69216F3}" type="slidenum">
              <a:rPr kumimoji="0" lang="en-US" altLang="ja-JP">
                <a:solidFill>
                  <a:srgbClr val="000000"/>
                </a:solidFill>
                <a:latin typeface="Verdana" panose="020B0604030504040204" pitchFamily="34" charset="0"/>
              </a:rPr>
              <a:pPr/>
              <a:t>87</a:t>
            </a:fld>
            <a:endParaRPr kumimoji="0" lang="en-US" altLang="ja-JP">
              <a:solidFill>
                <a:srgbClr val="000000"/>
              </a:solidFill>
              <a:latin typeface="Verdana" panose="020B060403050404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タイトル 1">
            <a:extLst>
              <a:ext uri="{FF2B5EF4-FFF2-40B4-BE49-F238E27FC236}">
                <a16:creationId xmlns:a16="http://schemas.microsoft.com/office/drawing/2014/main" id="{F1C5EFBE-382E-8358-AE16-426545796F03}"/>
              </a:ext>
            </a:extLst>
          </p:cNvPr>
          <p:cNvSpPr>
            <a:spLocks noGrp="1" noChangeArrowheads="1"/>
          </p:cNvSpPr>
          <p:nvPr>
            <p:ph type="title"/>
          </p:nvPr>
        </p:nvSpPr>
        <p:spPr>
          <a:xfrm>
            <a:off x="1397000" y="333375"/>
            <a:ext cx="8001000" cy="1216025"/>
          </a:xfrm>
        </p:spPr>
        <p:txBody>
          <a:bodyPr/>
          <a:lstStyle/>
          <a:p>
            <a:r>
              <a:rPr lang="en-US" altLang="ja-JP" sz="3600" dirty="0"/>
              <a:t>9</a:t>
            </a:r>
            <a:r>
              <a:rPr lang="ja-JP" altLang="en-US" sz="3600" dirty="0"/>
              <a:t>．ライフ・タスク</a:t>
            </a:r>
            <a:r>
              <a:rPr lang="en-US" altLang="ja-JP" sz="3600" dirty="0"/>
              <a:t>(</a:t>
            </a:r>
            <a:r>
              <a:rPr lang="ja-JP" altLang="en-US" sz="3600" dirty="0"/>
              <a:t>重要な発達課題）を乗り越え、人は強くなる</a:t>
            </a:r>
          </a:p>
        </p:txBody>
      </p:sp>
      <p:pic>
        <p:nvPicPr>
          <p:cNvPr id="2" name="コンテンツ プレースホルダー 1">
            <a:extLst>
              <a:ext uri="{FF2B5EF4-FFF2-40B4-BE49-F238E27FC236}">
                <a16:creationId xmlns:a16="http://schemas.microsoft.com/office/drawing/2014/main" id="{BECCF6B0-FB21-4463-DE3F-91F175BC30E5}"/>
              </a:ext>
            </a:extLst>
          </p:cNvPr>
          <p:cNvPicPr>
            <a:picLocks noGrp="1" noChangeAspect="1"/>
          </p:cNvPicPr>
          <p:nvPr>
            <p:ph idx="1"/>
          </p:nvPr>
        </p:nvPicPr>
        <p:blipFill>
          <a:blip r:embed="rId3"/>
          <a:stretch>
            <a:fillRect/>
          </a:stretch>
        </p:blipFill>
        <p:spPr>
          <a:xfrm>
            <a:off x="2189973" y="1700212"/>
            <a:ext cx="5681583" cy="5157787"/>
          </a:xfrm>
          <a:prstGeom prst="rect">
            <a:avLst/>
          </a:prstGeom>
        </p:spPr>
      </p:pic>
      <p:sp>
        <p:nvSpPr>
          <p:cNvPr id="27652" name="スライド番号プレースホルダー 3">
            <a:extLst>
              <a:ext uri="{FF2B5EF4-FFF2-40B4-BE49-F238E27FC236}">
                <a16:creationId xmlns:a16="http://schemas.microsoft.com/office/drawing/2014/main" id="{4BC5F67D-6BEA-DEC2-3150-906F153A317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60D04F97-A216-4462-BFA6-D9128C8A90BF}" type="slidenum">
              <a:rPr kumimoji="0" lang="en-US" altLang="ja-JP">
                <a:solidFill>
                  <a:srgbClr val="000000"/>
                </a:solidFill>
                <a:latin typeface="Verdana" panose="020B0604030504040204" pitchFamily="34" charset="0"/>
              </a:rPr>
              <a:pPr/>
              <a:t>88</a:t>
            </a:fld>
            <a:endParaRPr kumimoji="0" lang="en-US" altLang="ja-JP">
              <a:solidFill>
                <a:srgbClr val="000000"/>
              </a:solidFill>
              <a:latin typeface="Verdana" panose="020B060403050404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コンテンツ プレースホルダー 2">
            <a:extLst>
              <a:ext uri="{FF2B5EF4-FFF2-40B4-BE49-F238E27FC236}">
                <a16:creationId xmlns:a16="http://schemas.microsoft.com/office/drawing/2014/main" id="{E0779408-73F6-AB10-3887-627478311728}"/>
              </a:ext>
            </a:extLst>
          </p:cNvPr>
          <p:cNvSpPr>
            <a:spLocks noGrp="1" noChangeArrowheads="1"/>
          </p:cNvSpPr>
          <p:nvPr>
            <p:ph idx="1"/>
          </p:nvPr>
        </p:nvSpPr>
        <p:spPr>
          <a:xfrm>
            <a:off x="571500" y="1706563"/>
            <a:ext cx="8001000" cy="4267200"/>
          </a:xfrm>
        </p:spPr>
        <p:txBody>
          <a:bodyPr/>
          <a:lstStyle/>
          <a:p>
            <a:r>
              <a:rPr lang="ja-JP" altLang="en-US" dirty="0"/>
              <a:t>　</a:t>
            </a:r>
          </a:p>
        </p:txBody>
      </p:sp>
      <p:sp>
        <p:nvSpPr>
          <p:cNvPr id="28675" name="スライド番号プレースホルダー 3">
            <a:extLst>
              <a:ext uri="{FF2B5EF4-FFF2-40B4-BE49-F238E27FC236}">
                <a16:creationId xmlns:a16="http://schemas.microsoft.com/office/drawing/2014/main" id="{37FED27E-50D9-2AD4-9BC0-374338B2EEA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BC608E73-D95D-49DA-87E0-2FBCA3EB3182}" type="slidenum">
              <a:rPr kumimoji="0" lang="en-US" altLang="ja-JP">
                <a:solidFill>
                  <a:srgbClr val="000000"/>
                </a:solidFill>
                <a:latin typeface="Verdana" panose="020B0604030504040204" pitchFamily="34" charset="0"/>
              </a:rPr>
              <a:pPr/>
              <a:t>89</a:t>
            </a:fld>
            <a:endParaRPr kumimoji="0" lang="en-US" altLang="ja-JP" dirty="0">
              <a:solidFill>
                <a:srgbClr val="000000"/>
              </a:solidFill>
              <a:latin typeface="Verdana" panose="020B0604030504040204" pitchFamily="34" charset="0"/>
            </a:endParaRPr>
          </a:p>
        </p:txBody>
      </p:sp>
      <p:sp>
        <p:nvSpPr>
          <p:cNvPr id="5" name="正方形/長方形 4">
            <a:extLst>
              <a:ext uri="{FF2B5EF4-FFF2-40B4-BE49-F238E27FC236}">
                <a16:creationId xmlns:a16="http://schemas.microsoft.com/office/drawing/2014/main" id="{56779397-DAA6-DDFD-9875-B81D14BD1835}"/>
              </a:ext>
            </a:extLst>
          </p:cNvPr>
          <p:cNvSpPr/>
          <p:nvPr/>
        </p:nvSpPr>
        <p:spPr>
          <a:xfrm>
            <a:off x="1115616" y="2187574"/>
            <a:ext cx="5761038" cy="3521075"/>
          </a:xfrm>
          <a:prstGeom prst="rect">
            <a:avLst/>
          </a:prstGeom>
          <a:noFill/>
          <a:ln w="19050">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677" name="テキスト ボックス 5">
            <a:extLst>
              <a:ext uri="{FF2B5EF4-FFF2-40B4-BE49-F238E27FC236}">
                <a16:creationId xmlns:a16="http://schemas.microsoft.com/office/drawing/2014/main" id="{6EF0DAFC-FF3D-33CE-D069-13ED601256E3}"/>
              </a:ext>
            </a:extLst>
          </p:cNvPr>
          <p:cNvSpPr txBox="1">
            <a:spLocks noChangeArrowheads="1"/>
          </p:cNvSpPr>
          <p:nvPr/>
        </p:nvSpPr>
        <p:spPr bwMode="auto">
          <a:xfrm>
            <a:off x="1752600" y="2432050"/>
            <a:ext cx="142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ＭＳ Ｐゴシック" panose="020B0600070205080204" pitchFamily="50" charset="-128"/>
              </a:rPr>
              <a:t>〈</a:t>
            </a:r>
            <a:r>
              <a:rPr lang="ja-JP" altLang="en-US">
                <a:latin typeface="ＭＳ Ｐゴシック" panose="020B0600070205080204" pitchFamily="50" charset="-128"/>
              </a:rPr>
              <a:t>良いところ</a:t>
            </a:r>
            <a:r>
              <a:rPr lang="en-US" altLang="ja-JP">
                <a:latin typeface="ＭＳ Ｐゴシック" panose="020B0600070205080204" pitchFamily="50" charset="-128"/>
              </a:rPr>
              <a:t>〉</a:t>
            </a:r>
            <a:endParaRPr lang="ja-JP" altLang="en-US">
              <a:latin typeface="ＭＳ Ｐゴシック" panose="020B0600070205080204" pitchFamily="50" charset="-128"/>
            </a:endParaRPr>
          </a:p>
        </p:txBody>
      </p:sp>
      <p:sp>
        <p:nvSpPr>
          <p:cNvPr id="28678" name="テキスト ボックス 6">
            <a:extLst>
              <a:ext uri="{FF2B5EF4-FFF2-40B4-BE49-F238E27FC236}">
                <a16:creationId xmlns:a16="http://schemas.microsoft.com/office/drawing/2014/main" id="{5E6E8EAB-16FB-1660-B903-7A9D97B49A3A}"/>
              </a:ext>
            </a:extLst>
          </p:cNvPr>
          <p:cNvSpPr txBox="1">
            <a:spLocks noChangeArrowheads="1"/>
          </p:cNvSpPr>
          <p:nvPr/>
        </p:nvSpPr>
        <p:spPr bwMode="auto">
          <a:xfrm>
            <a:off x="1254125" y="2798763"/>
            <a:ext cx="19145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例）</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・優しい</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・元気がある</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・挨拶ができる</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・スポーツが得意　など</a:t>
            </a:r>
          </a:p>
        </p:txBody>
      </p:sp>
      <p:sp>
        <p:nvSpPr>
          <p:cNvPr id="28679" name="テキスト ボックス 7">
            <a:extLst>
              <a:ext uri="{FF2B5EF4-FFF2-40B4-BE49-F238E27FC236}">
                <a16:creationId xmlns:a16="http://schemas.microsoft.com/office/drawing/2014/main" id="{6A276641-FEE1-4A7F-EF5E-2ADAFFBCEA7B}"/>
              </a:ext>
            </a:extLst>
          </p:cNvPr>
          <p:cNvSpPr txBox="1">
            <a:spLocks noChangeArrowheads="1"/>
          </p:cNvSpPr>
          <p:nvPr/>
        </p:nvSpPr>
        <p:spPr bwMode="auto">
          <a:xfrm>
            <a:off x="4740275" y="2466975"/>
            <a:ext cx="14208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en-US" altLang="ja-JP">
                <a:latin typeface="ＭＳ Ｐゴシック" panose="020B0600070205080204" pitchFamily="50" charset="-128"/>
              </a:rPr>
              <a:t>〈</a:t>
            </a:r>
            <a:r>
              <a:rPr lang="ja-JP" altLang="en-US">
                <a:latin typeface="ＭＳ Ｐゴシック" panose="020B0600070205080204" pitchFamily="50" charset="-128"/>
              </a:rPr>
              <a:t>悪いところ</a:t>
            </a:r>
            <a:r>
              <a:rPr lang="en-US" altLang="ja-JP">
                <a:latin typeface="ＭＳ Ｐゴシック" panose="020B0600070205080204" pitchFamily="50" charset="-128"/>
              </a:rPr>
              <a:t>〉</a:t>
            </a:r>
            <a:endParaRPr lang="ja-JP" altLang="en-US">
              <a:latin typeface="ＭＳ Ｐゴシック" panose="020B0600070205080204" pitchFamily="50" charset="-128"/>
            </a:endParaRPr>
          </a:p>
        </p:txBody>
      </p:sp>
      <p:sp>
        <p:nvSpPr>
          <p:cNvPr id="28680" name="テキスト ボックス 8">
            <a:extLst>
              <a:ext uri="{FF2B5EF4-FFF2-40B4-BE49-F238E27FC236}">
                <a16:creationId xmlns:a16="http://schemas.microsoft.com/office/drawing/2014/main" id="{3A4E3BB9-AC54-20E3-1A14-E0DA8B11815E}"/>
              </a:ext>
            </a:extLst>
          </p:cNvPr>
          <p:cNvSpPr txBox="1">
            <a:spLocks noChangeArrowheads="1"/>
          </p:cNvSpPr>
          <p:nvPr/>
        </p:nvSpPr>
        <p:spPr bwMode="auto">
          <a:xfrm>
            <a:off x="4098925" y="2836863"/>
            <a:ext cx="1781175"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400">
                <a:latin typeface="ＭＳ Ｐゴシック" panose="020B0600070205080204" pitchFamily="50" charset="-128"/>
              </a:rPr>
              <a:t>例）</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・恥ずかしがり</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・気が弱い</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・寝起きが悪い</a:t>
            </a:r>
            <a:endParaRPr lang="en-US" altLang="ja-JP" sz="1400">
              <a:latin typeface="ＭＳ Ｐゴシック" panose="020B0600070205080204" pitchFamily="50" charset="-128"/>
            </a:endParaRPr>
          </a:p>
          <a:p>
            <a:r>
              <a:rPr lang="ja-JP" altLang="en-US" sz="1400">
                <a:latin typeface="ＭＳ Ｐゴシック" panose="020B0600070205080204" pitchFamily="50" charset="-128"/>
              </a:rPr>
              <a:t>・忘れ物が多い　など</a:t>
            </a:r>
          </a:p>
        </p:txBody>
      </p:sp>
      <p:cxnSp>
        <p:nvCxnSpPr>
          <p:cNvPr id="11" name="直線コネクタ 10">
            <a:extLst>
              <a:ext uri="{FF2B5EF4-FFF2-40B4-BE49-F238E27FC236}">
                <a16:creationId xmlns:a16="http://schemas.microsoft.com/office/drawing/2014/main" id="{AB9BFAA8-5425-0FE0-8355-12B27DB39050}"/>
              </a:ext>
            </a:extLst>
          </p:cNvPr>
          <p:cNvCxnSpPr>
            <a:cxnSpLocks/>
            <a:stCxn id="5" idx="2"/>
          </p:cNvCxnSpPr>
          <p:nvPr/>
        </p:nvCxnSpPr>
        <p:spPr>
          <a:xfrm flipH="1" flipV="1">
            <a:off x="3992166" y="2187574"/>
            <a:ext cx="3175" cy="3521075"/>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 name="タイトル 1">
            <a:extLst>
              <a:ext uri="{FF2B5EF4-FFF2-40B4-BE49-F238E27FC236}">
                <a16:creationId xmlns:a16="http://schemas.microsoft.com/office/drawing/2014/main" id="{C9FBEB27-E876-ABBD-F10B-B62BF6C97895}"/>
              </a:ext>
            </a:extLst>
          </p:cNvPr>
          <p:cNvSpPr txBox="1">
            <a:spLocks noChangeArrowheads="1"/>
          </p:cNvSpPr>
          <p:nvPr/>
        </p:nvSpPr>
        <p:spPr bwMode="auto">
          <a:xfrm>
            <a:off x="1403350" y="590550"/>
            <a:ext cx="7388225" cy="792163"/>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10</a:t>
            </a:r>
            <a:r>
              <a:rPr lang="ja-JP" altLang="en-US" kern="0" dirty="0"/>
              <a:t>．自分の良いところ、悪いところ</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タイトル 1">
            <a:extLst>
              <a:ext uri="{FF2B5EF4-FFF2-40B4-BE49-F238E27FC236}">
                <a16:creationId xmlns:a16="http://schemas.microsoft.com/office/drawing/2014/main" id="{30D36CE3-722E-2EEF-9A8A-1B393C900D7F}"/>
              </a:ext>
            </a:extLst>
          </p:cNvPr>
          <p:cNvSpPr>
            <a:spLocks noGrp="1" noChangeArrowheads="1"/>
          </p:cNvSpPr>
          <p:nvPr>
            <p:ph type="title"/>
          </p:nvPr>
        </p:nvSpPr>
        <p:spPr>
          <a:xfrm>
            <a:off x="1331913" y="333375"/>
            <a:ext cx="7172325" cy="820738"/>
          </a:xfrm>
        </p:spPr>
        <p:txBody>
          <a:bodyPr/>
          <a:lstStyle/>
          <a:p>
            <a:endParaRPr lang="ja-JP" altLang="en-US"/>
          </a:p>
        </p:txBody>
      </p:sp>
      <p:sp>
        <p:nvSpPr>
          <p:cNvPr id="9219" name="コンテンツ プレースホルダー 1">
            <a:extLst>
              <a:ext uri="{FF2B5EF4-FFF2-40B4-BE49-F238E27FC236}">
                <a16:creationId xmlns:a16="http://schemas.microsoft.com/office/drawing/2014/main" id="{24FBFF83-36CE-5477-3AC9-E9C0501800E1}"/>
              </a:ext>
            </a:extLst>
          </p:cNvPr>
          <p:cNvSpPr>
            <a:spLocks noGrp="1" noChangeArrowheads="1"/>
          </p:cNvSpPr>
          <p:nvPr>
            <p:ph idx="1"/>
          </p:nvPr>
        </p:nvSpPr>
        <p:spPr>
          <a:xfrm>
            <a:off x="683568" y="1759109"/>
            <a:ext cx="8001000" cy="4334188"/>
          </a:xfrm>
        </p:spPr>
        <p:txBody>
          <a:bodyPr/>
          <a:lstStyle/>
          <a:p>
            <a:r>
              <a:rPr lang="ja-JP" altLang="en-US" dirty="0">
                <a:latin typeface="メイリオ" panose="020B0604030504040204" pitchFamily="50" charset="-128"/>
                <a:ea typeface="メイリオ" panose="020B0604030504040204" pitchFamily="50" charset="-128"/>
              </a:rPr>
              <a:t>担い手は個人に限らない。大勢？</a:t>
            </a:r>
          </a:p>
        </p:txBody>
      </p:sp>
      <p:sp>
        <p:nvSpPr>
          <p:cNvPr id="9220" name="スライド番号プレースホルダ 3">
            <a:extLst>
              <a:ext uri="{FF2B5EF4-FFF2-40B4-BE49-F238E27FC236}">
                <a16:creationId xmlns:a16="http://schemas.microsoft.com/office/drawing/2014/main" id="{5D0035D1-8ED9-677A-D151-79243292E1B3}"/>
              </a:ext>
            </a:extLst>
          </p:cNvPr>
          <p:cNvSpPr txBox="1">
            <a:spLocks noGrp="1" noChangeArrowheads="1"/>
          </p:cNvSpPr>
          <p:nvPr/>
        </p:nvSpPr>
        <p:spPr bwMode="auto">
          <a:xfrm>
            <a:off x="7162800" y="6481763"/>
            <a:ext cx="1981200"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2800">
                <a:solidFill>
                  <a:schemeClr val="tx1"/>
                </a:solidFill>
                <a:latin typeface="メイリオ" panose="020B0604030504040204" pitchFamily="50" charset="-128"/>
                <a:ea typeface="メイリオ" panose="020B0604030504040204" pitchFamily="50" charset="-128"/>
              </a:defRPr>
            </a:lvl1pPr>
            <a:lvl2pPr marL="742950" indent="-285750">
              <a:spcBef>
                <a:spcPct val="20000"/>
              </a:spcBef>
              <a:buClr>
                <a:srgbClr val="669900"/>
              </a:buClr>
              <a:buFont typeface="Wingdings" panose="05000000000000000000" pitchFamily="2" charset="2"/>
              <a:buChar char="n"/>
              <a:defRPr kumimoji="1" sz="2400">
                <a:solidFill>
                  <a:schemeClr val="tx1"/>
                </a:solidFill>
                <a:latin typeface="メイリオ" panose="020B0604030504040204" pitchFamily="50" charset="-128"/>
                <a:ea typeface="メイリオ" panose="020B0604030504040204" pitchFamily="50" charset="-128"/>
              </a:defRPr>
            </a:lvl2pPr>
            <a:lvl3pPr marL="1143000" indent="-228600">
              <a:spcBef>
                <a:spcPct val="20000"/>
              </a:spcBef>
              <a:buClr>
                <a:srgbClr val="669900"/>
              </a:buClr>
              <a:buFont typeface="Wingdings" panose="05000000000000000000" pitchFamily="2" charset="2"/>
              <a:buChar char="o"/>
              <a:defRPr kumimoji="1" sz="2000">
                <a:solidFill>
                  <a:schemeClr val="tx1"/>
                </a:solidFill>
                <a:latin typeface="メイリオ" panose="020B0604030504040204" pitchFamily="50" charset="-128"/>
                <a:ea typeface="メイリオ" panose="020B0604030504040204" pitchFamily="50" charset="-128"/>
              </a:defRPr>
            </a:lvl3pPr>
            <a:lvl4pPr marL="1600200" indent="-228600">
              <a:spcBef>
                <a:spcPct val="20000"/>
              </a:spcBef>
              <a:buClr>
                <a:srgbClr val="669900"/>
              </a:buClr>
              <a:buFont typeface="Wingdings" panose="05000000000000000000" pitchFamily="2" charset="2"/>
              <a:buChar char="n"/>
              <a:defRPr kumimoji="1">
                <a:solidFill>
                  <a:schemeClr val="tx1"/>
                </a:solidFill>
                <a:latin typeface="メイリオ" panose="020B0604030504040204" pitchFamily="50" charset="-128"/>
                <a:ea typeface="メイリオ" panose="020B0604030504040204" pitchFamily="50" charset="-128"/>
              </a:defRPr>
            </a:lvl4pPr>
            <a:lvl5pPr marL="2057400" indent="-228600">
              <a:spcBef>
                <a:spcPct val="25000"/>
              </a:spcBef>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a:solidFill>
                  <a:schemeClr val="tx1"/>
                </a:solidFill>
                <a:latin typeface="メイリオ" panose="020B0604030504040204" pitchFamily="50" charset="-128"/>
                <a:ea typeface="メイリオ" panose="020B0604030504040204" pitchFamily="50" charset="-128"/>
              </a:defRPr>
            </a:lvl9pPr>
          </a:lstStyle>
          <a:p>
            <a:pPr algn="r" eaLnBrk="1" hangingPunct="1">
              <a:spcBef>
                <a:spcPct val="0"/>
              </a:spcBef>
              <a:buClrTx/>
              <a:buFontTx/>
              <a:buNone/>
            </a:pPr>
            <a:fld id="{F28BD3B8-52E3-415A-A85D-01BF05AC7007}" type="slidenum">
              <a:rPr kumimoji="0" lang="en-US" altLang="ja-JP" sz="1800">
                <a:solidFill>
                  <a:srgbClr val="000000"/>
                </a:solidFill>
                <a:latin typeface="Verdana" panose="020B0604030504040204" pitchFamily="34" charset="0"/>
                <a:ea typeface="ＭＳ Ｐゴシック" panose="020B0600070205080204" pitchFamily="50" charset="-128"/>
              </a:rPr>
              <a:pPr algn="r" eaLnBrk="1" hangingPunct="1">
                <a:spcBef>
                  <a:spcPct val="0"/>
                </a:spcBef>
                <a:buClrTx/>
                <a:buFontTx/>
                <a:buNone/>
              </a:pPr>
              <a:t>9</a:t>
            </a:fld>
            <a:endParaRPr kumimoji="0" lang="en-US" altLang="ja-JP" sz="1800">
              <a:solidFill>
                <a:srgbClr val="000000"/>
              </a:solidFill>
              <a:latin typeface="Verdana" panose="020B0604030504040204" pitchFamily="34" charset="0"/>
              <a:ea typeface="ＭＳ Ｐゴシック" panose="020B0600070205080204" pitchFamily="50" charset="-128"/>
            </a:endParaRPr>
          </a:p>
        </p:txBody>
      </p:sp>
      <p:pic>
        <p:nvPicPr>
          <p:cNvPr id="5" name="コンテンツ プレースホルダー 5">
            <a:extLst>
              <a:ext uri="{FF2B5EF4-FFF2-40B4-BE49-F238E27FC236}">
                <a16:creationId xmlns:a16="http://schemas.microsoft.com/office/drawing/2014/main" id="{C6B84600-7CC2-29DC-F41F-6658FFD711A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2428081"/>
            <a:ext cx="6096000"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正方形/長方形 5">
            <a:extLst>
              <a:ext uri="{FF2B5EF4-FFF2-40B4-BE49-F238E27FC236}">
                <a16:creationId xmlns:a16="http://schemas.microsoft.com/office/drawing/2014/main" id="{14C71720-0AA6-CFF6-6801-16872DFA2BC6}"/>
              </a:ext>
            </a:extLst>
          </p:cNvPr>
          <p:cNvSpPr>
            <a:spLocks noChangeArrowheads="1"/>
          </p:cNvSpPr>
          <p:nvPr/>
        </p:nvSpPr>
        <p:spPr bwMode="auto">
          <a:xfrm>
            <a:off x="2962275" y="5595938"/>
            <a:ext cx="387477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amp;CenturyOldst" pitchFamily="18" charset="2"/>
                <a:ea typeface="メイリオ" panose="020B0604030504040204" pitchFamily="50" charset="-128"/>
              </a:defRPr>
            </a:lvl1pPr>
            <a:lvl2pPr marL="742950" indent="-285750">
              <a:defRPr kumimoji="1">
                <a:solidFill>
                  <a:schemeClr val="tx1"/>
                </a:solidFill>
                <a:latin typeface="&amp;CenturyOldst" pitchFamily="18" charset="2"/>
                <a:ea typeface="メイリオ" panose="020B0604030504040204" pitchFamily="50" charset="-128"/>
              </a:defRPr>
            </a:lvl2pPr>
            <a:lvl3pPr marL="1143000" indent="-228600">
              <a:defRPr kumimoji="1">
                <a:solidFill>
                  <a:schemeClr val="tx1"/>
                </a:solidFill>
                <a:latin typeface="&amp;CenturyOldst" pitchFamily="18" charset="2"/>
                <a:ea typeface="メイリオ" panose="020B0604030504040204" pitchFamily="50" charset="-128"/>
              </a:defRPr>
            </a:lvl3pPr>
            <a:lvl4pPr marL="1600200" indent="-228600">
              <a:defRPr kumimoji="1">
                <a:solidFill>
                  <a:schemeClr val="tx1"/>
                </a:solidFill>
                <a:latin typeface="&amp;CenturyOldst" pitchFamily="18" charset="2"/>
                <a:ea typeface="メイリオ" panose="020B0604030504040204" pitchFamily="50" charset="-128"/>
              </a:defRPr>
            </a:lvl4pPr>
            <a:lvl5pPr marL="2057400" indent="-228600">
              <a:defRPr kumimoji="1">
                <a:solidFill>
                  <a:schemeClr val="tx1"/>
                </a:solidFill>
                <a:latin typeface="&amp;CenturyOldst" pitchFamily="18" charset="2"/>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amp;CenturyOldst" pitchFamily="18" charset="2"/>
                <a:ea typeface="メイリオ" panose="020B0604030504040204" pitchFamily="50" charset="-128"/>
              </a:defRPr>
            </a:lvl9pPr>
          </a:lstStyle>
          <a:p>
            <a:r>
              <a:rPr lang="en-US" altLang="ja-JP" dirty="0">
                <a:latin typeface="+mn-lt"/>
                <a:ea typeface="+mj-ea"/>
                <a:hlinkClick r:id="rId4"/>
              </a:rPr>
              <a:t>https://youtu.be/H7umx1jgkoQ</a:t>
            </a:r>
            <a:endParaRPr lang="en-US" altLang="ja-JP" dirty="0">
              <a:latin typeface="+mn-lt"/>
              <a:ea typeface="+mj-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コンテンツ プレースホルダー 2">
            <a:extLst>
              <a:ext uri="{FF2B5EF4-FFF2-40B4-BE49-F238E27FC236}">
                <a16:creationId xmlns:a16="http://schemas.microsoft.com/office/drawing/2014/main" id="{4845F227-FF93-BA29-F4BA-1C3907B26624}"/>
              </a:ext>
            </a:extLst>
          </p:cNvPr>
          <p:cNvSpPr>
            <a:spLocks noGrp="1" noChangeArrowheads="1"/>
          </p:cNvSpPr>
          <p:nvPr>
            <p:ph idx="1"/>
          </p:nvPr>
        </p:nvSpPr>
        <p:spPr>
          <a:xfrm>
            <a:off x="571500" y="1706563"/>
            <a:ext cx="8001000" cy="4267200"/>
          </a:xfrm>
        </p:spPr>
        <p:txBody>
          <a:bodyPr/>
          <a:lstStyle/>
          <a:p>
            <a:r>
              <a:rPr lang="ja-JP" altLang="en-US" dirty="0"/>
              <a:t>できないことは、悪いこと？</a:t>
            </a:r>
            <a:endParaRPr lang="en-US" altLang="ja-JP" dirty="0"/>
          </a:p>
          <a:p>
            <a:pPr lvl="1"/>
            <a:r>
              <a:rPr lang="ja-JP" altLang="en-US" dirty="0"/>
              <a:t>先生や両親など、周りの重要な人からの影響</a:t>
            </a:r>
            <a:endParaRPr lang="en-US" altLang="ja-JP" dirty="0"/>
          </a:p>
        </p:txBody>
      </p:sp>
      <p:sp>
        <p:nvSpPr>
          <p:cNvPr id="29699" name="スライド番号プレースホルダー 3">
            <a:extLst>
              <a:ext uri="{FF2B5EF4-FFF2-40B4-BE49-F238E27FC236}">
                <a16:creationId xmlns:a16="http://schemas.microsoft.com/office/drawing/2014/main" id="{54C1F22D-DF8C-ABB8-F554-0F2BA1786981}"/>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D325C24-2B20-4143-B12E-00B348C7EA23}" type="slidenum">
              <a:rPr kumimoji="0" lang="en-US" altLang="ja-JP">
                <a:solidFill>
                  <a:srgbClr val="000000"/>
                </a:solidFill>
                <a:latin typeface="Verdana" panose="020B0604030504040204" pitchFamily="34" charset="0"/>
              </a:rPr>
              <a:pPr/>
              <a:t>90</a:t>
            </a:fld>
            <a:endParaRPr kumimoji="0" lang="en-US" altLang="ja-JP">
              <a:solidFill>
                <a:srgbClr val="000000"/>
              </a:solidFill>
              <a:latin typeface="Verdana" panose="020B0604030504040204" pitchFamily="34" charset="0"/>
            </a:endParaRPr>
          </a:p>
        </p:txBody>
      </p:sp>
      <p:pic>
        <p:nvPicPr>
          <p:cNvPr id="29700" name="図 12" descr="挿絵 が含まれている画像&#10;&#10;自動的に生成された説明">
            <a:extLst>
              <a:ext uri="{FF2B5EF4-FFF2-40B4-BE49-F238E27FC236}">
                <a16:creationId xmlns:a16="http://schemas.microsoft.com/office/drawing/2014/main" id="{0ADBEE03-BA72-2329-5B57-80F1D34CBB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2819400"/>
            <a:ext cx="5327650" cy="315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タイトル 1">
            <a:extLst>
              <a:ext uri="{FF2B5EF4-FFF2-40B4-BE49-F238E27FC236}">
                <a16:creationId xmlns:a16="http://schemas.microsoft.com/office/drawing/2014/main" id="{78A5A854-991A-88A8-E33A-B28A60789126}"/>
              </a:ext>
            </a:extLst>
          </p:cNvPr>
          <p:cNvSpPr txBox="1">
            <a:spLocks noChangeArrowheads="1"/>
          </p:cNvSpPr>
          <p:nvPr/>
        </p:nvSpPr>
        <p:spPr bwMode="auto">
          <a:xfrm>
            <a:off x="1431925" y="476250"/>
            <a:ext cx="7388225" cy="792163"/>
          </a:xfrm>
          <a:prstGeom prst="rect">
            <a:avLst/>
          </a:prstGeom>
          <a:noFill/>
          <a:ln>
            <a:noFill/>
          </a:ln>
        </p:spPr>
        <p:txBody>
          <a:bodyPr anchor="b"/>
          <a:lstStyle>
            <a:lvl1pPr algn="l" rtl="0" eaLnBrk="0" fontAlgn="base" hangingPunct="0">
              <a:spcBef>
                <a:spcPct val="0"/>
              </a:spcBef>
              <a:spcAft>
                <a:spcPct val="0"/>
              </a:spcAft>
              <a:defRPr kumimoji="1" sz="3800">
                <a:solidFill>
                  <a:schemeClr val="tx2"/>
                </a:solidFill>
                <a:latin typeface="+mj-lt"/>
                <a:ea typeface="+mj-ea"/>
                <a:cs typeface="+mj-cs"/>
              </a:defRPr>
            </a:lvl1pPr>
            <a:lvl2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2pPr>
            <a:lvl3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3pPr>
            <a:lvl4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4pPr>
            <a:lvl5pPr algn="l" rtl="0" eaLnBrk="0" fontAlgn="base" hangingPunct="0">
              <a:spcBef>
                <a:spcPct val="0"/>
              </a:spcBef>
              <a:spcAft>
                <a:spcPct val="0"/>
              </a:spcAft>
              <a:defRPr kumimoji="1" sz="3800">
                <a:solidFill>
                  <a:schemeClr val="tx2"/>
                </a:solidFill>
                <a:latin typeface="Verdana" pitchFamily="34" charset="0"/>
                <a:ea typeface="ＭＳ Ｐゴシック" pitchFamily="50" charset="-128"/>
              </a:defRPr>
            </a:lvl5pPr>
            <a:lvl6pPr marL="457200" algn="l" rtl="0" fontAlgn="base">
              <a:spcBef>
                <a:spcPct val="0"/>
              </a:spcBef>
              <a:spcAft>
                <a:spcPct val="0"/>
              </a:spcAft>
              <a:defRPr kumimoji="1" sz="3800">
                <a:solidFill>
                  <a:schemeClr val="tx2"/>
                </a:solidFill>
                <a:latin typeface="Verdana" pitchFamily="34" charset="0"/>
                <a:ea typeface="ＭＳ Ｐゴシック" pitchFamily="50" charset="-128"/>
              </a:defRPr>
            </a:lvl6pPr>
            <a:lvl7pPr marL="914400" algn="l" rtl="0" fontAlgn="base">
              <a:spcBef>
                <a:spcPct val="0"/>
              </a:spcBef>
              <a:spcAft>
                <a:spcPct val="0"/>
              </a:spcAft>
              <a:defRPr kumimoji="1" sz="3800">
                <a:solidFill>
                  <a:schemeClr val="tx2"/>
                </a:solidFill>
                <a:latin typeface="Verdana" pitchFamily="34" charset="0"/>
                <a:ea typeface="ＭＳ Ｐゴシック" pitchFamily="50" charset="-128"/>
              </a:defRPr>
            </a:lvl7pPr>
            <a:lvl8pPr marL="1371600" algn="l" rtl="0" fontAlgn="base">
              <a:spcBef>
                <a:spcPct val="0"/>
              </a:spcBef>
              <a:spcAft>
                <a:spcPct val="0"/>
              </a:spcAft>
              <a:defRPr kumimoji="1" sz="3800">
                <a:solidFill>
                  <a:schemeClr val="tx2"/>
                </a:solidFill>
                <a:latin typeface="Verdana" pitchFamily="34" charset="0"/>
                <a:ea typeface="ＭＳ Ｐゴシック" pitchFamily="50" charset="-128"/>
              </a:defRPr>
            </a:lvl8pPr>
            <a:lvl9pPr marL="1828800" algn="l" rtl="0" fontAlgn="base">
              <a:spcBef>
                <a:spcPct val="0"/>
              </a:spcBef>
              <a:spcAft>
                <a:spcPct val="0"/>
              </a:spcAft>
              <a:defRPr kumimoji="1" sz="3800">
                <a:solidFill>
                  <a:schemeClr val="tx2"/>
                </a:solidFill>
                <a:latin typeface="Verdana" pitchFamily="34" charset="0"/>
                <a:ea typeface="ＭＳ Ｐゴシック" pitchFamily="50" charset="-128"/>
              </a:defRPr>
            </a:lvl9pPr>
          </a:lstStyle>
          <a:p>
            <a:pPr>
              <a:defRPr/>
            </a:pPr>
            <a:r>
              <a:rPr lang="en-US" altLang="ja-JP" kern="0" dirty="0"/>
              <a:t>10</a:t>
            </a:r>
            <a:r>
              <a:rPr lang="ja-JP" altLang="en-US" kern="0" dirty="0"/>
              <a:t>．自分の良いところ、悪いところ</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コンテンツ プレースホルダー 2">
            <a:extLst>
              <a:ext uri="{FF2B5EF4-FFF2-40B4-BE49-F238E27FC236}">
                <a16:creationId xmlns:a16="http://schemas.microsoft.com/office/drawing/2014/main" id="{27A282EC-97F8-7C37-AB41-9BFD4CCB1F11}"/>
              </a:ext>
            </a:extLst>
          </p:cNvPr>
          <p:cNvSpPr>
            <a:spLocks noGrp="1" noChangeArrowheads="1"/>
          </p:cNvSpPr>
          <p:nvPr>
            <p:ph idx="1"/>
          </p:nvPr>
        </p:nvSpPr>
        <p:spPr>
          <a:xfrm>
            <a:off x="571500" y="1706563"/>
            <a:ext cx="8001000" cy="4267200"/>
          </a:xfrm>
        </p:spPr>
        <p:txBody>
          <a:bodyPr/>
          <a:lstStyle/>
          <a:p>
            <a:pPr>
              <a:defRPr/>
            </a:pPr>
            <a:r>
              <a:rPr lang="ja-JP" altLang="en-US" dirty="0"/>
              <a:t>“いい人”を続けているのは疲れる！</a:t>
            </a:r>
            <a:endParaRPr lang="en-US" altLang="ja-JP" dirty="0"/>
          </a:p>
          <a:p>
            <a:pPr lvl="1">
              <a:defRPr/>
            </a:pPr>
            <a:r>
              <a:rPr lang="ja-JP" altLang="en-US" dirty="0"/>
              <a:t>「できないことを直さなくては」→「人からどう思われていたいのか」</a:t>
            </a:r>
            <a:endParaRPr lang="en-US" altLang="ja-JP" dirty="0"/>
          </a:p>
          <a:p>
            <a:pPr lvl="1">
              <a:defRPr/>
            </a:pPr>
            <a:r>
              <a:rPr lang="ja-JP" altLang="en-US" dirty="0"/>
              <a:t>相手に合わせて自分を変えているとストレスが溜まる！</a:t>
            </a:r>
            <a:endParaRPr lang="en-US" altLang="ja-JP" dirty="0"/>
          </a:p>
          <a:p>
            <a:pPr lvl="1">
              <a:defRPr/>
            </a:pPr>
            <a:r>
              <a:rPr lang="ja-JP" altLang="en-US" dirty="0"/>
              <a:t>無理をするのは、相手のためにではなく、自分の理想のため</a:t>
            </a:r>
            <a:endParaRPr lang="en-US" altLang="ja-JP" dirty="0"/>
          </a:p>
          <a:p>
            <a:pPr lvl="1">
              <a:defRPr/>
            </a:pPr>
            <a:endParaRPr lang="en-US" altLang="ja-JP" dirty="0"/>
          </a:p>
          <a:p>
            <a:pPr marL="471487" lvl="1" indent="0">
              <a:buFont typeface="Wingdings" panose="05000000000000000000" pitchFamily="2" charset="2"/>
              <a:buNone/>
              <a:defRPr/>
            </a:pPr>
            <a:endParaRPr lang="en-US" altLang="ja-JP" dirty="0"/>
          </a:p>
        </p:txBody>
      </p:sp>
      <p:sp>
        <p:nvSpPr>
          <p:cNvPr id="31747" name="スライド番号プレースホルダー 3">
            <a:extLst>
              <a:ext uri="{FF2B5EF4-FFF2-40B4-BE49-F238E27FC236}">
                <a16:creationId xmlns:a16="http://schemas.microsoft.com/office/drawing/2014/main" id="{A09F0705-5E5B-A0CA-C9DA-FD6E4E49ECF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291F7B9F-4B34-41A3-AAB9-9815A004D6CB}" type="slidenum">
              <a:rPr kumimoji="0" lang="en-US" altLang="ja-JP">
                <a:solidFill>
                  <a:srgbClr val="000000"/>
                </a:solidFill>
                <a:latin typeface="Verdana" panose="020B0604030504040204" pitchFamily="34" charset="0"/>
              </a:rPr>
              <a:pPr/>
              <a:t>91</a:t>
            </a:fld>
            <a:endParaRPr kumimoji="0" lang="en-US" altLang="ja-JP">
              <a:solidFill>
                <a:srgbClr val="000000"/>
              </a:solidFill>
              <a:latin typeface="Verdana" panose="020B0604030504040204" pitchFamily="34" charset="0"/>
            </a:endParaRPr>
          </a:p>
        </p:txBody>
      </p:sp>
      <p:sp>
        <p:nvSpPr>
          <p:cNvPr id="31748" name="タイトル 1">
            <a:extLst>
              <a:ext uri="{FF2B5EF4-FFF2-40B4-BE49-F238E27FC236}">
                <a16:creationId xmlns:a16="http://schemas.microsoft.com/office/drawing/2014/main" id="{582FA154-7646-CC2F-74D8-6D0581A494A4}"/>
              </a:ext>
            </a:extLst>
          </p:cNvPr>
          <p:cNvSpPr>
            <a:spLocks noGrp="1" noChangeArrowheads="1"/>
          </p:cNvSpPr>
          <p:nvPr>
            <p:ph type="title"/>
          </p:nvPr>
        </p:nvSpPr>
        <p:spPr>
          <a:xfrm>
            <a:off x="1403350" y="709613"/>
            <a:ext cx="6884988" cy="793750"/>
          </a:xfrm>
        </p:spPr>
        <p:txBody>
          <a:bodyPr/>
          <a:lstStyle/>
          <a:p>
            <a:pPr algn="ctr"/>
            <a:r>
              <a:rPr lang="en-US" altLang="ja-JP"/>
              <a:t>11</a:t>
            </a:r>
            <a:r>
              <a:rPr lang="ja-JP" altLang="en-US"/>
              <a:t>．“いい人”を続けているのは疲れる！</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番号プレースホルダー 3">
            <a:extLst>
              <a:ext uri="{FF2B5EF4-FFF2-40B4-BE49-F238E27FC236}">
                <a16:creationId xmlns:a16="http://schemas.microsoft.com/office/drawing/2014/main" id="{0C53A0DF-4635-DA0E-420E-51E85F83F8CE}"/>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8BE51630-4542-4D25-B000-E5D7C3A24FC6}" type="slidenum">
              <a:rPr kumimoji="0" lang="en-US" altLang="ja-JP">
                <a:solidFill>
                  <a:srgbClr val="000000"/>
                </a:solidFill>
                <a:latin typeface="Verdana" panose="020B0604030504040204" pitchFamily="34" charset="0"/>
              </a:rPr>
              <a:pPr/>
              <a:t>92</a:t>
            </a:fld>
            <a:endParaRPr kumimoji="0" lang="en-US" altLang="ja-JP">
              <a:solidFill>
                <a:srgbClr val="000000"/>
              </a:solidFill>
              <a:latin typeface="Verdana" panose="020B0604030504040204" pitchFamily="34" charset="0"/>
            </a:endParaRPr>
          </a:p>
        </p:txBody>
      </p:sp>
      <p:pic>
        <p:nvPicPr>
          <p:cNvPr id="32771" name="図 13">
            <a:extLst>
              <a:ext uri="{FF2B5EF4-FFF2-40B4-BE49-F238E27FC236}">
                <a16:creationId xmlns:a16="http://schemas.microsoft.com/office/drawing/2014/main" id="{8E1B7AB9-549B-555E-11F6-EB33EA63F0B9}"/>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51138" y="2346325"/>
            <a:ext cx="5421312" cy="362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テキスト ボックス 14">
            <a:extLst>
              <a:ext uri="{FF2B5EF4-FFF2-40B4-BE49-F238E27FC236}">
                <a16:creationId xmlns:a16="http://schemas.microsoft.com/office/drawing/2014/main" id="{5156C7C0-7665-0557-BA5C-8238B5FFF9D4}"/>
              </a:ext>
            </a:extLst>
          </p:cNvPr>
          <p:cNvSpPr txBox="1">
            <a:spLocks noChangeArrowheads="1"/>
          </p:cNvSpPr>
          <p:nvPr/>
        </p:nvSpPr>
        <p:spPr bwMode="auto">
          <a:xfrm>
            <a:off x="1839913" y="3419475"/>
            <a:ext cx="10842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好き！</a:t>
            </a:r>
          </a:p>
        </p:txBody>
      </p:sp>
      <p:sp>
        <p:nvSpPr>
          <p:cNvPr id="32773" name="テキスト ボックス 15">
            <a:extLst>
              <a:ext uri="{FF2B5EF4-FFF2-40B4-BE49-F238E27FC236}">
                <a16:creationId xmlns:a16="http://schemas.microsoft.com/office/drawing/2014/main" id="{83350E71-AEA1-6357-ED1B-0FB0A963C79D}"/>
              </a:ext>
            </a:extLst>
          </p:cNvPr>
          <p:cNvSpPr txBox="1">
            <a:spLocks noChangeArrowheads="1"/>
          </p:cNvSpPr>
          <p:nvPr/>
        </p:nvSpPr>
        <p:spPr bwMode="auto">
          <a:xfrm>
            <a:off x="1839913" y="5445125"/>
            <a:ext cx="23574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600">
                <a:latin typeface="ＭＳ Ｐゴシック" panose="020B0600070205080204" pitchFamily="50" charset="-128"/>
              </a:rPr>
              <a:t>なんとも思っていない</a:t>
            </a:r>
          </a:p>
        </p:txBody>
      </p:sp>
      <p:sp>
        <p:nvSpPr>
          <p:cNvPr id="32774" name="コンテンツ プレースホルダー 2">
            <a:extLst>
              <a:ext uri="{FF2B5EF4-FFF2-40B4-BE49-F238E27FC236}">
                <a16:creationId xmlns:a16="http://schemas.microsoft.com/office/drawing/2014/main" id="{68B30F98-BFBF-FD4D-6B3B-2E966E317A4E}"/>
              </a:ext>
            </a:extLst>
          </p:cNvPr>
          <p:cNvSpPr>
            <a:spLocks noGrp="1" noChangeArrowheads="1"/>
          </p:cNvSpPr>
          <p:nvPr>
            <p:ph idx="1"/>
          </p:nvPr>
        </p:nvSpPr>
        <p:spPr/>
        <p:txBody>
          <a:bodyPr/>
          <a:lstStyle/>
          <a:p>
            <a:r>
              <a:rPr lang="ja-JP" altLang="en-US"/>
              <a:t>いい人でいるために無理していない？</a:t>
            </a:r>
          </a:p>
        </p:txBody>
      </p:sp>
      <p:sp>
        <p:nvSpPr>
          <p:cNvPr id="32775" name="タイトル 1">
            <a:extLst>
              <a:ext uri="{FF2B5EF4-FFF2-40B4-BE49-F238E27FC236}">
                <a16:creationId xmlns:a16="http://schemas.microsoft.com/office/drawing/2014/main" id="{4064A80E-52ED-1B3D-4873-B492E2057401}"/>
              </a:ext>
            </a:extLst>
          </p:cNvPr>
          <p:cNvSpPr>
            <a:spLocks noGrp="1" noChangeArrowheads="1"/>
          </p:cNvSpPr>
          <p:nvPr>
            <p:ph type="title"/>
          </p:nvPr>
        </p:nvSpPr>
        <p:spPr>
          <a:xfrm>
            <a:off x="1403350" y="709613"/>
            <a:ext cx="6884988" cy="793750"/>
          </a:xfrm>
        </p:spPr>
        <p:txBody>
          <a:bodyPr/>
          <a:lstStyle/>
          <a:p>
            <a:pPr algn="ctr"/>
            <a:r>
              <a:rPr lang="en-US" altLang="ja-JP"/>
              <a:t>11</a:t>
            </a:r>
            <a:r>
              <a:rPr lang="ja-JP" altLang="en-US"/>
              <a:t>．“いい人”を続けているのは疲れる！</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図 5">
            <a:extLst>
              <a:ext uri="{FF2B5EF4-FFF2-40B4-BE49-F238E27FC236}">
                <a16:creationId xmlns:a16="http://schemas.microsoft.com/office/drawing/2014/main" id="{707654E3-B8C6-5E55-9BAF-0E04B4D6CD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538" y="2565400"/>
            <a:ext cx="4278312" cy="354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タイトル 1">
            <a:extLst>
              <a:ext uri="{FF2B5EF4-FFF2-40B4-BE49-F238E27FC236}">
                <a16:creationId xmlns:a16="http://schemas.microsoft.com/office/drawing/2014/main" id="{0F1F5EDD-D315-3E6A-3D2A-CEB9C1F474AB}"/>
              </a:ext>
            </a:extLst>
          </p:cNvPr>
          <p:cNvSpPr>
            <a:spLocks noGrp="1" noChangeArrowheads="1"/>
          </p:cNvSpPr>
          <p:nvPr>
            <p:ph type="title"/>
          </p:nvPr>
        </p:nvSpPr>
        <p:spPr>
          <a:xfrm>
            <a:off x="1476375" y="333375"/>
            <a:ext cx="7416800" cy="1216025"/>
          </a:xfrm>
        </p:spPr>
        <p:txBody>
          <a:bodyPr/>
          <a:lstStyle/>
          <a:p>
            <a:pPr algn="ctr">
              <a:lnSpc>
                <a:spcPts val="4063"/>
              </a:lnSpc>
            </a:pPr>
            <a:r>
              <a:rPr lang="en-US" altLang="ja-JP"/>
              <a:t>12</a:t>
            </a:r>
            <a:r>
              <a:rPr lang="ja-JP" altLang="en-US"/>
              <a:t>．そのままの自分を一旦受け入れよう</a:t>
            </a:r>
          </a:p>
        </p:txBody>
      </p:sp>
      <p:sp>
        <p:nvSpPr>
          <p:cNvPr id="33796" name="スライド番号プレースホルダー 3">
            <a:extLst>
              <a:ext uri="{FF2B5EF4-FFF2-40B4-BE49-F238E27FC236}">
                <a16:creationId xmlns:a16="http://schemas.microsoft.com/office/drawing/2014/main" id="{AF3F21FE-A66D-CE23-5CC6-524090C37A8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4D15C1C8-21F2-468D-9953-971E54CA479C}" type="slidenum">
              <a:rPr kumimoji="0" lang="en-US" altLang="ja-JP">
                <a:solidFill>
                  <a:srgbClr val="000000"/>
                </a:solidFill>
                <a:latin typeface="Verdana" panose="020B0604030504040204" pitchFamily="34" charset="0"/>
              </a:rPr>
              <a:pPr/>
              <a:t>93</a:t>
            </a:fld>
            <a:endParaRPr kumimoji="0" lang="en-US" altLang="ja-JP">
              <a:solidFill>
                <a:srgbClr val="000000"/>
              </a:solidFill>
              <a:latin typeface="Verdana" panose="020B0604030504040204" pitchFamily="34" charset="0"/>
            </a:endParaRPr>
          </a:p>
        </p:txBody>
      </p:sp>
      <p:sp>
        <p:nvSpPr>
          <p:cNvPr id="2" name="コンテンツ プレースホルダー 1">
            <a:extLst>
              <a:ext uri="{FF2B5EF4-FFF2-40B4-BE49-F238E27FC236}">
                <a16:creationId xmlns:a16="http://schemas.microsoft.com/office/drawing/2014/main" id="{A8ACA4A2-F757-E5BF-12CC-D96EFEA488A6}"/>
              </a:ext>
            </a:extLst>
          </p:cNvPr>
          <p:cNvSpPr>
            <a:spLocks noGrp="1"/>
          </p:cNvSpPr>
          <p:nvPr>
            <p:ph idx="1"/>
          </p:nvPr>
        </p:nvSpPr>
        <p:spPr>
          <a:xfrm>
            <a:off x="539750" y="1700213"/>
            <a:ext cx="8001000" cy="2160587"/>
          </a:xfrm>
        </p:spPr>
        <p:txBody>
          <a:bodyPr/>
          <a:lstStyle/>
          <a:p>
            <a:pPr>
              <a:defRPr/>
            </a:pPr>
            <a:r>
              <a:rPr lang="ja-JP" altLang="en-US" dirty="0"/>
              <a:t>自己受容とは、ありのままの自分、そのままの自分で良いと認め、受け入れること</a:t>
            </a:r>
            <a:endParaRPr lang="en-US" altLang="ja-JP" dirty="0"/>
          </a:p>
          <a:p>
            <a:pPr lvl="1">
              <a:defRPr/>
            </a:pPr>
            <a:r>
              <a:rPr lang="ja-JP" altLang="en-US" dirty="0"/>
              <a:t>良いところも、悪いところも</a:t>
            </a:r>
            <a:endParaRPr lang="en-US" altLang="ja-JP" dirty="0"/>
          </a:p>
          <a:p>
            <a:pPr marL="471487" lvl="1" indent="0">
              <a:buFont typeface="Wingdings" panose="05000000000000000000" pitchFamily="2" charset="2"/>
              <a:buNone/>
              <a:defRPr/>
            </a:pPr>
            <a:r>
              <a:rPr lang="ja-JP" altLang="en-US" dirty="0"/>
              <a:t>　　全部自分</a:t>
            </a:r>
            <a:endParaRPr lang="en-US" altLang="ja-JP" dirty="0"/>
          </a:p>
          <a:p>
            <a:pPr lvl="1">
              <a:defRPr/>
            </a:pPr>
            <a:r>
              <a:rPr lang="ja-JP" altLang="en-US" dirty="0"/>
              <a:t>自己を受け入れた瞬間に、</a:t>
            </a:r>
            <a:endParaRPr lang="en-US" altLang="ja-JP" dirty="0"/>
          </a:p>
          <a:p>
            <a:pPr marL="471487" lvl="1" indent="0">
              <a:buFont typeface="Wingdings" panose="05000000000000000000" pitchFamily="2" charset="2"/>
              <a:buNone/>
              <a:defRPr/>
            </a:pPr>
            <a:r>
              <a:rPr lang="ja-JP" altLang="en-US" dirty="0"/>
              <a:t>　　あなたは変わる</a:t>
            </a:r>
            <a:endParaRPr lang="en-US" altLang="ja-JP" dirty="0"/>
          </a:p>
          <a:p>
            <a:pPr>
              <a:defRPr/>
            </a:pPr>
            <a:endParaRPr lang="ja-JP" alt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a:extLst>
              <a:ext uri="{FF2B5EF4-FFF2-40B4-BE49-F238E27FC236}">
                <a16:creationId xmlns:a16="http://schemas.microsoft.com/office/drawing/2014/main" id="{B01B03C8-FBE5-840A-B510-D34B40E592CB}"/>
              </a:ext>
            </a:extLst>
          </p:cNvPr>
          <p:cNvSpPr>
            <a:spLocks noGrp="1" noChangeArrowheads="1"/>
          </p:cNvSpPr>
          <p:nvPr>
            <p:ph type="ctrTitle"/>
          </p:nvPr>
        </p:nvSpPr>
        <p:spPr>
          <a:xfrm>
            <a:off x="323528" y="2132013"/>
            <a:ext cx="8496944" cy="1371600"/>
          </a:xfrm>
        </p:spPr>
        <p:txBody>
          <a:bodyPr/>
          <a:lstStyle/>
          <a:p>
            <a:pPr algn="ctr" eaLnBrk="1" hangingPunct="1"/>
            <a:r>
              <a:rPr lang="ja-JP" altLang="en-US" sz="5400" dirty="0">
                <a:latin typeface="HG丸ｺﾞｼｯｸM-PRO" panose="020F0600000000000000" pitchFamily="50" charset="-128"/>
                <a:ea typeface="HG丸ｺﾞｼｯｸM-PRO" panose="020F0600000000000000" pitchFamily="50" charset="-128"/>
              </a:rPr>
              <a:t>コミュニケーション心理学</a:t>
            </a:r>
            <a:br>
              <a:rPr lang="en-US" altLang="ja-JP" sz="5400" dirty="0">
                <a:latin typeface="HG丸ｺﾞｼｯｸM-PRO" panose="020F0600000000000000" pitchFamily="50" charset="-128"/>
                <a:ea typeface="HG丸ｺﾞｼｯｸM-PRO" panose="020F0600000000000000" pitchFamily="50" charset="-128"/>
              </a:rPr>
            </a:br>
            <a:r>
              <a:rPr lang="en-US" altLang="ja-JP" sz="5400" dirty="0">
                <a:latin typeface="HG丸ｺﾞｼｯｸM-PRO" panose="020F0600000000000000" pitchFamily="50" charset="-128"/>
                <a:ea typeface="HG丸ｺﾞｼｯｸM-PRO" panose="020F0600000000000000" pitchFamily="50" charset="-128"/>
              </a:rPr>
              <a:t>4</a:t>
            </a:r>
            <a:endParaRPr lang="ja-JP" altLang="en-US" sz="5400" dirty="0">
              <a:latin typeface="HG丸ｺﾞｼｯｸM-PRO" panose="020F0600000000000000" pitchFamily="50" charset="-128"/>
              <a:ea typeface="HG丸ｺﾞｼｯｸM-PRO" panose="020F0600000000000000" pitchFamily="50" charset="-128"/>
            </a:endParaRPr>
          </a:p>
        </p:txBody>
      </p:sp>
      <p:sp>
        <p:nvSpPr>
          <p:cNvPr id="8195" name="Rectangle 5">
            <a:extLst>
              <a:ext uri="{FF2B5EF4-FFF2-40B4-BE49-F238E27FC236}">
                <a16:creationId xmlns:a16="http://schemas.microsoft.com/office/drawing/2014/main" id="{CD38556F-F45D-F139-6439-5A1CF0A72EC7}"/>
              </a:ext>
            </a:extLst>
          </p:cNvPr>
          <p:cNvSpPr>
            <a:spLocks noGrp="1" noChangeArrowheads="1"/>
          </p:cNvSpPr>
          <p:nvPr>
            <p:ph type="subTitle" idx="1"/>
          </p:nvPr>
        </p:nvSpPr>
        <p:spPr>
          <a:xfrm>
            <a:off x="3276600" y="4365625"/>
            <a:ext cx="5327650" cy="2447925"/>
          </a:xfrm>
        </p:spPr>
        <p:txBody>
          <a:bodyPr/>
          <a:lstStyle/>
          <a:p>
            <a:pPr eaLnBrk="1" hangingPunct="1">
              <a:lnSpc>
                <a:spcPct val="80000"/>
              </a:lnSpc>
            </a:pPr>
            <a:r>
              <a:rPr lang="ja-JP" altLang="en-US" sz="1400">
                <a:latin typeface="HG丸ｺﾞｼｯｸM-PRO" panose="020F0600000000000000" pitchFamily="50" charset="-128"/>
                <a:ea typeface="HG丸ｺﾞｼｯｸM-PRO" panose="020F0600000000000000" pitchFamily="50" charset="-128"/>
              </a:rPr>
              <a:t>　</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臨床心理士　公認心理師</a:t>
            </a:r>
            <a:endParaRPr lang="en-US" altLang="ja-JP" sz="18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シニア産業カウンセラー</a:t>
            </a:r>
          </a:p>
          <a:p>
            <a:pPr eaLnBrk="1" hangingPunct="1">
              <a:lnSpc>
                <a:spcPct val="80000"/>
              </a:lnSpc>
            </a:pPr>
            <a:r>
              <a:rPr lang="ja-JP" altLang="en-US" sz="1800">
                <a:latin typeface="HG丸ｺﾞｼｯｸM-PRO" panose="020F0600000000000000" pitchFamily="50" charset="-128"/>
                <a:ea typeface="HG丸ｺﾞｼｯｸM-PRO" panose="020F0600000000000000" pitchFamily="50" charset="-128"/>
              </a:rPr>
              <a:t>小児発達学博士</a:t>
            </a:r>
            <a:r>
              <a:rPr lang="en-US" altLang="ja-JP" sz="1800">
                <a:latin typeface="HG丸ｺﾞｼｯｸM-PRO" panose="020F0600000000000000" pitchFamily="50" charset="-128"/>
                <a:ea typeface="HG丸ｺﾞｼｯｸM-PRO" panose="020F0600000000000000" pitchFamily="50" charset="-128"/>
              </a:rPr>
              <a:t>(</a:t>
            </a:r>
            <a:r>
              <a:rPr lang="ja-JP" altLang="en-US" sz="1800">
                <a:latin typeface="HG丸ｺﾞｼｯｸM-PRO" panose="020F0600000000000000" pitchFamily="50" charset="-128"/>
                <a:ea typeface="HG丸ｺﾞｼｯｸM-PRO" panose="020F0600000000000000" pitchFamily="50" charset="-128"/>
              </a:rPr>
              <a:t>メンタルヘルス支援領域）</a:t>
            </a:r>
            <a:endParaRPr lang="ja-JP" altLang="en-US" sz="1200">
              <a:latin typeface="HG丸ｺﾞｼｯｸM-PRO" panose="020F0600000000000000" pitchFamily="50" charset="-128"/>
              <a:ea typeface="HG丸ｺﾞｼｯｸM-PRO" panose="020F0600000000000000" pitchFamily="50" charset="-128"/>
            </a:endParaRPr>
          </a:p>
          <a:p>
            <a:pPr eaLnBrk="1" hangingPunct="1">
              <a:lnSpc>
                <a:spcPct val="80000"/>
              </a:lnSpc>
            </a:pPr>
            <a:endParaRPr lang="ja-JP" altLang="en-US" sz="1100">
              <a:latin typeface="HG丸ｺﾞｼｯｸM-PRO" panose="020F0600000000000000" pitchFamily="50" charset="-128"/>
              <a:ea typeface="HG丸ｺﾞｼｯｸM-PRO" panose="020F0600000000000000" pitchFamily="50" charset="-128"/>
            </a:endParaRPr>
          </a:p>
          <a:p>
            <a:pPr eaLnBrk="1" hangingPunct="1">
              <a:lnSpc>
                <a:spcPct val="80000"/>
              </a:lnSpc>
            </a:pPr>
            <a:r>
              <a:rPr lang="ja-JP" altLang="en-US" sz="3200">
                <a:latin typeface="HG丸ｺﾞｼｯｸM-PRO" panose="020F0600000000000000" pitchFamily="50" charset="-128"/>
                <a:ea typeface="HG丸ｺﾞｼｯｸM-PRO" panose="020F0600000000000000" pitchFamily="50" charset="-128"/>
              </a:rPr>
              <a:t>三尾　眞由美</a:t>
            </a:r>
          </a:p>
        </p:txBody>
      </p:sp>
      <p:sp>
        <p:nvSpPr>
          <p:cNvPr id="8196" name="Rectangle 6">
            <a:extLst>
              <a:ext uri="{FF2B5EF4-FFF2-40B4-BE49-F238E27FC236}">
                <a16:creationId xmlns:a16="http://schemas.microsoft.com/office/drawing/2014/main" id="{AB4A711F-2F76-6B5F-C691-F9D73BA29606}"/>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5A0C2F3C-F6CB-4D95-ADDF-362AE6138F1E}" type="slidenum">
              <a:rPr kumimoji="0" lang="en-US" altLang="ja-JP" sz="1800">
                <a:latin typeface="ホリデイMDJP03" pitchFamily="2" charset="-128"/>
                <a:ea typeface="ホリデイMDJP03" pitchFamily="2" charset="-128"/>
              </a:rPr>
              <a:pPr>
                <a:spcBef>
                  <a:spcPct val="0"/>
                </a:spcBef>
                <a:buClrTx/>
                <a:buFontTx/>
                <a:buNone/>
              </a:pPr>
              <a:t>94</a:t>
            </a:fld>
            <a:endParaRPr kumimoji="0" lang="en-US" altLang="ja-JP" sz="1800">
              <a:latin typeface="ホリデイMDJP03" pitchFamily="2" charset="-128"/>
              <a:ea typeface="ホリデイMDJP03" pitchFamily="2" charset="-128"/>
            </a:endParaRPr>
          </a:p>
        </p:txBody>
      </p:sp>
      <p:sp>
        <p:nvSpPr>
          <p:cNvPr id="8197" name="テキスト ボックス 4">
            <a:extLst>
              <a:ext uri="{FF2B5EF4-FFF2-40B4-BE49-F238E27FC236}">
                <a16:creationId xmlns:a16="http://schemas.microsoft.com/office/drawing/2014/main" id="{D0DF7686-CB7B-F623-E173-9EBEA7C042D3}"/>
              </a:ext>
            </a:extLst>
          </p:cNvPr>
          <p:cNvSpPr txBox="1">
            <a:spLocks noChangeArrowheads="1"/>
          </p:cNvSpPr>
          <p:nvPr/>
        </p:nvSpPr>
        <p:spPr bwMode="auto">
          <a:xfrm>
            <a:off x="323528" y="3691801"/>
            <a:ext cx="88024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eaLnBrk="1" hangingPunct="1">
              <a:spcBef>
                <a:spcPct val="0"/>
              </a:spcBef>
              <a:buClrTx/>
              <a:buFontTx/>
              <a:buNone/>
            </a:pPr>
            <a:r>
              <a:rPr lang="ja-JP" altLang="en-US" sz="2800" dirty="0">
                <a:latin typeface="HG丸ｺﾞｼｯｸM-PRO" panose="020F0600000000000000" pitchFamily="50" charset="-128"/>
                <a:ea typeface="HG丸ｺﾞｼｯｸM-PRO" panose="020F0600000000000000" pitchFamily="50" charset="-128"/>
              </a:rPr>
              <a:t>第３章相手を知り、相手を受け入れる「傾聴」の知識</a:t>
            </a:r>
            <a:endParaRPr lang="ja-JP" altLang="en-US" sz="2800" dirty="0"/>
          </a:p>
        </p:txBody>
      </p:sp>
    </p:spTree>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タイトル 1">
            <a:extLst>
              <a:ext uri="{FF2B5EF4-FFF2-40B4-BE49-F238E27FC236}">
                <a16:creationId xmlns:a16="http://schemas.microsoft.com/office/drawing/2014/main" id="{7ADDFA2F-4A06-D86F-9BF7-7036A0A71BF1}"/>
              </a:ext>
            </a:extLst>
          </p:cNvPr>
          <p:cNvSpPr>
            <a:spLocks noGrp="1" noChangeArrowheads="1"/>
          </p:cNvSpPr>
          <p:nvPr>
            <p:ph type="title"/>
          </p:nvPr>
        </p:nvSpPr>
        <p:spPr>
          <a:xfrm>
            <a:off x="1431925" y="404813"/>
            <a:ext cx="7172325" cy="1152525"/>
          </a:xfrm>
        </p:spPr>
        <p:txBody>
          <a:bodyPr/>
          <a:lstStyle/>
          <a:p>
            <a:pPr>
              <a:lnSpc>
                <a:spcPts val="4063"/>
              </a:lnSpc>
            </a:pPr>
            <a:r>
              <a:rPr lang="ja-JP" altLang="en-US"/>
              <a:t>１．相手は思いどおりに</a:t>
            </a:r>
            <a:br>
              <a:rPr lang="en-US" altLang="ja-JP"/>
            </a:br>
            <a:r>
              <a:rPr lang="ja-JP" altLang="en-US"/>
              <a:t>　　動かなくて当たり前</a:t>
            </a:r>
          </a:p>
        </p:txBody>
      </p:sp>
      <p:sp>
        <p:nvSpPr>
          <p:cNvPr id="8195" name="コンテンツ プレースホルダ 2">
            <a:extLst>
              <a:ext uri="{FF2B5EF4-FFF2-40B4-BE49-F238E27FC236}">
                <a16:creationId xmlns:a16="http://schemas.microsoft.com/office/drawing/2014/main" id="{5F697840-09C5-8A37-BE87-430019B54157}"/>
              </a:ext>
            </a:extLst>
          </p:cNvPr>
          <p:cNvSpPr>
            <a:spLocks noGrp="1" noChangeArrowheads="1"/>
          </p:cNvSpPr>
          <p:nvPr>
            <p:ph idx="1"/>
          </p:nvPr>
        </p:nvSpPr>
        <p:spPr/>
        <p:txBody>
          <a:bodyPr/>
          <a:lstStyle/>
          <a:p>
            <a:pPr>
              <a:defRPr/>
            </a:pPr>
            <a:r>
              <a:rPr lang="ja-JP" altLang="en-US" sz="2800" dirty="0"/>
              <a:t>対人認知・・・「この人はこんな人だ」と理解しようとする</a:t>
            </a:r>
            <a:endParaRPr lang="en-US" altLang="ja-JP" sz="2800" dirty="0"/>
          </a:p>
          <a:p>
            <a:pPr>
              <a:defRPr/>
            </a:pPr>
            <a:r>
              <a:rPr lang="ja-JP" altLang="en-US" sz="2800" dirty="0"/>
              <a:t>これを対人認知と言う</a:t>
            </a:r>
            <a:endParaRPr lang="en-US" altLang="ja-JP" sz="2800" dirty="0"/>
          </a:p>
          <a:p>
            <a:pPr marL="0" indent="0">
              <a:buFont typeface="Wingdings" panose="05000000000000000000" pitchFamily="2" charset="2"/>
              <a:buNone/>
              <a:defRPr/>
            </a:pPr>
            <a:endParaRPr lang="en-US" altLang="ja-JP" sz="2800" dirty="0"/>
          </a:p>
          <a:p>
            <a:pPr lvl="1">
              <a:defRPr/>
            </a:pPr>
            <a:r>
              <a:rPr lang="ja-JP" altLang="en-US" sz="2400" dirty="0"/>
              <a:t>自分の得られた情報のみで相手を捉えがち</a:t>
            </a:r>
            <a:endParaRPr lang="en-US" altLang="ja-JP" sz="2400" dirty="0"/>
          </a:p>
          <a:p>
            <a:pPr lvl="1">
              <a:defRPr/>
            </a:pPr>
            <a:r>
              <a:rPr lang="ja-JP" altLang="en-US" sz="2400" dirty="0"/>
              <a:t>必ずしも相手が自分と同じ意見とは限らない</a:t>
            </a:r>
            <a:endParaRPr lang="en-US" altLang="ja-JP" sz="2400" dirty="0"/>
          </a:p>
          <a:p>
            <a:pPr>
              <a:defRPr/>
            </a:pPr>
            <a:endParaRPr lang="en-US" altLang="ja-JP" dirty="0"/>
          </a:p>
        </p:txBody>
      </p:sp>
      <p:sp>
        <p:nvSpPr>
          <p:cNvPr id="10244" name="スライド番号プレースホルダ 3">
            <a:extLst>
              <a:ext uri="{FF2B5EF4-FFF2-40B4-BE49-F238E27FC236}">
                <a16:creationId xmlns:a16="http://schemas.microsoft.com/office/drawing/2014/main" id="{E685A795-534B-4F4F-8F68-17B1479A14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6F084259-6851-4093-B8B1-CE3BB72D525E}" type="slidenum">
              <a:rPr kumimoji="0" lang="en-US" altLang="ja-JP" sz="1800">
                <a:solidFill>
                  <a:srgbClr val="000000"/>
                </a:solidFill>
              </a:rPr>
              <a:pPr>
                <a:spcBef>
                  <a:spcPct val="0"/>
                </a:spcBef>
                <a:buClrTx/>
                <a:buFontTx/>
                <a:buNone/>
              </a:pPr>
              <a:t>95</a:t>
            </a:fld>
            <a:endParaRPr kumimoji="0" lang="en-US" altLang="ja-JP" sz="1800">
              <a:solidFill>
                <a:srgbClr val="000000"/>
              </a:solidFill>
            </a:endParaRPr>
          </a:p>
        </p:txBody>
      </p:sp>
      <p:sp>
        <p:nvSpPr>
          <p:cNvPr id="2" name="テキスト ボックス 1">
            <a:extLst>
              <a:ext uri="{FF2B5EF4-FFF2-40B4-BE49-F238E27FC236}">
                <a16:creationId xmlns:a16="http://schemas.microsoft.com/office/drawing/2014/main" id="{394DCAA0-1FD5-940B-F7CC-BC344E3C912C}"/>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54</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14D474EB-65FF-FB13-B0D5-EE95BF41A70D}"/>
              </a:ext>
            </a:extLst>
          </p:cNvPr>
          <p:cNvSpPr>
            <a:spLocks noGrp="1" noChangeArrowheads="1"/>
          </p:cNvSpPr>
          <p:nvPr>
            <p:ph idx="1"/>
          </p:nvPr>
        </p:nvSpPr>
        <p:spPr/>
        <p:txBody>
          <a:bodyPr/>
          <a:lstStyle/>
          <a:p>
            <a:pPr>
              <a:defRPr/>
            </a:pPr>
            <a:r>
              <a:rPr lang="ja-JP" altLang="en-US" sz="2800" dirty="0"/>
              <a:t>印象形成・・・相手について得られた情報から、その人の全体像を捉えようとする</a:t>
            </a:r>
            <a:endParaRPr lang="en-US" altLang="ja-JP" sz="2800" dirty="0"/>
          </a:p>
          <a:p>
            <a:pPr>
              <a:defRPr/>
            </a:pPr>
            <a:endParaRPr lang="en-US" altLang="ja-JP" dirty="0"/>
          </a:p>
        </p:txBody>
      </p:sp>
      <p:sp>
        <p:nvSpPr>
          <p:cNvPr id="11267" name="スライド番号プレースホルダ 3">
            <a:extLst>
              <a:ext uri="{FF2B5EF4-FFF2-40B4-BE49-F238E27FC236}">
                <a16:creationId xmlns:a16="http://schemas.microsoft.com/office/drawing/2014/main" id="{5CC64302-05E7-0D1E-271D-68ED1AA38248}"/>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1D60D4CF-E71F-4CAC-8C1D-C8E0199A940B}" type="slidenum">
              <a:rPr kumimoji="0" lang="en-US" altLang="ja-JP" sz="1800">
                <a:solidFill>
                  <a:srgbClr val="000000"/>
                </a:solidFill>
              </a:rPr>
              <a:pPr>
                <a:spcBef>
                  <a:spcPct val="0"/>
                </a:spcBef>
                <a:buClrTx/>
                <a:buFontTx/>
                <a:buNone/>
              </a:pPr>
              <a:t>96</a:t>
            </a:fld>
            <a:endParaRPr kumimoji="0" lang="en-US" altLang="ja-JP" sz="1800">
              <a:solidFill>
                <a:srgbClr val="000000"/>
              </a:solidFill>
            </a:endParaRPr>
          </a:p>
        </p:txBody>
      </p:sp>
      <p:sp>
        <p:nvSpPr>
          <p:cNvPr id="11268" name="タイトル 1">
            <a:extLst>
              <a:ext uri="{FF2B5EF4-FFF2-40B4-BE49-F238E27FC236}">
                <a16:creationId xmlns:a16="http://schemas.microsoft.com/office/drawing/2014/main" id="{F6840189-7BB1-2818-4154-E71C4DCAAB8D}"/>
              </a:ext>
            </a:extLst>
          </p:cNvPr>
          <p:cNvSpPr>
            <a:spLocks noGrp="1" noChangeArrowheads="1"/>
          </p:cNvSpPr>
          <p:nvPr>
            <p:ph type="title"/>
          </p:nvPr>
        </p:nvSpPr>
        <p:spPr>
          <a:xfrm>
            <a:off x="1403350" y="404813"/>
            <a:ext cx="7489130" cy="1152525"/>
          </a:xfrm>
        </p:spPr>
        <p:txBody>
          <a:bodyPr/>
          <a:lstStyle/>
          <a:p>
            <a:pPr>
              <a:lnSpc>
                <a:spcPts val="4063"/>
              </a:lnSpc>
            </a:pPr>
            <a:r>
              <a:rPr lang="en-US" altLang="ja-JP" dirty="0"/>
              <a:t>2</a:t>
            </a:r>
            <a:r>
              <a:rPr lang="ja-JP" altLang="en-US" dirty="0"/>
              <a:t>．与えられた情報から「他者」のイメージを作り上げる</a:t>
            </a:r>
          </a:p>
        </p:txBody>
      </p:sp>
      <p:sp>
        <p:nvSpPr>
          <p:cNvPr id="4" name="テキスト ボックス 3">
            <a:extLst>
              <a:ext uri="{FF2B5EF4-FFF2-40B4-BE49-F238E27FC236}">
                <a16:creationId xmlns:a16="http://schemas.microsoft.com/office/drawing/2014/main" id="{F594624C-BFAD-E9A6-BB77-10B3D6D45163}"/>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56</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297C710D-4F20-9EFD-E3E5-2B881FAA9198}"/>
              </a:ext>
            </a:extLst>
          </p:cNvPr>
          <p:cNvSpPr>
            <a:spLocks noGrp="1" noChangeArrowheads="1"/>
          </p:cNvSpPr>
          <p:nvPr>
            <p:ph idx="1"/>
          </p:nvPr>
        </p:nvSpPr>
        <p:spPr>
          <a:xfrm>
            <a:off x="539750" y="1700213"/>
            <a:ext cx="8353425" cy="4267200"/>
          </a:xfrm>
        </p:spPr>
        <p:txBody>
          <a:bodyPr/>
          <a:lstStyle/>
          <a:p>
            <a:pPr>
              <a:defRPr/>
            </a:pPr>
            <a:r>
              <a:rPr lang="ja-JP" altLang="en-US" dirty="0"/>
              <a:t>アッシュ、</a:t>
            </a:r>
            <a:r>
              <a:rPr lang="en-US" altLang="ja-JP" dirty="0"/>
              <a:t>S.E.</a:t>
            </a:r>
            <a:r>
              <a:rPr lang="ja-JP" altLang="en-US" dirty="0"/>
              <a:t>の実験（１）</a:t>
            </a:r>
            <a:endParaRPr lang="en-US" altLang="ja-JP" dirty="0"/>
          </a:p>
          <a:p>
            <a:pPr marL="895350" lvl="1" indent="-457200">
              <a:defRPr/>
            </a:pPr>
            <a:r>
              <a:rPr lang="ja-JP" altLang="en-US" dirty="0"/>
              <a:t>「ある人の性格だ」と６つの言葉を伝える</a:t>
            </a:r>
            <a:endParaRPr lang="en-US" altLang="ja-JP" dirty="0"/>
          </a:p>
          <a:p>
            <a:pPr marL="438150" lvl="1" indent="0">
              <a:buFont typeface="Wingdings" panose="05000000000000000000" pitchFamily="2" charset="2"/>
              <a:buNone/>
              <a:defRPr/>
            </a:pPr>
            <a:r>
              <a:rPr lang="en-US" altLang="ja-JP" dirty="0"/>
              <a:t>A</a:t>
            </a:r>
            <a:r>
              <a:rPr lang="ja-JP" altLang="en-US" dirty="0"/>
              <a:t>：「</a:t>
            </a:r>
            <a:r>
              <a:rPr lang="ja-JP" altLang="en-US" dirty="0">
                <a:solidFill>
                  <a:srgbClr val="FF0000"/>
                </a:solidFill>
              </a:rPr>
              <a:t>知的で</a:t>
            </a:r>
            <a:r>
              <a:rPr lang="ja-JP" altLang="en-US" dirty="0"/>
              <a:t>、勤勉で、衝動的で、批判的で、頑固で、</a:t>
            </a:r>
            <a:r>
              <a:rPr lang="en-US" altLang="ja-JP" dirty="0"/>
              <a:t> </a:t>
            </a:r>
            <a:r>
              <a:rPr lang="ja-JP" altLang="en-US" dirty="0"/>
              <a:t>嫉妬深い人である」</a:t>
            </a:r>
            <a:endParaRPr lang="en-US" altLang="ja-JP" dirty="0"/>
          </a:p>
          <a:p>
            <a:pPr marL="438150" lvl="1" indent="0">
              <a:buFont typeface="Wingdings" panose="05000000000000000000" pitchFamily="2" charset="2"/>
              <a:buNone/>
              <a:defRPr/>
            </a:pPr>
            <a:r>
              <a:rPr lang="en-US" altLang="ja-JP" dirty="0"/>
              <a:t>B:</a:t>
            </a:r>
            <a:r>
              <a:rPr lang="ja-JP" altLang="en-US" dirty="0"/>
              <a:t>「</a:t>
            </a:r>
            <a:r>
              <a:rPr lang="ja-JP" altLang="en-US" dirty="0">
                <a:solidFill>
                  <a:srgbClr val="FF0000"/>
                </a:solidFill>
              </a:rPr>
              <a:t>嫉妬深くて</a:t>
            </a:r>
            <a:r>
              <a:rPr lang="ja-JP" altLang="en-US" dirty="0"/>
              <a:t>、頑固で、批判的で、衝動的で、勤勉で、知的な人である」</a:t>
            </a:r>
            <a:endParaRPr lang="en-US" altLang="ja-JP" dirty="0"/>
          </a:p>
          <a:p>
            <a:pPr marL="438150" lvl="1" indent="0">
              <a:buFont typeface="Wingdings" panose="05000000000000000000" pitchFamily="2" charset="2"/>
              <a:buNone/>
              <a:defRPr/>
            </a:pPr>
            <a:endParaRPr lang="en-US" altLang="ja-JP" dirty="0"/>
          </a:p>
          <a:p>
            <a:pPr marL="438150" lvl="1" indent="0">
              <a:buFont typeface="Wingdings" panose="05000000000000000000" pitchFamily="2" charset="2"/>
              <a:buNone/>
              <a:defRPr/>
            </a:pPr>
            <a:r>
              <a:rPr lang="ja-JP" altLang="en-US" dirty="0"/>
              <a:t>→</a:t>
            </a:r>
            <a:r>
              <a:rPr lang="en-US" altLang="ja-JP" dirty="0"/>
              <a:t>A</a:t>
            </a:r>
            <a:r>
              <a:rPr lang="ja-JP" altLang="en-US" dirty="0"/>
              <a:t>グループはその人に好印象、</a:t>
            </a:r>
            <a:r>
              <a:rPr lang="en-US" altLang="ja-JP" dirty="0"/>
              <a:t>B</a:t>
            </a:r>
            <a:r>
              <a:rPr lang="ja-JP" altLang="en-US" dirty="0"/>
              <a:t>グループは悪印象</a:t>
            </a:r>
            <a:endParaRPr lang="en-US" altLang="ja-JP" dirty="0"/>
          </a:p>
        </p:txBody>
      </p:sp>
      <p:sp>
        <p:nvSpPr>
          <p:cNvPr id="12291" name="スライド番号プレースホルダ 3">
            <a:extLst>
              <a:ext uri="{FF2B5EF4-FFF2-40B4-BE49-F238E27FC236}">
                <a16:creationId xmlns:a16="http://schemas.microsoft.com/office/drawing/2014/main" id="{ECEB2504-B50C-5828-1B07-49DD0EEAE13F}"/>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C73308FF-04E4-401E-B80B-79CEE5C0AE6A}" type="slidenum">
              <a:rPr kumimoji="0" lang="en-US" altLang="ja-JP" sz="1800">
                <a:solidFill>
                  <a:srgbClr val="000000"/>
                </a:solidFill>
              </a:rPr>
              <a:pPr>
                <a:spcBef>
                  <a:spcPct val="0"/>
                </a:spcBef>
                <a:buClrTx/>
                <a:buFontTx/>
                <a:buNone/>
              </a:pPr>
              <a:t>97</a:t>
            </a:fld>
            <a:endParaRPr kumimoji="0" lang="en-US" altLang="ja-JP" sz="1800">
              <a:solidFill>
                <a:srgbClr val="000000"/>
              </a:solidFill>
            </a:endParaRPr>
          </a:p>
        </p:txBody>
      </p:sp>
      <p:sp>
        <p:nvSpPr>
          <p:cNvPr id="12292" name="タイトル 1">
            <a:extLst>
              <a:ext uri="{FF2B5EF4-FFF2-40B4-BE49-F238E27FC236}">
                <a16:creationId xmlns:a16="http://schemas.microsoft.com/office/drawing/2014/main" id="{F2C566F4-C52B-1DFC-3E39-A45865B8B9F2}"/>
              </a:ext>
            </a:extLst>
          </p:cNvPr>
          <p:cNvSpPr>
            <a:spLocks noGrp="1" noChangeArrowheads="1"/>
          </p:cNvSpPr>
          <p:nvPr>
            <p:ph type="title"/>
          </p:nvPr>
        </p:nvSpPr>
        <p:spPr>
          <a:xfrm>
            <a:off x="1403350" y="404813"/>
            <a:ext cx="7172325" cy="1152525"/>
          </a:xfrm>
        </p:spPr>
        <p:txBody>
          <a:bodyPr/>
          <a:lstStyle/>
          <a:p>
            <a:pPr>
              <a:lnSpc>
                <a:spcPts val="4063"/>
              </a:lnSpc>
            </a:pPr>
            <a:r>
              <a:rPr lang="en-US" altLang="ja-JP" dirty="0"/>
              <a:t>2</a:t>
            </a:r>
            <a:r>
              <a:rPr lang="ja-JP" altLang="en-US" dirty="0"/>
              <a:t>．与えられた情報から「他者」のイメージを作り上げる</a:t>
            </a:r>
          </a:p>
        </p:txBody>
      </p:sp>
      <p:sp>
        <p:nvSpPr>
          <p:cNvPr id="2" name="テキスト ボックス 1">
            <a:extLst>
              <a:ext uri="{FF2B5EF4-FFF2-40B4-BE49-F238E27FC236}">
                <a16:creationId xmlns:a16="http://schemas.microsoft.com/office/drawing/2014/main" id="{8E8A53FB-2F2A-DBC0-A943-2498741B9BAF}"/>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56</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コンテンツ プレースホルダ 2">
            <a:extLst>
              <a:ext uri="{FF2B5EF4-FFF2-40B4-BE49-F238E27FC236}">
                <a16:creationId xmlns:a16="http://schemas.microsoft.com/office/drawing/2014/main" id="{4F098A28-7047-D7BB-0852-BCF1477A0314}"/>
              </a:ext>
            </a:extLst>
          </p:cNvPr>
          <p:cNvSpPr>
            <a:spLocks noGrp="1" noChangeArrowheads="1"/>
          </p:cNvSpPr>
          <p:nvPr>
            <p:ph idx="1"/>
          </p:nvPr>
        </p:nvSpPr>
        <p:spPr>
          <a:xfrm>
            <a:off x="539750" y="1700213"/>
            <a:ext cx="8208963" cy="4267200"/>
          </a:xfrm>
        </p:spPr>
        <p:txBody>
          <a:bodyPr/>
          <a:lstStyle/>
          <a:p>
            <a:pPr>
              <a:defRPr/>
            </a:pPr>
            <a:r>
              <a:rPr lang="ja-JP" altLang="en-US" dirty="0">
                <a:latin typeface="+mj-ea"/>
                <a:ea typeface="+mj-ea"/>
              </a:rPr>
              <a:t>アッシュ、</a:t>
            </a:r>
            <a:r>
              <a:rPr lang="en-US" altLang="ja-JP" dirty="0">
                <a:latin typeface="+mj-ea"/>
                <a:ea typeface="+mj-ea"/>
              </a:rPr>
              <a:t>S.E.</a:t>
            </a:r>
            <a:r>
              <a:rPr lang="ja-JP" altLang="en-US" dirty="0"/>
              <a:t>の実験（２）</a:t>
            </a:r>
            <a:endParaRPr lang="en-US" altLang="ja-JP" dirty="0"/>
          </a:p>
          <a:p>
            <a:pPr marL="895350" lvl="1" indent="-457200">
              <a:defRPr/>
            </a:pPr>
            <a:r>
              <a:rPr lang="ja-JP" altLang="en-US" dirty="0"/>
              <a:t>「ある人の性格だ」と７つの言葉を伝える</a:t>
            </a:r>
            <a:endParaRPr lang="en-US" altLang="ja-JP" dirty="0"/>
          </a:p>
          <a:p>
            <a:pPr marL="438150" lvl="1" indent="0">
              <a:buFont typeface="Wingdings" panose="05000000000000000000" pitchFamily="2" charset="2"/>
              <a:buNone/>
              <a:defRPr/>
            </a:pPr>
            <a:r>
              <a:rPr lang="en-US" altLang="ja-JP" dirty="0"/>
              <a:t>A</a:t>
            </a:r>
            <a:r>
              <a:rPr lang="ja-JP" altLang="en-US" dirty="0"/>
              <a:t>：「知的な、器用な、勤勉な、</a:t>
            </a:r>
            <a:r>
              <a:rPr lang="ja-JP" altLang="en-US" dirty="0">
                <a:solidFill>
                  <a:srgbClr val="FF0000"/>
                </a:solidFill>
              </a:rPr>
              <a:t>温かい</a:t>
            </a:r>
            <a:r>
              <a:rPr lang="ja-JP" altLang="en-US" dirty="0"/>
              <a:t>、決断力のある、実際的な、用心深い人である」</a:t>
            </a:r>
            <a:endParaRPr lang="en-US" altLang="ja-JP" dirty="0"/>
          </a:p>
          <a:p>
            <a:pPr marL="438150" lvl="1" indent="0">
              <a:buFont typeface="Wingdings" panose="05000000000000000000" pitchFamily="2" charset="2"/>
              <a:buNone/>
              <a:defRPr/>
            </a:pPr>
            <a:endParaRPr lang="en-US" altLang="ja-JP" dirty="0"/>
          </a:p>
          <a:p>
            <a:pPr marL="438150" lvl="1" indent="0">
              <a:buFont typeface="Wingdings" panose="05000000000000000000" pitchFamily="2" charset="2"/>
              <a:buNone/>
              <a:defRPr/>
            </a:pPr>
            <a:r>
              <a:rPr lang="en-US" altLang="ja-JP" dirty="0"/>
              <a:t>B:</a:t>
            </a:r>
            <a:r>
              <a:rPr lang="ja-JP" altLang="en-US" dirty="0"/>
              <a:t>「知的な、器用な、勤勉な、</a:t>
            </a:r>
            <a:r>
              <a:rPr lang="ja-JP" altLang="en-US" dirty="0">
                <a:solidFill>
                  <a:srgbClr val="FF0000"/>
                </a:solidFill>
              </a:rPr>
              <a:t>冷たい</a:t>
            </a:r>
            <a:r>
              <a:rPr lang="ja-JP" altLang="en-US" dirty="0"/>
              <a:t>、決断力のある、実際的な、用心深い人である」</a:t>
            </a:r>
            <a:endParaRPr lang="en-US" altLang="ja-JP" dirty="0"/>
          </a:p>
          <a:p>
            <a:pPr marL="438150" lvl="1" indent="0">
              <a:buFont typeface="Wingdings" panose="05000000000000000000" pitchFamily="2" charset="2"/>
              <a:buNone/>
              <a:defRPr/>
            </a:pPr>
            <a:endParaRPr lang="en-US" altLang="ja-JP" dirty="0"/>
          </a:p>
          <a:p>
            <a:pPr marL="438150" lvl="1" indent="0">
              <a:buFont typeface="Wingdings" panose="05000000000000000000" pitchFamily="2" charset="2"/>
              <a:buNone/>
              <a:defRPr/>
            </a:pPr>
            <a:r>
              <a:rPr lang="ja-JP" altLang="en-US" dirty="0"/>
              <a:t>→</a:t>
            </a:r>
            <a:r>
              <a:rPr lang="en-US" altLang="ja-JP" dirty="0"/>
              <a:t>A</a:t>
            </a:r>
            <a:r>
              <a:rPr lang="ja-JP" altLang="en-US" dirty="0"/>
              <a:t>グループはその人に好印象、</a:t>
            </a:r>
            <a:r>
              <a:rPr lang="en-US" altLang="ja-JP" dirty="0"/>
              <a:t>B</a:t>
            </a:r>
            <a:r>
              <a:rPr lang="ja-JP" altLang="en-US" dirty="0"/>
              <a:t>グループは悪印象</a:t>
            </a:r>
            <a:endParaRPr lang="en-US" altLang="ja-JP" dirty="0"/>
          </a:p>
        </p:txBody>
      </p:sp>
      <p:sp>
        <p:nvSpPr>
          <p:cNvPr id="13315" name="スライド番号プレースホルダ 3">
            <a:extLst>
              <a:ext uri="{FF2B5EF4-FFF2-40B4-BE49-F238E27FC236}">
                <a16:creationId xmlns:a16="http://schemas.microsoft.com/office/drawing/2014/main" id="{97D58B9C-D7F4-B603-A82F-295369E541EB}"/>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B926D8BA-DC05-4A48-B3C2-0C13B511E137}" type="slidenum">
              <a:rPr kumimoji="0" lang="en-US" altLang="ja-JP" sz="1800">
                <a:solidFill>
                  <a:srgbClr val="000000"/>
                </a:solidFill>
              </a:rPr>
              <a:pPr>
                <a:spcBef>
                  <a:spcPct val="0"/>
                </a:spcBef>
                <a:buClrTx/>
                <a:buFontTx/>
                <a:buNone/>
              </a:pPr>
              <a:t>98</a:t>
            </a:fld>
            <a:endParaRPr kumimoji="0" lang="en-US" altLang="ja-JP" sz="1800">
              <a:solidFill>
                <a:srgbClr val="000000"/>
              </a:solidFill>
            </a:endParaRPr>
          </a:p>
        </p:txBody>
      </p:sp>
      <p:sp>
        <p:nvSpPr>
          <p:cNvPr id="13316" name="タイトル 1">
            <a:extLst>
              <a:ext uri="{FF2B5EF4-FFF2-40B4-BE49-F238E27FC236}">
                <a16:creationId xmlns:a16="http://schemas.microsoft.com/office/drawing/2014/main" id="{1391EE5F-50AA-9FA9-96DD-3623A7F299AD}"/>
              </a:ext>
            </a:extLst>
          </p:cNvPr>
          <p:cNvSpPr>
            <a:spLocks noGrp="1" noChangeArrowheads="1"/>
          </p:cNvSpPr>
          <p:nvPr>
            <p:ph type="title"/>
          </p:nvPr>
        </p:nvSpPr>
        <p:spPr>
          <a:xfrm>
            <a:off x="1403350" y="404813"/>
            <a:ext cx="7172325" cy="1152525"/>
          </a:xfrm>
        </p:spPr>
        <p:txBody>
          <a:bodyPr/>
          <a:lstStyle/>
          <a:p>
            <a:pPr>
              <a:lnSpc>
                <a:spcPts val="4063"/>
              </a:lnSpc>
            </a:pPr>
            <a:r>
              <a:rPr lang="en-US" altLang="ja-JP" dirty="0"/>
              <a:t>2</a:t>
            </a:r>
            <a:r>
              <a:rPr lang="ja-JP" altLang="en-US" dirty="0"/>
              <a:t>．与えられた情報から「他者」のイメージを作り上げる</a:t>
            </a:r>
          </a:p>
        </p:txBody>
      </p:sp>
      <p:sp>
        <p:nvSpPr>
          <p:cNvPr id="2" name="テキスト ボックス 1">
            <a:extLst>
              <a:ext uri="{FF2B5EF4-FFF2-40B4-BE49-F238E27FC236}">
                <a16:creationId xmlns:a16="http://schemas.microsoft.com/office/drawing/2014/main" id="{85FBF9E7-06D7-4074-CFC8-955217499E80}"/>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57</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コンテンツ プレースホルダ 2">
            <a:extLst>
              <a:ext uri="{FF2B5EF4-FFF2-40B4-BE49-F238E27FC236}">
                <a16:creationId xmlns:a16="http://schemas.microsoft.com/office/drawing/2014/main" id="{6DEDC3B6-82D1-DFCC-AE5A-12106F4FD572}"/>
              </a:ext>
            </a:extLst>
          </p:cNvPr>
          <p:cNvSpPr>
            <a:spLocks noGrp="1" noChangeArrowheads="1"/>
          </p:cNvSpPr>
          <p:nvPr>
            <p:ph idx="1"/>
          </p:nvPr>
        </p:nvSpPr>
        <p:spPr>
          <a:xfrm>
            <a:off x="539750" y="1700213"/>
            <a:ext cx="8035925" cy="4267200"/>
          </a:xfrm>
        </p:spPr>
        <p:txBody>
          <a:bodyPr/>
          <a:lstStyle/>
          <a:p>
            <a:r>
              <a:rPr lang="ja-JP" altLang="en-US"/>
              <a:t>相手の印象を形成するときには、</a:t>
            </a:r>
            <a:endParaRPr lang="en-US" altLang="ja-JP"/>
          </a:p>
          <a:p>
            <a:pPr lvl="1"/>
            <a:r>
              <a:rPr lang="ja-JP" altLang="en-US"/>
              <a:t>印象に大きく影響する中心特性（例：温かい・冷たい）によって全体（ゲシュタルト）が成立し、それによって、その他の特性（周辺特性）の位置付け変わる。</a:t>
            </a:r>
            <a:endParaRPr lang="en-US" altLang="ja-JP"/>
          </a:p>
        </p:txBody>
      </p:sp>
      <p:sp>
        <p:nvSpPr>
          <p:cNvPr id="14339" name="スライド番号プレースホルダ 3">
            <a:extLst>
              <a:ext uri="{FF2B5EF4-FFF2-40B4-BE49-F238E27FC236}">
                <a16:creationId xmlns:a16="http://schemas.microsoft.com/office/drawing/2014/main" id="{60B1A293-1576-4E3E-C735-D2FFBE830E6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669900"/>
              </a:buClr>
              <a:buFont typeface="Wingdings" panose="05000000000000000000" pitchFamily="2" charset="2"/>
              <a:buChar char="o"/>
              <a:defRPr kumimoji="1" sz="3000">
                <a:solidFill>
                  <a:schemeClr val="tx1"/>
                </a:solidFill>
                <a:latin typeface="Verdana" panose="020B0604030504040204" pitchFamily="34" charset="0"/>
                <a:ea typeface="ＭＳ Ｐゴシック" panose="020B0600070205080204" pitchFamily="50" charset="-128"/>
              </a:defRPr>
            </a:lvl1pPr>
            <a:lvl2pPr marL="742950" indent="-285750">
              <a:spcBef>
                <a:spcPct val="20000"/>
              </a:spcBef>
              <a:buClr>
                <a:srgbClr val="669900"/>
              </a:buClr>
              <a:buFont typeface="Wingdings" panose="05000000000000000000" pitchFamily="2" charset="2"/>
              <a:buChar char="n"/>
              <a:defRPr kumimoji="1" sz="2600">
                <a:solidFill>
                  <a:schemeClr val="tx1"/>
                </a:solidFill>
                <a:latin typeface="Verdana" panose="020B0604030504040204" pitchFamily="34" charset="0"/>
                <a:ea typeface="ＭＳ Ｐゴシック" panose="020B0600070205080204" pitchFamily="50" charset="-128"/>
              </a:defRPr>
            </a:lvl2pPr>
            <a:lvl3pPr marL="1143000" indent="-228600">
              <a:spcBef>
                <a:spcPct val="20000"/>
              </a:spcBef>
              <a:buClr>
                <a:srgbClr val="669900"/>
              </a:buClr>
              <a:buFont typeface="Wingdings" panose="05000000000000000000" pitchFamily="2" charset="2"/>
              <a:buChar char="o"/>
              <a:defRPr kumimoji="1" sz="2300">
                <a:solidFill>
                  <a:schemeClr val="tx1"/>
                </a:solidFill>
                <a:latin typeface="Verdana" panose="020B0604030504040204" pitchFamily="34" charset="0"/>
                <a:ea typeface="ＭＳ Ｐゴシック" panose="020B0600070205080204" pitchFamily="50" charset="-128"/>
              </a:defRPr>
            </a:lvl3pPr>
            <a:lvl4pPr marL="1600200" indent="-228600">
              <a:spcBef>
                <a:spcPct val="20000"/>
              </a:spcBef>
              <a:buClr>
                <a:srgbClr val="669900"/>
              </a:buClr>
              <a:buFont typeface="Wingdings" panose="05000000000000000000" pitchFamily="2" charset="2"/>
              <a:buChar char="n"/>
              <a:defRPr kumimoji="1" sz="2000">
                <a:solidFill>
                  <a:schemeClr val="tx1"/>
                </a:solidFill>
                <a:latin typeface="Verdana" panose="020B0604030504040204" pitchFamily="34" charset="0"/>
                <a:ea typeface="ＭＳ Ｐゴシック" panose="020B0600070205080204" pitchFamily="50" charset="-128"/>
              </a:defRPr>
            </a:lvl4pPr>
            <a:lvl5pPr marL="2057400" indent="-228600">
              <a:spcBef>
                <a:spcPct val="25000"/>
              </a:spcBef>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5pPr>
            <a:lvl6pPr marL="25146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6pPr>
            <a:lvl7pPr marL="29718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7pPr>
            <a:lvl8pPr marL="34290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8pPr>
            <a:lvl9pPr marL="3886200" indent="-228600" eaLnBrk="0" fontAlgn="base" hangingPunct="0">
              <a:spcBef>
                <a:spcPct val="25000"/>
              </a:spcBef>
              <a:spcAft>
                <a:spcPct val="0"/>
              </a:spcAft>
              <a:buClr>
                <a:srgbClr val="669900"/>
              </a:buClr>
              <a:buFont typeface="Wingdings" panose="05000000000000000000" pitchFamily="2" charset="2"/>
              <a:buChar char="§"/>
              <a:defRPr kumimoji="1" sz="2000">
                <a:solidFill>
                  <a:schemeClr val="tx1"/>
                </a:solidFill>
                <a:latin typeface="Verdana" panose="020B0604030504040204" pitchFamily="34" charset="0"/>
                <a:ea typeface="ＭＳ Ｐゴシック" panose="020B0600070205080204" pitchFamily="50" charset="-128"/>
              </a:defRPr>
            </a:lvl9pPr>
          </a:lstStyle>
          <a:p>
            <a:pPr>
              <a:spcBef>
                <a:spcPct val="0"/>
              </a:spcBef>
              <a:buClrTx/>
              <a:buFontTx/>
              <a:buNone/>
            </a:pPr>
            <a:fld id="{F26240EE-77F4-45D1-B1D1-600BD6D74E4F}" type="slidenum">
              <a:rPr kumimoji="0" lang="en-US" altLang="ja-JP" sz="1800">
                <a:solidFill>
                  <a:srgbClr val="000000"/>
                </a:solidFill>
              </a:rPr>
              <a:pPr>
                <a:spcBef>
                  <a:spcPct val="0"/>
                </a:spcBef>
                <a:buClrTx/>
                <a:buFontTx/>
                <a:buNone/>
              </a:pPr>
              <a:t>99</a:t>
            </a:fld>
            <a:endParaRPr kumimoji="0" lang="en-US" altLang="ja-JP" sz="1800">
              <a:solidFill>
                <a:srgbClr val="000000"/>
              </a:solidFill>
            </a:endParaRPr>
          </a:p>
        </p:txBody>
      </p:sp>
      <p:sp>
        <p:nvSpPr>
          <p:cNvPr id="14340" name="タイトル 1">
            <a:extLst>
              <a:ext uri="{FF2B5EF4-FFF2-40B4-BE49-F238E27FC236}">
                <a16:creationId xmlns:a16="http://schemas.microsoft.com/office/drawing/2014/main" id="{BC5391B6-2A95-C7D7-9845-080359E649A3}"/>
              </a:ext>
            </a:extLst>
          </p:cNvPr>
          <p:cNvSpPr>
            <a:spLocks noGrp="1" noChangeArrowheads="1"/>
          </p:cNvSpPr>
          <p:nvPr>
            <p:ph type="title"/>
          </p:nvPr>
        </p:nvSpPr>
        <p:spPr>
          <a:xfrm>
            <a:off x="1403350" y="404813"/>
            <a:ext cx="7273106" cy="1151979"/>
          </a:xfrm>
        </p:spPr>
        <p:txBody>
          <a:bodyPr/>
          <a:lstStyle/>
          <a:p>
            <a:pPr>
              <a:lnSpc>
                <a:spcPts val="4063"/>
              </a:lnSpc>
            </a:pPr>
            <a:r>
              <a:rPr lang="en-US" altLang="ja-JP" dirty="0"/>
              <a:t>2</a:t>
            </a:r>
            <a:r>
              <a:rPr lang="ja-JP" altLang="en-US" dirty="0"/>
              <a:t>．与えられた情報から「他者」のイメージを作り上げる</a:t>
            </a:r>
          </a:p>
        </p:txBody>
      </p:sp>
      <p:sp>
        <p:nvSpPr>
          <p:cNvPr id="2" name="テキスト ボックス 1">
            <a:extLst>
              <a:ext uri="{FF2B5EF4-FFF2-40B4-BE49-F238E27FC236}">
                <a16:creationId xmlns:a16="http://schemas.microsoft.com/office/drawing/2014/main" id="{6E8C24F6-7C98-AFFE-FB75-E54AB2D4735B}"/>
              </a:ext>
            </a:extLst>
          </p:cNvPr>
          <p:cNvSpPr txBox="1"/>
          <p:nvPr/>
        </p:nvSpPr>
        <p:spPr>
          <a:xfrm>
            <a:off x="8388424" y="143203"/>
            <a:ext cx="652819" cy="523220"/>
          </a:xfrm>
          <a:prstGeom prst="rect">
            <a:avLst/>
          </a:prstGeom>
          <a:noFill/>
        </p:spPr>
        <p:txBody>
          <a:bodyPr wrap="square" rtlCol="0">
            <a:spAutoFit/>
          </a:bodyPr>
          <a:lstStyle/>
          <a:p>
            <a:r>
              <a:rPr kumimoji="1" lang="en-US" altLang="ja-JP"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rPr>
              <a:t>58</a:t>
            </a:r>
            <a:endParaRPr kumimoji="1" lang="ja-JP" altLang="en-US" sz="2800" spc="50" dirty="0">
              <a:ln w="9525" cmpd="sng">
                <a:no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endParaRPr>
          </a:p>
        </p:txBody>
      </p:sp>
    </p:spTree>
  </p:cSld>
  <p:clrMapOvr>
    <a:masterClrMapping/>
  </p:clrMapOvr>
</p:sld>
</file>

<file path=ppt/theme/theme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ofil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rofil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7100</TotalTime>
  <Words>26811</Words>
  <Application>Microsoft Office PowerPoint</Application>
  <PresentationFormat>画面に合わせる (4:3)</PresentationFormat>
  <Paragraphs>2873</Paragraphs>
  <Slides>269</Slides>
  <Notes>185</Notes>
  <HiddenSlides>0</HiddenSlides>
  <MMClips>0</MMClips>
  <ScaleCrop>false</ScaleCrop>
  <HeadingPairs>
    <vt:vector size="6" baseType="variant">
      <vt:variant>
        <vt:lpstr>使用されているフォント</vt:lpstr>
      </vt:variant>
      <vt:variant>
        <vt:i4>25</vt:i4>
      </vt:variant>
      <vt:variant>
        <vt:lpstr>テーマ</vt:lpstr>
      </vt:variant>
      <vt:variant>
        <vt:i4>2</vt:i4>
      </vt:variant>
      <vt:variant>
        <vt:lpstr>スライド タイトル</vt:lpstr>
      </vt:variant>
      <vt:variant>
        <vt:i4>269</vt:i4>
      </vt:variant>
    </vt:vector>
  </HeadingPairs>
  <TitlesOfParts>
    <vt:vector size="296" baseType="lpstr">
      <vt:lpstr>‚l‚r ‚o–¾’©</vt:lpstr>
      <vt:lpstr>Arial Unicode MS</vt:lpstr>
      <vt:lpstr>GlyphLessFont</vt:lpstr>
      <vt:lpstr>HG丸ｺﾞｼｯｸM-PRO</vt:lpstr>
      <vt:lpstr>Hiragino Kaku Gothic Pro</vt:lpstr>
      <vt:lpstr>Meiryo UI</vt:lpstr>
      <vt:lpstr>MS PGothic</vt:lpstr>
      <vt:lpstr>MS PGothic</vt:lpstr>
      <vt:lpstr>ＭＳ Ｐ明朝</vt:lpstr>
      <vt:lpstr>MS Gothic</vt:lpstr>
      <vt:lpstr>MSGothic</vt:lpstr>
      <vt:lpstr>ＭＳゴシック</vt:lpstr>
      <vt:lpstr>robotomedium</vt:lpstr>
      <vt:lpstr>robotoregular</vt:lpstr>
      <vt:lpstr>UD Digi Kyokasho NP-B</vt:lpstr>
      <vt:lpstr>ホリデイMDJP03</vt:lpstr>
      <vt:lpstr>メイリオ</vt:lpstr>
      <vt:lpstr>メイリオ</vt:lpstr>
      <vt:lpstr>游ゴシック</vt:lpstr>
      <vt:lpstr>游ゴシック Medium</vt:lpstr>
      <vt:lpstr>Arial</vt:lpstr>
      <vt:lpstr>Arial Narrow</vt:lpstr>
      <vt:lpstr>Calibri</vt:lpstr>
      <vt:lpstr>Verdana</vt:lpstr>
      <vt:lpstr>Wingdings</vt:lpstr>
      <vt:lpstr>Profile</vt:lpstr>
      <vt:lpstr>1_Profile</vt:lpstr>
      <vt:lpstr>コミュニケーション心理学 1</vt:lpstr>
      <vt:lpstr>　三尾眞由美（MIO Mayumi） 　プロフィール</vt:lpstr>
      <vt:lpstr>プロフィール</vt:lpstr>
      <vt:lpstr>PowerPoint プレゼンテーション</vt:lpstr>
      <vt:lpstr>Homepageの紹介</vt:lpstr>
      <vt:lpstr>この講義で学ぶこと</vt:lpstr>
      <vt:lpstr>もともと人間とは</vt:lpstr>
      <vt:lpstr>コミュニケーションとは 人と人との関りのプロセス</vt:lpstr>
      <vt:lpstr>PowerPoint プレゼンテーション</vt:lpstr>
      <vt:lpstr>コミュニケーションの定義</vt:lpstr>
      <vt:lpstr>コミュニケーションの定義2</vt:lpstr>
      <vt:lpstr>コミュニケーションの定義3</vt:lpstr>
      <vt:lpstr>コミュニケーションが 成立するためには</vt:lpstr>
      <vt:lpstr>コミュニケーションの構成要素１</vt:lpstr>
      <vt:lpstr>コミュニケーションの構成要素2</vt:lpstr>
      <vt:lpstr>コミュニケーションの構成要素3</vt:lpstr>
      <vt:lpstr>コミュニケーションの成立１</vt:lpstr>
      <vt:lpstr>コミュニケーションの成立2</vt:lpstr>
      <vt:lpstr>コミュニケーションの成立3</vt:lpstr>
      <vt:lpstr>人と人との関り</vt:lpstr>
      <vt:lpstr>対人コミュニケーション</vt:lpstr>
      <vt:lpstr>対人コミュニケーション 機能という切り口１</vt:lpstr>
      <vt:lpstr>対人コミュニケーション 機能という切り口2</vt:lpstr>
      <vt:lpstr>対人コミュニケーション 機能という切り口3</vt:lpstr>
      <vt:lpstr>対人コミュニケーション 機能という切り口4</vt:lpstr>
      <vt:lpstr>対人コミュニケーション 機能という切り口５</vt:lpstr>
      <vt:lpstr>コミュニケーションのチャネル</vt:lpstr>
      <vt:lpstr>コミュニケーションのチャネル</vt:lpstr>
      <vt:lpstr>言語的･非言語的コミュニケーション</vt:lpstr>
      <vt:lpstr>言語的･非言語的コミュニケーション</vt:lpstr>
      <vt:lpstr>言語的･非言語的コミュニケーション</vt:lpstr>
      <vt:lpstr>●個人差</vt:lpstr>
      <vt:lpstr>●バイアス１</vt:lpstr>
      <vt:lpstr>●バイアス２</vt:lpstr>
      <vt:lpstr>●ステレオタイプ１</vt:lpstr>
      <vt:lpstr>●ステレオタイプ２</vt:lpstr>
      <vt:lpstr>ヒューリスティック</vt:lpstr>
      <vt:lpstr>バイアス・ヒューリスティックと 非言語コミュニケーション</vt:lpstr>
      <vt:lpstr>PowerPoint プレゼンテーション</vt:lpstr>
      <vt:lpstr>メーラビアン　注：【諸説あります】</vt:lpstr>
      <vt:lpstr>口頭と書面による コミュニケーション</vt:lpstr>
      <vt:lpstr>高コンテクストと低コンテクスト</vt:lpstr>
      <vt:lpstr>コミュニケーションの障害　</vt:lpstr>
      <vt:lpstr>マスコミュニケーション</vt:lpstr>
      <vt:lpstr>マスメディアの影響力</vt:lpstr>
      <vt:lpstr>PowerPoint プレゼンテーション</vt:lpstr>
      <vt:lpstr>メディアリテラシー</vt:lpstr>
      <vt:lpstr>ICTの発達とコミュニケーション１</vt:lpstr>
      <vt:lpstr>ICTの発達とコミュニケーション２</vt:lpstr>
      <vt:lpstr>ICTの発達とコミュニケーション3</vt:lpstr>
      <vt:lpstr>ICTの発達とコミュニケーション4</vt:lpstr>
      <vt:lpstr>さまざまなガイドライン</vt:lpstr>
      <vt:lpstr>おわりに</vt:lpstr>
      <vt:lpstr>コミュニケーション心理学 2</vt:lpstr>
      <vt:lpstr>教科書について</vt:lpstr>
      <vt:lpstr>コミュニケーション・スキル</vt:lpstr>
      <vt:lpstr>PowerPoint プレゼンテーション</vt:lpstr>
      <vt:lpstr>１．昔は“仙人“、今は“ぼっち”に憧れる？ </vt:lpstr>
      <vt:lpstr> </vt:lpstr>
      <vt:lpstr>２．人はひとりでは 　　生きられない</vt:lpstr>
      <vt:lpstr>２．人はひとりでは生きられない</vt:lpstr>
      <vt:lpstr>PowerPoint プレゼンテーション</vt:lpstr>
      <vt:lpstr>３．人にダメージを与えるのも人？</vt:lpstr>
      <vt:lpstr>３．人にダメージを与えるのも人？</vt:lpstr>
      <vt:lpstr>PowerPoint プレゼンテーション</vt:lpstr>
      <vt:lpstr>4．人間関係で困ったときに使える 　　原因と結果に対する２つの捉え方</vt:lpstr>
      <vt:lpstr>PowerPoint プレゼンテーション</vt:lpstr>
      <vt:lpstr>PowerPoint プレゼンテーション</vt:lpstr>
      <vt:lpstr>PowerPoint プレゼンテーション</vt:lpstr>
      <vt:lpstr>頭の体操　見方を拡張する</vt:lpstr>
      <vt:lpstr>頭の体操　見方を拡張する</vt:lpstr>
      <vt:lpstr>頭の体操　見方を拡張する</vt:lpstr>
      <vt:lpstr>コミュニケーション心理学 3</vt:lpstr>
      <vt:lpstr>１．どうして人間関係が 　　うまくいかないの？</vt:lpstr>
      <vt:lpstr>１．どうして人間関係が 　　うまくいかないの？</vt:lpstr>
      <vt:lpstr>PowerPoint プレゼンテーション</vt:lpstr>
      <vt:lpstr>　２．「自分」の中の自分と 　　　「他者」が見ている自分</vt:lpstr>
      <vt:lpstr>　２．「自分」の中の自分と 　　　「他者」が見ている自分</vt:lpstr>
      <vt:lpstr>PowerPoint プレゼンテーション</vt:lpstr>
      <vt:lpstr>　２．「自分」の中の自分と 　　　「他者」が見ている自分</vt:lpstr>
      <vt:lpstr>３. 「ジョハリの窓」で 　　　自己分析をしてみよう</vt:lpstr>
      <vt:lpstr>４. 「ジョハリの窓」は変えられる</vt:lpstr>
      <vt:lpstr>5．自分の価値をどう決めるのか</vt:lpstr>
      <vt:lpstr>PowerPoint プレゼンテーション</vt:lpstr>
      <vt:lpstr>テッサーの 自己評価 維持モデル </vt:lpstr>
      <vt:lpstr>7．自尊感情(自己肯定感）</vt:lpstr>
      <vt:lpstr>8．立ち直る力(レジリエンス）の強い人・弱い人</vt:lpstr>
      <vt:lpstr>9．ライフ・タスク(重要な発達課題）を乗り越え、人は強くなる</vt:lpstr>
      <vt:lpstr>PowerPoint プレゼンテーション</vt:lpstr>
      <vt:lpstr>PowerPoint プレゼンテーション</vt:lpstr>
      <vt:lpstr>11．“いい人”を続けているのは疲れる！</vt:lpstr>
      <vt:lpstr>11．“いい人”を続けているのは疲れる！</vt:lpstr>
      <vt:lpstr>12．そのままの自分を一旦受け入れよう</vt:lpstr>
      <vt:lpstr>コミュニケーション心理学 4</vt:lpstr>
      <vt:lpstr>１．相手は思いどおりに 　　動かなくて当たり前</vt:lpstr>
      <vt:lpstr>2．与えられた情報から「他者」のイメージを作り上げる</vt:lpstr>
      <vt:lpstr>2．与えられた情報から「他者」のイメージを作り上げる</vt:lpstr>
      <vt:lpstr>2．与えられた情報から「他者」のイメージを作り上げる</vt:lpstr>
      <vt:lpstr>2．与えられた情報から「他者」のイメージを作り上げる</vt:lpstr>
      <vt:lpstr>PowerPoint プレゼンテーション</vt:lpstr>
      <vt:lpstr>PowerPoint プレゼンテーション</vt:lpstr>
      <vt:lpstr>PowerPoint プレゼンテーション</vt:lpstr>
      <vt:lpstr>　５．期待に応えて 　　　相手の行動が変わる</vt:lpstr>
      <vt:lpstr>　６．他者受容ってどういうこと？</vt:lpstr>
      <vt:lpstr>PowerPoint プレゼンテーション</vt:lpstr>
      <vt:lpstr>PowerPoint プレゼンテーション</vt:lpstr>
      <vt:lpstr>PowerPoint プレゼンテーション</vt:lpstr>
      <vt:lpstr>　10．相手を理解する概念には 　　　３つのフレームがある</vt:lpstr>
      <vt:lpstr>　10．相手を理解する概念には 　　　３つのフレームがある</vt:lpstr>
      <vt:lpstr>11.相手を理解するときの 　　５つの態度</vt:lpstr>
      <vt:lpstr>11.相手を理解するときの 　　５つの態度</vt:lpstr>
      <vt:lpstr>11.相手を理解するときの 　　５つの態度</vt:lpstr>
      <vt:lpstr>PowerPoint プレゼンテーション</vt:lpstr>
      <vt:lpstr>PowerPoint プレゼンテーション</vt:lpstr>
      <vt:lpstr>PowerPoint プレゼンテーション</vt:lpstr>
      <vt:lpstr>PowerPoint プレゼンテーション</vt:lpstr>
      <vt:lpstr>14．「傾聴」の効果</vt:lpstr>
      <vt:lpstr>反対語</vt:lpstr>
      <vt:lpstr>コミュニケーション心理学 5</vt:lpstr>
      <vt:lpstr>１．日常生活に活かせる「傾聴」</vt:lpstr>
      <vt:lpstr>2．「傾聴」のテクニック① 　　ー簡単受容ー</vt:lpstr>
      <vt:lpstr>2．「傾聴」のテクニック① 　　ー簡単受容ー</vt:lpstr>
      <vt:lpstr>2．「傾聴」のテクニック① 　　ー簡単受容ー</vt:lpstr>
      <vt:lpstr>３．「傾聴」のテクニック② 　　ー質問ー</vt:lpstr>
      <vt:lpstr>３．「傾聴」のテクニック② 　　ー質問ー</vt:lpstr>
      <vt:lpstr>３．「傾聴」のテクニック② 　　ー質問ー</vt:lpstr>
      <vt:lpstr>３．「傾聴」のテクニック② 　　ー質問ー</vt:lpstr>
      <vt:lpstr>４．「傾聴」のテクニック③ 　　ー要約ー</vt:lpstr>
      <vt:lpstr>５．その他の「傾聴」の テクニック</vt:lpstr>
      <vt:lpstr>５．その他の「傾聴」の テクニック</vt:lpstr>
      <vt:lpstr>６．「傾聴」で重要な役割を担う 　　　非言語表現</vt:lpstr>
      <vt:lpstr>７．ペアを組んで「傾聴」を 　　体験してみよう</vt:lpstr>
      <vt:lpstr>７．ペアを組んで「傾聴」を 　　体験してみよう</vt:lpstr>
      <vt:lpstr>７．ペアを組んで「傾聴」を 　　体験してみよう</vt:lpstr>
      <vt:lpstr>コミュニケーション心理学 6</vt:lpstr>
      <vt:lpstr>１．目指すのは、 　　お互いが「OK」であること</vt:lpstr>
      <vt:lpstr>１．目指すのは、 　　お互いが「OK」であること</vt:lpstr>
      <vt:lpstr>１．目指すのは、 　　お互いが「OK」であること</vt:lpstr>
      <vt:lpstr>１．目指すのは、 　　お互いが「OK」であること</vt:lpstr>
      <vt:lpstr>2．自分を尊重し、相手を尊重するアサーション</vt:lpstr>
      <vt:lpstr>3．アサーションを身につける 　３段階</vt:lpstr>
      <vt:lpstr>3．アサーションを身につける 　　３段階</vt:lpstr>
      <vt:lpstr>3．アサーションを身につける 　　３段階</vt:lpstr>
      <vt:lpstr> </vt:lpstr>
      <vt:lpstr> </vt:lpstr>
      <vt:lpstr> </vt:lpstr>
      <vt:lpstr> </vt:lpstr>
      <vt:lpstr> </vt:lpstr>
      <vt:lpstr> </vt:lpstr>
      <vt:lpstr> </vt:lpstr>
      <vt:lpstr> </vt:lpstr>
      <vt:lpstr>PowerPoint プレゼンテーション</vt:lpstr>
      <vt:lpstr>12．アサーションを体験してみよう</vt:lpstr>
      <vt:lpstr>12．アサーションを体験してみよう</vt:lpstr>
      <vt:lpstr>12．アサーションを体験してみよう</vt:lpstr>
      <vt:lpstr>12．アサーションを体験してみよう</vt:lpstr>
      <vt:lpstr>12．アサーションを体験してみよう</vt:lpstr>
      <vt:lpstr>12．アサーションを体験してみよう</vt:lpstr>
      <vt:lpstr>12．アサーションを体験してみよう</vt:lpstr>
      <vt:lpstr>12．アサーションを体験してみよう</vt:lpstr>
      <vt:lpstr>コミュニケーション心理学 7</vt:lpstr>
      <vt:lpstr>１．認知行動療法ってなに？</vt:lpstr>
      <vt:lpstr>2．認知モデルの５つの要素</vt:lpstr>
      <vt:lpstr>2．認知モデルの５つの要素</vt:lpstr>
      <vt:lpstr>3．一つが変わると、全てが変わる</vt:lpstr>
      <vt:lpstr>3．一つが変わると、全てが変わる</vt:lpstr>
      <vt:lpstr>4．苦しい心が作り出すもの</vt:lpstr>
      <vt:lpstr>4．苦しい心が作り出すもの</vt:lpstr>
      <vt:lpstr>4．苦しい心が作り出すもの</vt:lpstr>
      <vt:lpstr>4．苦しい心が作り出すもの</vt:lpstr>
      <vt:lpstr>4．苦しい心が作り出すもの</vt:lpstr>
      <vt:lpstr>4．苦しい心が作り出すもの</vt:lpstr>
      <vt:lpstr>コミュニケーション心理学 8</vt:lpstr>
      <vt:lpstr>１．苦しい心を楽にする    「OKS」プログラム</vt:lpstr>
      <vt:lpstr>2．「出来事」と「気持ち」の 　　間にあるもの</vt:lpstr>
      <vt:lpstr>2．「出来事」と「気持ち」の 　　間にあるもの</vt:lpstr>
      <vt:lpstr>2．「出来事」と「気持ち」の 　　間にあるもの</vt:lpstr>
      <vt:lpstr>2．「出来事」と「気持ち」の 　　間にあるもの</vt:lpstr>
      <vt:lpstr>3．「友人助言法」で「赤の考え」を「青の考え」に変える</vt:lpstr>
      <vt:lpstr>PowerPoint プレゼンテーション</vt:lpstr>
      <vt:lpstr>4．「メタ認知」の力で自分に 客観的にアドバイスする</vt:lpstr>
      <vt:lpstr>4．「メタ認知」の力で自分に 客観的にアドバイスする</vt:lpstr>
      <vt:lpstr>5．「OKS」プログラムの魅力</vt:lpstr>
      <vt:lpstr>5．「OKS」プログラムの魅力</vt:lpstr>
      <vt:lpstr>５．「OKS」プログラムの魅力</vt:lpstr>
      <vt:lpstr>6．「OKS」プログラムの限界</vt:lpstr>
      <vt:lpstr>7．ロールプレイングで「OKS」プログラムを体験しよう</vt:lpstr>
      <vt:lpstr>7．ロールプレイングで「OKS」プログラムを体験しよう</vt:lpstr>
      <vt:lpstr>7．ロールプレイングで「OKS」プログラムを体験しよう</vt:lpstr>
      <vt:lpstr>7．ロールプレイングで「OKS」プログラムを体験しよう</vt:lpstr>
      <vt:lpstr>7．ロールプレイングで「OKS」プログラムを体験しよう</vt:lpstr>
      <vt:lpstr>OKS心理予防教育プログラム 開発の背景</vt:lpstr>
      <vt:lpstr>OKS心理予防教育プログラム 開発の背景</vt:lpstr>
      <vt:lpstr>OKS開発の背景</vt:lpstr>
      <vt:lpstr>OKS開発の背景</vt:lpstr>
      <vt:lpstr>コミュニケーション心理学 9</vt:lpstr>
      <vt:lpstr>１．解決志向のカウンセリング</vt:lpstr>
      <vt:lpstr>１．解決志向のカウンセリング</vt:lpstr>
      <vt:lpstr>2．「SFA」で大事なポイント</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3．「SFA」による 　　カウンセリングの手順</vt:lpstr>
      <vt:lpstr>コミュニケーション心理学 10</vt:lpstr>
      <vt:lpstr>コミュニケーション自体が職務の手段</vt:lpstr>
      <vt:lpstr>チーム医療のイメージ</vt:lpstr>
      <vt:lpstr>PowerPoint プレゼンテーション</vt:lpstr>
      <vt:lpstr>ストレス</vt:lpstr>
      <vt:lpstr>ストレス</vt:lpstr>
      <vt:lpstr>ストレス</vt:lpstr>
      <vt:lpstr>ストレスモデル</vt:lpstr>
      <vt:lpstr>学校でのストレスモデル</vt:lpstr>
      <vt:lpstr>PowerPoint プレゼンテーション</vt:lpstr>
      <vt:lpstr>ストレスチェック</vt:lpstr>
      <vt:lpstr>こころの耳　ストレスチェック</vt:lpstr>
      <vt:lpstr>３つの R</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コミュニケーション心理学 11</vt:lpstr>
      <vt:lpstr>PowerPoint プレゼンテーション</vt:lpstr>
      <vt:lpstr>４コマストーリー：新しい職場の同僚をランチに誘う！</vt:lpstr>
      <vt:lpstr>DESC(デスク)法</vt:lpstr>
      <vt:lpstr>DESC(デスク)法</vt:lpstr>
      <vt:lpstr>俯瞰するということ</vt:lpstr>
      <vt:lpstr>PowerPoint プレゼンテーション</vt:lpstr>
      <vt:lpstr>PowerPoint プレゼンテーション</vt:lpstr>
      <vt:lpstr>PowerPoint プレゼンテーション</vt:lpstr>
      <vt:lpstr>PowerPoint プレゼンテーション</vt:lpstr>
      <vt:lpstr>コミュニケーション心理学 12</vt:lpstr>
      <vt:lpstr>試験について</vt:lpstr>
      <vt:lpstr>PowerPoint プレゼンテーション</vt:lpstr>
      <vt:lpstr>PowerPoint プレゼンテーション</vt:lpstr>
      <vt:lpstr>PowerPoint プレゼンテーション</vt:lpstr>
      <vt:lpstr>PowerPoint プレゼンテーション</vt:lpstr>
      <vt:lpstr>チャルディーニの６つの原則</vt:lpstr>
      <vt:lpstr>PowerPoint プレゼンテーション</vt:lpstr>
      <vt:lpstr>PowerPoint プレゼンテーション</vt:lpstr>
      <vt:lpstr>PowerPoint プレゼンテーション</vt:lpstr>
      <vt:lpstr>元の論文はとっても難しい</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＜陪審員＞ </vt:lpstr>
      <vt:lpstr>＜陪審員＞ </vt:lpstr>
      <vt:lpstr>＜陪審員＞ </vt:lpstr>
      <vt:lpstr>＜陪審員＞ </vt:lpstr>
      <vt:lpstr>＜陪審員＞ </vt:lpstr>
      <vt:lpstr>＜陪審員＞ </vt:lpstr>
      <vt:lpstr>PowerPoint プレゼンテーション</vt:lpstr>
      <vt:lpstr>コミュニケーション心理学 13</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Hisayuki</dc:creator>
  <cp:lastModifiedBy>久之 秋口</cp:lastModifiedBy>
  <cp:revision>248</cp:revision>
  <cp:lastPrinted>2020-01-13T08:04:04Z</cp:lastPrinted>
  <dcterms:created xsi:type="dcterms:W3CDTF">2012-04-15T01:12:00Z</dcterms:created>
  <dcterms:modified xsi:type="dcterms:W3CDTF">2026-05-31T09:25:29Z</dcterms:modified>
</cp:coreProperties>
</file>